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04/10/2018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𝑀𝑜𝑦𝐻𝑎𝑟𝑚𝑜𝑛𝑖𝑞𝑢𝑒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12" y="2022363"/>
            <a:ext cx="5999488" cy="3168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1531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1984"/>
              </p:ext>
            </p:extLst>
          </p:nvPr>
        </p:nvGraphicFramePr>
        <p:xfrm>
          <a:off x="1097279" y="2095500"/>
          <a:ext cx="100584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/>
                        <a:t>Baseline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Linear</a:t>
                      </a:r>
                      <a:r>
                        <a:rPr lang="fr-FR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4065"/>
              </p:ext>
            </p:extLst>
          </p:nvPr>
        </p:nvGraphicFramePr>
        <p:xfrm>
          <a:off x="1097281" y="3712936"/>
          <a:ext cx="10115205" cy="16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41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Metrique</a:t>
                      </a:r>
                      <a:r>
                        <a:rPr lang="fr-FR" dirty="0"/>
                        <a:t> perso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04/10/2018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04/10/2018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04/10/2018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62985</TotalTime>
  <Words>1479</Words>
  <Application>Microsoft Office PowerPoint</Application>
  <PresentationFormat>Widescreen</PresentationFormat>
  <Paragraphs>307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431</cp:revision>
  <dcterms:created xsi:type="dcterms:W3CDTF">2018-04-19T08:54:19Z</dcterms:created>
  <dcterms:modified xsi:type="dcterms:W3CDTF">2018-10-04T12:10:28Z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