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a1eaa1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a1eaa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going to make a basic introduction to fMRI.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guess some people here are already familiar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won’t dig to deep into that very large topic, or I might hit stuff I might not be able to clearly explain.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an MRI is an expensive machine that play with hydrogen atoms, which are widely present in our water-filled body (we all know that we are basically cucumber with emotions).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Hydrogen is an atom with a nucleus and one electron, so it is a very small magnet.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place it in a magnetic field, it spin will align with the field.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coils we can transiently modify that field and see how long it takes to align back with the static field.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return to that steady state, it send back electromagnetic waves that we measure with antennas.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difference that animals have with cucumber is the blood: the hemoglobin that it contains is also a small magnet, but it’s strength depends on the oxygen attached to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oxy-hemoglobin modifies locally one of the components of the relaxation called T2, this local anomaly is called the T2 star.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when a brain region is activated, it consumes more oxygen, so you would expect the oxygen to drop.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in fact it triggers a massive response notably by increasing blood flow in capillaries.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response is slow, and in a larger time scale than the neuron firing, we can see here a fit of this hemodynamic response by a combination of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great, we can measure brain activity but… fMRI is not that clean.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a1eaa1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ea1eaa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acquired at lower resolution than anatomical images, and as we measure it continuously, we acquire volume one after the other with a delay, called Time of repetition or TR.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 of these volumes are acquired separately, or in bunch with more recent sequences that tries to reduce the TR.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BOLD signal is not that strong, it explains about 2% of the total 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artefacts that spoils the fMRI have often equal or larger variance.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The commonly used fMRI sequences are sensitive to the magnetic field inhomogeneity, and any air-tissue interface cause these inhomogeneity, the worst being the multiple interfaces in the sinuses which are the reason why this brain is squished here in the frontal lobe.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why we need to apply a bunch of cleaning methods before doing standard analyses, such as statistical maps or connectivity, or fancier stuff such as machine learning.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a1eaa1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a1eaa1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usually combine a bunch of steps in a specific order.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steps can be classified in 2 categories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Registration, which deals with align stuff so that they are spatially sound, such as correcting motion, reverting distortions, aligning between modalities, usually the T1 anatomical images, and also aligns with a template such as the MNI one to allow group analyses.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put it simply: it takes a model of deformation (linear or non-linear) and a measure of how well it matches, and put that in a optimisation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other side we have denoising, which mainly works on the temporal dimension of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remove slow trends which are mainly due to the machine heating, and motion or physiological noises.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done with linear regression, or by decomposing the signal and keeping what doesn’t look to much like an artifact.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am done with the introduction, I will now present slides on fMRIPrep, a BidsApp pipeline that does fMRI preprocessing.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fMRI signal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/preprocessing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fMRI signal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9500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MR signal: recovery of hydrogen atoms steady state following excitation.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Hemoglobin magnetic properties depends on it’s oxygenation.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transverse relaxation (T2) is locally modified.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T2* sensitive to blood oxygenation.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Brain activity triggers a local oxygen </a:t>
            </a:r>
            <a:r>
              <a:rPr lang="en" sz="1600"/>
              <a:t>oversupply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mechanism is slow and smooth: Hemodynamic Response Function (HRF).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375" y="1017725"/>
            <a:ext cx="373684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21576" r="26039" t="0"/>
          <a:stretch/>
        </p:blipFill>
        <p:spPr>
          <a:xfrm>
            <a:off x="5653175" y="1017725"/>
            <a:ext cx="3343226" cy="35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fMRI: “ugly” signal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3863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Low-resolution (spatial and temporal).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400" y="1170125"/>
            <a:ext cx="4141200" cy="306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246" y="1017725"/>
            <a:ext cx="2798350" cy="32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68075"/>
            <a:ext cx="8520600" cy="15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2212425"/>
            <a:ext cx="4226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Blood-Oxygen-Level-Dependent (BOLD): small share of variance and not quantitative.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704775"/>
            <a:ext cx="44613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2D slices acquired sequentially.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2874875"/>
            <a:ext cx="446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Motion or physiological noise cause changes in T1, T2, T2*.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3545075"/>
            <a:ext cx="4226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Common fMRI sequences are sensitive to field inhomogeneity (distortions, signal loss).</a:t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1798151" y="2327139"/>
            <a:ext cx="5880776" cy="2690453"/>
            <a:chOff x="4474950" y="1015225"/>
            <a:chExt cx="4516725" cy="2066400"/>
          </a:xfrm>
        </p:grpSpPr>
        <p:pic>
          <p:nvPicPr>
            <p:cNvPr id="78" name="Google Shape;78;p15"/>
            <p:cNvPicPr preferRelativeResize="0"/>
            <p:nvPr/>
          </p:nvPicPr>
          <p:blipFill rotWithShape="1">
            <a:blip r:embed="rId6">
              <a:alphaModFix/>
            </a:blip>
            <a:srcRect b="0" l="7942" r="40115" t="0"/>
            <a:stretch/>
          </p:blipFill>
          <p:spPr>
            <a:xfrm>
              <a:off x="4474950" y="1017725"/>
              <a:ext cx="4516650" cy="20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/>
            <p:nvPr/>
          </p:nvSpPr>
          <p:spPr>
            <a:xfrm>
              <a:off x="6080175" y="1015225"/>
              <a:ext cx="1351500" cy="2066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365375" y="2317375"/>
              <a:ext cx="1626300" cy="69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02275" y="1033225"/>
              <a:ext cx="1351500" cy="13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Registration (spatial)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orrect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revert distortions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align with T1, T2...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warp T1 to template (eg. MNI)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methods:</a:t>
            </a:r>
            <a:r>
              <a:rPr lang="en"/>
              <a:t> optimization of registration cost (image match) for linear/non-linear deformation.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29825" y="1152475"/>
            <a:ext cx="42603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Denoising (temporal)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slow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motion induced signal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physio (hearbeat, respiration) noise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methods: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decomposition (PCA/ICA)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