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Average"/>
      <p:regular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Average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e958c7f87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e958c7f87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e958c7f87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e958c7f87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e958c7f87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e958c7f87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e958c7f87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e958c7f87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e958c7f87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e958c7f87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958c7f87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e958c7f87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e958c7f87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e958c7f87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e958c7f87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e958c7f87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e958c7f87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e958c7f87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e958c7f87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e958c7f87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958c7f87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e958c7f87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e958c7f87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e958c7f87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e958c7f87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e958c7f87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e958c7f87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e958c7f87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e958c7f87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e958c7f87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e958c7f87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e958c7f87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e958c7f87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e958c7f87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ea09ae61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ea09ae61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e958c7f87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e958c7f87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e958c7f87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e958c7f87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e958c7f87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e958c7f87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e958c7f87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e958c7f87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e958c7f87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e958c7f87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e958c7f87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e958c7f87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e958c7f87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e958c7f87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e958c7f87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e958c7f87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e958c7f87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e958c7f87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hyperlink" Target="https://openneuro.org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cMadan/openMorph" TargetMode="External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6.png"/><Relationship Id="rId6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nilearn.github.io/modules/reference.html#module-nilearn.datasets" TargetMode="External"/><Relationship Id="rId4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1" Type="http://schemas.openxmlformats.org/officeDocument/2006/relationships/image" Target="../media/image4.png"/><Relationship Id="rId10" Type="http://schemas.openxmlformats.org/officeDocument/2006/relationships/image" Target="../media/image6.png"/><Relationship Id="rId9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cyberduck.io/" TargetMode="External"/><Relationship Id="rId7" Type="http://schemas.openxmlformats.org/officeDocument/2006/relationships/image" Target="../media/image5.png"/><Relationship Id="rId8" Type="http://schemas.openxmlformats.org/officeDocument/2006/relationships/hyperlink" Target="https://docs.aws.amazon.com/cli/latest/userguide/cli-chap-install.htm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rivendata.github.io/cookiecutter-data-science/" TargetMode="External"/><Relationship Id="rId4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Relationship Id="rId4" Type="http://schemas.openxmlformats.org/officeDocument/2006/relationships/image" Target="../media/image43.png"/><Relationship Id="rId9" Type="http://schemas.openxmlformats.org/officeDocument/2006/relationships/hyperlink" Target="https://toolbox.google.com/datasetsearch" TargetMode="External"/><Relationship Id="rId5" Type="http://schemas.openxmlformats.org/officeDocument/2006/relationships/hyperlink" Target="https://zenodo.org/" TargetMode="External"/><Relationship Id="rId6" Type="http://schemas.openxmlformats.org/officeDocument/2006/relationships/image" Target="../media/image39.png"/><Relationship Id="rId7" Type="http://schemas.openxmlformats.org/officeDocument/2006/relationships/image" Target="../media/image35.png"/><Relationship Id="rId8" Type="http://schemas.openxmlformats.org/officeDocument/2006/relationships/hyperlink" Target="https://figshare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png"/><Relationship Id="rId4" Type="http://schemas.openxmlformats.org/officeDocument/2006/relationships/hyperlink" Target="https://neurovault.org/" TargetMode="External"/><Relationship Id="rId5" Type="http://schemas.openxmlformats.org/officeDocument/2006/relationships/image" Target="../media/image45.png"/><Relationship Id="rId6" Type="http://schemas.openxmlformats.org/officeDocument/2006/relationships/hyperlink" Target="http://neurosynth.org/" TargetMode="External"/><Relationship Id="rId7" Type="http://schemas.openxmlformats.org/officeDocument/2006/relationships/hyperlink" Target="https://neurostars.org/" TargetMode="External"/><Relationship Id="rId8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2.png"/><Relationship Id="rId4" Type="http://schemas.openxmlformats.org/officeDocument/2006/relationships/image" Target="../media/image44.png"/><Relationship Id="rId5" Type="http://schemas.openxmlformats.org/officeDocument/2006/relationships/image" Target="../media/image40.png"/><Relationship Id="rId6" Type="http://schemas.openxmlformats.org/officeDocument/2006/relationships/hyperlink" Target="https://www.ukbiobank.ac.uk/" TargetMode="External"/><Relationship Id="rId7" Type="http://schemas.openxmlformats.org/officeDocument/2006/relationships/hyperlink" Target="http://portal.brain-map.org/" TargetMode="External"/><Relationship Id="rId8" Type="http://schemas.openxmlformats.org/officeDocument/2006/relationships/hyperlink" Target="https://db.humanconnectome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23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hyperlink" Target="https://openneuro.org/" TargetMode="External"/><Relationship Id="rId6" Type="http://schemas.openxmlformats.org/officeDocument/2006/relationships/hyperlink" Target="http://fcon_1000.projects.nitrc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fcon_1000.projects.nitrc.org/" TargetMode="Externa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34F5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99043"/>
            <a:ext cx="3200674" cy="12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Datasets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Sebastian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@s_urchs (slack: @surchs)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Open-Neuro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825" y="1611125"/>
            <a:ext cx="6509499" cy="33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456100" y="1179575"/>
            <a:ext cx="46902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4"/>
              </a:rPr>
              <a:t>https://openneuro.org/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openMorph</a:t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415375" y="1293575"/>
            <a:ext cx="46902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https://github.com/cMadan/openMorph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2450" y="1840775"/>
            <a:ext cx="3937035" cy="299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nilearn</a:t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175" y="1121250"/>
            <a:ext cx="529765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I get the data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025" y="1774000"/>
            <a:ext cx="3381699" cy="170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175" y="1832113"/>
            <a:ext cx="4289900" cy="14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/>
        </p:nvSpPr>
        <p:spPr>
          <a:xfrm>
            <a:off x="594525" y="3589750"/>
            <a:ext cx="46902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Directly from the Amazon S3 bucket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5075175" y="3589750"/>
            <a:ext cx="3293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Through the nilearn data grabber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Amazon S3 example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Pick a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Login to the bucket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Download the data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Amazon S3 - pick a dataset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 to openneuro.org, search for ‘midnight’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-GB"/>
            </a:b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Click ‘download’</a:t>
            </a: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50" y="1565800"/>
            <a:ext cx="7594500" cy="13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7650" y="3381125"/>
            <a:ext cx="6012552" cy="166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Amazon S3 - pick a dataset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Copy the AWS S3 path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-GB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950" y="1589087"/>
            <a:ext cx="7590201" cy="19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Amazon S3 - get the data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Enter the info from openneuro in the “Path” field.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-GB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Copy the line from openneuro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Replace “sync” with “ls”</a:t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500" y="4435600"/>
            <a:ext cx="725500" cy="7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125" y="4248460"/>
            <a:ext cx="1209150" cy="725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7467" y="1916975"/>
            <a:ext cx="4089775" cy="16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274" y="1864125"/>
            <a:ext cx="4136726" cy="25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Nilearn example</a:t>
            </a:r>
            <a:endParaRPr/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Pick a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Ask nilearn to get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Load the data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Nilearn - pick a dataset</a:t>
            </a:r>
            <a:endParaRPr/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https://nilearn.github.io/modules/reference.html#module-nilearn.datasets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Pick the ADHD 200 dataset</a:t>
            </a: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1977" y="1910825"/>
            <a:ext cx="4546900" cy="283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Before we start: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850" y="1447676"/>
            <a:ext cx="1452300" cy="145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225" y="1415100"/>
            <a:ext cx="1523500" cy="15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0088" y="969800"/>
            <a:ext cx="1294976" cy="15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1646100" y="3402450"/>
            <a:ext cx="12093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cyberduck.io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24750" y="3793175"/>
            <a:ext cx="1052675" cy="10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5726475" y="3369875"/>
            <a:ext cx="33222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8"/>
              </a:rPr>
              <a:t>https://docs.aws.amazon.com/cli/latest/userguide/cli-chap-install.html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60550" y="4156750"/>
            <a:ext cx="197167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70075" y="4557400"/>
            <a:ext cx="203835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83000" y="2644385"/>
            <a:ext cx="1209150" cy="725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Nilearn - get the data</a:t>
            </a:r>
            <a:endParaRPr/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325" y="1137550"/>
            <a:ext cx="629469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Nilearn - access the data</a:t>
            </a:r>
            <a:endParaRPr/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397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Nilearn - access the data</a:t>
            </a:r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0100"/>
            <a:ext cx="8839200" cy="2195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I work with the data</a:t>
            </a:r>
            <a:endParaRPr/>
          </a:p>
        </p:txBody>
      </p:sp>
      <p:sp>
        <p:nvSpPr>
          <p:cNvPr id="249" name="Google Shape;24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Respect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Sign and follow data usage agreement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Securely store identifiable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Cite the data source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I work with the data</a:t>
            </a:r>
            <a:endParaRPr/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Respect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Sign and follow data usage agreement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Securely store identifiable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Cite the data 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Document what you 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Where did you download from?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What command did you use (script if possible)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How did you select data?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What processing did you use?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I work with the data</a:t>
            </a:r>
            <a:endParaRPr/>
          </a:p>
        </p:txBody>
      </p:sp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Respect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Sign and follow data usage agreement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Securely store identifiable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Cite the data 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Document what you 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Where did you download from?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What command did you use (script if possible)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How did you select data?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What processing did you use?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Organize your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Use version control!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You will thank yourself later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https://drivendata.github.io/cookiecutter-data-science/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925" y="3407251"/>
            <a:ext cx="4258400" cy="15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additional resources</a:t>
            </a:r>
            <a:endParaRPr/>
          </a:p>
        </p:txBody>
      </p:sp>
      <p:pic>
        <p:nvPicPr>
          <p:cNvPr id="268" name="Google Shape;2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025" y="1280500"/>
            <a:ext cx="2830000" cy="80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8996" y="1230987"/>
            <a:ext cx="2653751" cy="80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8"/>
          <p:cNvSpPr txBox="1"/>
          <p:nvPr/>
        </p:nvSpPr>
        <p:spPr>
          <a:xfrm>
            <a:off x="385425" y="2298150"/>
            <a:ext cx="27003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5"/>
              </a:rPr>
              <a:t>https://zenodo.org/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Repository for data associated with publication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Digital object identifier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Any license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Hosted by CERN (cool)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71" name="Google Shape;271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167219"/>
            <a:ext cx="2329850" cy="93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3127" y="446762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8"/>
          <p:cNvSpPr txBox="1"/>
          <p:nvPr/>
        </p:nvSpPr>
        <p:spPr>
          <a:xfrm>
            <a:off x="2953500" y="2298150"/>
            <a:ext cx="27003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8"/>
              </a:rPr>
              <a:t>https://figshare.com/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Repository for data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Digital object identifier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Creative Commons license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Has commercial side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6059025" y="2347725"/>
            <a:ext cx="2951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9"/>
              </a:rPr>
              <a:t>https://toolbox.google.com/datasetsearch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Dataset search engine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Doesn’t store anything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Let’s you search other databases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additional resources</a:t>
            </a:r>
            <a:endParaRPr/>
          </a:p>
        </p:txBody>
      </p:sp>
      <p:pic>
        <p:nvPicPr>
          <p:cNvPr id="280" name="Google Shape;2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00" y="1438825"/>
            <a:ext cx="2700425" cy="10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9"/>
          <p:cNvSpPr txBox="1"/>
          <p:nvPr/>
        </p:nvSpPr>
        <p:spPr>
          <a:xfrm>
            <a:off x="390950" y="2813900"/>
            <a:ext cx="27003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4"/>
              </a:rPr>
              <a:t>https://neurovault.org/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Repository of statistical maps of completed studies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82" name="Google Shape;28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0600" y="1427810"/>
            <a:ext cx="1923401" cy="1116357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9"/>
          <p:cNvSpPr txBox="1"/>
          <p:nvPr/>
        </p:nvSpPr>
        <p:spPr>
          <a:xfrm>
            <a:off x="3715650" y="2813900"/>
            <a:ext cx="27003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6"/>
              </a:rPr>
              <a:t>http://neurosynth.org/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Aggregated activation data maps with keyword search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Neurosynth-genes has the gene expression data from the Allen brain institute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4" name="Google Shape;284;p39"/>
          <p:cNvSpPr txBox="1"/>
          <p:nvPr/>
        </p:nvSpPr>
        <p:spPr>
          <a:xfrm>
            <a:off x="6612075" y="2813900"/>
            <a:ext cx="27003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7"/>
              </a:rPr>
              <a:t>https://neurostars.org/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Great resource for asking question and getting feedback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85" name="Google Shape;285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60745" y="1438825"/>
            <a:ext cx="2726255" cy="10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additional data sets</a:t>
            </a:r>
            <a:endParaRPr/>
          </a:p>
        </p:txBody>
      </p:sp>
      <p:pic>
        <p:nvPicPr>
          <p:cNvPr id="291" name="Google Shape;2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50" y="1153850"/>
            <a:ext cx="2191166" cy="78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8350" y="1153850"/>
            <a:ext cx="3042625" cy="78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8249" y="1153855"/>
            <a:ext cx="3319817" cy="7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0"/>
          <p:cNvSpPr txBox="1"/>
          <p:nvPr/>
        </p:nvSpPr>
        <p:spPr>
          <a:xfrm>
            <a:off x="2524275" y="2238100"/>
            <a:ext cx="30426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6"/>
              </a:rPr>
              <a:t>https://www.ukbiobank.ac.uk/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&gt; 100.000 individuals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Deep meta data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Genetics (prospective whole genome sequencing)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Extensive imaging data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Medical records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5" name="Google Shape;295;p40"/>
          <p:cNvSpPr txBox="1"/>
          <p:nvPr/>
        </p:nvSpPr>
        <p:spPr>
          <a:xfrm>
            <a:off x="5718250" y="2238100"/>
            <a:ext cx="31896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7"/>
              </a:rPr>
              <a:t>http://portal.brain-map.org/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Human brain gene expression maps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Histological and developmental atlases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Extensive mouse data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6" name="Google Shape;296;p40"/>
          <p:cNvSpPr txBox="1"/>
          <p:nvPr/>
        </p:nvSpPr>
        <p:spPr>
          <a:xfrm>
            <a:off x="162900" y="2238100"/>
            <a:ext cx="2312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8"/>
              </a:rPr>
              <a:t>https://db.humanconnectome.org/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Very high resolution data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Publicly available data for 1200 healthy individuals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Long, repeat imaging data (task and resting state)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Deep meta data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 ask yourself...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 I choose a good dataset?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 I find open datasets?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 I get the data?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 I work with the data?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then this is for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I choose a good dataset?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Ask yourself: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easy can I get access?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“raw” is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useful is it?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09525" y="4770400"/>
            <a:ext cx="54705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Copied liberally from Chris Gorgolewski’s slides (</a:t>
            </a:r>
            <a:r>
              <a:rPr lang="en-GB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@chrisgorgo)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Ease of access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9925" y="3059425"/>
            <a:ext cx="955100" cy="72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8150" y="2953850"/>
            <a:ext cx="1888289" cy="11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7" y="2953850"/>
            <a:ext cx="1632775" cy="11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0750" y="2953850"/>
            <a:ext cx="1888300" cy="117034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358375" y="2199225"/>
            <a:ext cx="16329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Signed Data Usage Agreement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2628150" y="2199225"/>
            <a:ext cx="16329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Access through managed database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5170750" y="2199225"/>
            <a:ext cx="16329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“Just get it”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Direct download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7535600" y="2199225"/>
            <a:ext cx="14781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“It’s right there”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11700" y="4304700"/>
            <a:ext cx="12096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Hard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7669850" y="4304700"/>
            <a:ext cx="12096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Easy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6945625" y="1636100"/>
            <a:ext cx="419700" cy="399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raw is the data set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50" y="1522175"/>
            <a:ext cx="887350" cy="8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2486000" y="1766350"/>
            <a:ext cx="9795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Organized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5044300" y="1766350"/>
            <a:ext cx="12096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Preprocessed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383625" y="1766350"/>
            <a:ext cx="12096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Derivatives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75" y="3602525"/>
            <a:ext cx="1780250" cy="8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-40725" y="2328175"/>
            <a:ext cx="20952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DICOM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Idiosyncratic organization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-GB" u="sng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Must be converted</a:t>
            </a:r>
            <a:endParaRPr u="sng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2019450" y="2328175"/>
            <a:ext cx="23205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Ideally standard organization (BIDS)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Text-based metadata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-GB" u="sng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Must be preprocessed</a:t>
            </a:r>
            <a:endParaRPr u="sng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4774" y="3324900"/>
            <a:ext cx="1472150" cy="174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4488850" y="2328175"/>
            <a:ext cx="23205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Minimally or fully preprocessed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Standardized organization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Data Quality metrics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-GB" u="sng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Must be analyzed</a:t>
            </a:r>
            <a:endParaRPr u="sng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917725" y="2328175"/>
            <a:ext cx="2141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Statistical maps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Summary metrics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20" name="Google Shape;120;p18"/>
          <p:cNvCxnSpPr/>
          <p:nvPr/>
        </p:nvCxnSpPr>
        <p:spPr>
          <a:xfrm>
            <a:off x="1555325" y="1936825"/>
            <a:ext cx="57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8"/>
          <p:cNvCxnSpPr/>
          <p:nvPr/>
        </p:nvCxnSpPr>
        <p:spPr>
          <a:xfrm>
            <a:off x="3918850" y="1967100"/>
            <a:ext cx="57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8"/>
          <p:cNvCxnSpPr/>
          <p:nvPr/>
        </p:nvCxnSpPr>
        <p:spPr>
          <a:xfrm>
            <a:off x="6533763" y="1936825"/>
            <a:ext cx="57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3" name="Google Shape;12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7474" y="4019199"/>
            <a:ext cx="2683260" cy="8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7">
            <a:alphaModFix/>
          </a:blip>
          <a:srcRect b="0" l="0" r="30618" t="0"/>
          <a:stretch/>
        </p:blipFill>
        <p:spPr>
          <a:xfrm>
            <a:off x="7288450" y="3435461"/>
            <a:ext cx="1647301" cy="93529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330525" y="894575"/>
            <a:ext cx="12096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More control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7507300" y="894575"/>
            <a:ext cx="12096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Less work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5366000" y="1204525"/>
            <a:ext cx="419700" cy="399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useful is the data set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11700" y="1152475"/>
            <a:ext cx="229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Quality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Is there a publication describing the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Did other studies re-use the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Ask around</a:t>
            </a:r>
            <a:endParaRPr/>
          </a:p>
        </p:txBody>
      </p:sp>
      <p:sp>
        <p:nvSpPr>
          <p:cNvPr id="134" name="Google Shape;134;p19"/>
          <p:cNvSpPr txBox="1"/>
          <p:nvPr>
            <p:ph idx="2" type="body"/>
          </p:nvPr>
        </p:nvSpPr>
        <p:spPr>
          <a:xfrm>
            <a:off x="2894500" y="1152475"/>
            <a:ext cx="277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 Data Quality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Are the data well described (inclusion, acquisition, processing)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Are the metrics available that you are interested in?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How much missing data are there?</a:t>
            </a:r>
            <a:endParaRPr/>
          </a:p>
        </p:txBody>
      </p:sp>
      <p:sp>
        <p:nvSpPr>
          <p:cNvPr id="135" name="Google Shape;135;p19"/>
          <p:cNvSpPr txBox="1"/>
          <p:nvPr>
            <p:ph idx="2" type="body"/>
          </p:nvPr>
        </p:nvSpPr>
        <p:spPr>
          <a:xfrm>
            <a:off x="5937475" y="1152475"/>
            <a:ext cx="263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Cost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How large is the data set (storage space, download)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Are the data preprocessed?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Could you preprocess them (time, resources, knowledge) 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I find open datasets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81" y="1716400"/>
            <a:ext cx="3528000" cy="19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6450" y="1716400"/>
            <a:ext cx="2889449" cy="204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350250" y="3760725"/>
            <a:ext cx="46902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5"/>
              </a:rPr>
              <a:t>https://openneuro.org/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5776450" y="3858450"/>
            <a:ext cx="2312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6"/>
              </a:rPr>
              <a:t>http://fcon_1000.projects.nitrc.org/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FCP-INDI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407250" y="1187725"/>
            <a:ext cx="46902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http://fcon_1000.projects.nitrc.org/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7450" y="1734925"/>
            <a:ext cx="4024359" cy="31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