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20-Aug-25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20-Aug-25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20-Aug-25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20-Aug-25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20-Aug-25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20-Aug-25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20-Aug-25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20-Aug-25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20-Aug-25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20-Aug-25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20-Aug-25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20-Aug-25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01BA-F0A9-1A9F-6967-525C56D74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textes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256BD-C8C6-B9DC-22FC-E926CD070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00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8DCA-0B60-BE36-8127-646EACF66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BC5D0C-BB2F-EB6B-9775-A71F3DD3D448}"/>
              </a:ext>
            </a:extLst>
          </p:cNvPr>
          <p:cNvSpPr txBox="1"/>
          <p:nvPr/>
        </p:nvSpPr>
        <p:spPr>
          <a:xfrm>
            <a:off x="660654" y="2269712"/>
            <a:ext cx="11029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/>
              <a:t>Hablala</a:t>
            </a:r>
            <a:endParaRPr lang="en-US" sz="1200" dirty="0"/>
          </a:p>
          <a:p>
            <a:endParaRPr lang="en-US" sz="1200" dirty="0"/>
          </a:p>
        </p:txBody>
      </p:sp>
      <p:pic>
        <p:nvPicPr>
          <p:cNvPr id="1026" name="Picture 2" descr="Create a logo for the Traverse project, an open-source software initiative focused on enterprise data visualization. The logo should appeal to the enterprise world and convey technicality, advanced technology, and seriousness.">
            <a:extLst>
              <a:ext uri="{FF2B5EF4-FFF2-40B4-BE49-F238E27FC236}">
                <a16:creationId xmlns:a16="http://schemas.microsoft.com/office/drawing/2014/main" id="{03DA6C72-C5E6-6A53-9C1F-6254A0E9A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50" y="4301037"/>
            <a:ext cx="1764792" cy="176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place the arcs in the Traverse logo with graph-like elements (arcs and nodes) to better represent the project’s focus on enterprise data visualization.">
            <a:extLst>
              <a:ext uri="{FF2B5EF4-FFF2-40B4-BE49-F238E27FC236}">
                <a16:creationId xmlns:a16="http://schemas.microsoft.com/office/drawing/2014/main" id="{8A6F6924-8BFC-A1F6-BF6E-05EAF4770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968" y="4301037"/>
            <a:ext cx="1764792" cy="176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ke the Traverse logo more curvy and reduce the size of the nodes.">
            <a:extLst>
              <a:ext uri="{FF2B5EF4-FFF2-40B4-BE49-F238E27FC236}">
                <a16:creationId xmlns:a16="http://schemas.microsoft.com/office/drawing/2014/main" id="{8E3595C1-0F6B-80F0-0427-F413A44A5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172" y="4301037"/>
            <a:ext cx="1764792" cy="176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C9ECB8-6B5A-89F4-0241-836ADE291AE3}"/>
              </a:ext>
            </a:extLst>
          </p:cNvPr>
          <p:cNvSpPr txBox="1"/>
          <p:nvPr/>
        </p:nvSpPr>
        <p:spPr>
          <a:xfrm>
            <a:off x="5041570" y="5750838"/>
            <a:ext cx="162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Voyage through data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00CEC8F-57D9-642E-2705-4A88C47FE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02" y="2695462"/>
            <a:ext cx="11811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Francois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Founder @ Traverse | Data Visualization product architect | Building with Three.js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Section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I'm leading Traverse, an initiative to rethink enterprise data visualization. The goal is to let organizations see their operations.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3F5D4-F425-6E75-2829-5066F07B30EE}"/>
              </a:ext>
            </a:extLst>
          </p:cNvPr>
          <p:cNvSpPr txBox="1"/>
          <p:nvPr/>
        </p:nvSpPr>
        <p:spPr>
          <a:xfrm>
            <a:off x="4948517" y="5520006"/>
            <a:ext cx="1621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Data landscapes</a:t>
            </a:r>
          </a:p>
        </p:txBody>
      </p:sp>
    </p:spTree>
    <p:extLst>
      <p:ext uri="{BB962C8B-B14F-4D97-AF65-F5344CB8AC3E}">
        <p14:creationId xmlns:p14="http://schemas.microsoft.com/office/powerpoint/2010/main" val="36880803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1288</TotalTime>
  <Words>47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Wingdings 2</vt:lpstr>
      <vt:lpstr>Dividend</vt:lpstr>
      <vt:lpstr>textes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francois mazaud</dc:creator>
  <cp:lastModifiedBy>francois mazaud</cp:lastModifiedBy>
  <cp:revision>9</cp:revision>
  <dcterms:created xsi:type="dcterms:W3CDTF">2025-03-06T20:35:10Z</dcterms:created>
  <dcterms:modified xsi:type="dcterms:W3CDTF">2025-08-20T23:39:03Z</dcterms:modified>
</cp:coreProperties>
</file>