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41.xml" ContentType="application/vnd.openxmlformats-officedocument.presentationml.slide+xml"/>
  <Override PartName="/ppt/slideLayouts/slideLayout4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10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theme/theme11.xml" ContentType="application/vnd.openxmlformats-officedocument.theme+xml"/>
  <Override PartName="/ppt/slides/slide92.xml" ContentType="application/vnd.openxmlformats-officedocument.presentationml.slide+xml"/>
  <Override PartName="/ppt/diagrams/layout11.xml" ContentType="application/vnd.openxmlformats-officedocument.drawingml.diagramLayout+xml"/>
  <Override PartName="/ppt/diagrams/data11.xml" ContentType="application/vnd.openxmlformats-officedocument.drawingml.diagramData+xml"/>
  <Override PartName="/ppt/diagrams/drawing1.xml" ContentType="application/vnd.ms-office.drawingml.diagramDrawing+xml"/>
  <Override PartName="/ppt/diagrams/colors11.xml" ContentType="application/vnd.openxmlformats-officedocument.drawingml.diagramColors+xml"/>
  <Override PartName="/ppt/diagrams/quickStyle11.xml" ContentType="application/vnd.openxmlformats-officedocument.drawingml.diagramStyle+xml"/>
  <Override PartName="/ppt/notesMasters/notesMaster11.xml" ContentType="application/vnd.openxmlformats-officedocument.presentationml.notesMaster+xml"/>
  <Override PartName="/ppt/theme/theme22.xml" ContentType="application/vnd.openxmlformats-officedocument.theme+xml"/>
  <Override PartName="/customXml/item3.xml" ContentType="application/xml"/>
  <Override PartName="/customXml/itemProps31.xml" ContentType="application/vnd.openxmlformats-officedocument.customXmlProperties+xml"/>
  <Override PartName="/ppt/presProps.xml" ContentType="application/vnd.openxmlformats-officedocument.presentationml.presProps+xml"/>
  <Override PartName="/ppt/slides/slide33.xml" ContentType="application/vnd.openxmlformats-officedocument.presentationml.slide+xml"/>
  <Override PartName="/ppt/slides/slide84.xml" ContentType="application/vnd.openxmlformats-officedocument.presentationml.slide+xml"/>
  <Override PartName="/ppt/slides/slide135.xml" ContentType="application/vnd.openxmlformats-officedocument.presentationml.slide+xml"/>
  <Override PartName="/ppt/authors.xml" ContentType="application/vnd.ms-powerpoint.authors+xml"/>
  <Override PartName="/customXml/item22.xml" ContentType="application/xml"/>
  <Override PartName="/customXml/itemProps22.xml" ContentType="application/vnd.openxmlformats-officedocument.customXmlProperties+xml"/>
  <Override PartName="/ppt/slides/slide126.xml" ContentType="application/vnd.openxmlformats-officedocument.presentationml.slide+xml"/>
  <Override PartName="/ppt/commentAuthors.xml" ContentType="application/vnd.openxmlformats-officedocument.presentationml.commentAuthors+xml"/>
  <Override PartName="/customXml/item13.xml" ContentType="application/xml"/>
  <Override PartName="/customXml/itemProps13.xml" ContentType="application/vnd.openxmlformats-officedocument.customXmlProperties+xml"/>
  <Override PartName="/ppt/slides/slide27.xml" ContentType="application/vnd.openxmlformats-officedocument.presentationml.slide+xml"/>
  <Override PartName="/ppt/slides/slide78.xml" ContentType="application/vnd.openxmlformats-officedocument.presentationml.slide+xml"/>
  <Override PartName="/ppt/tableStyles.xml" ContentType="application/vnd.openxmlformats-officedocument.presentationml.tableStyles+xml"/>
  <Override PartName="/ppt/slides/slide19.xml" ContentType="application/vnd.openxmlformats-officedocument.presentationml.slide+xml"/>
  <Override PartName="/ppt/slides/slide1110.xml" ContentType="application/vnd.openxmlformats-officedocument.presentationml.slide+xml"/>
  <Override PartName="/ppt/slides/slide611.xml" ContentType="application/vnd.openxmlformats-officedocument.presentationml.slide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slides/slide512.xml" ContentType="application/vnd.openxmlformats-officedocument.presentationml.slide+xml"/>
  <Override PartName="/ppt/slides/slide1013.xml" ContentType="application/vnd.openxmlformats-officedocument.presentationml.slide+xml"/>
  <Override PartName="/ppt/viewProps.xml" ContentType="application/vnd.openxmlformats-officedocument.presentationml.viewProps+xml"/>
  <Override PartName="/docMetadata/LabelInfo.xml" ContentType="application/vnd.ms-office.classificationlabel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microsoft.com/office/2020/02/relationships/classificationlabels" Target="/docMetadata/LabelInfo.xml" Id="rId5" /><Relationship Type="http://schemas.openxmlformats.org/officeDocument/2006/relationships/custom-properties" Target="/docProps/custom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25" r:id="rId5"/>
    <p:sldId id="326" r:id="rId6"/>
    <p:sldId id="259" r:id="rId7"/>
    <p:sldId id="257" r:id="rId8"/>
    <p:sldId id="261" r:id="rId9"/>
    <p:sldId id="258" r:id="rId10"/>
    <p:sldId id="263" r:id="rId11"/>
    <p:sldId id="264" r:id="rId12"/>
    <p:sldId id="265" r:id="rId13"/>
    <p:sldId id="268" r:id="rId14"/>
    <p:sldId id="267" r:id="rId15"/>
    <p:sldId id="266" r:id="rId16"/>
    <p:sldId id="34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7"/>
    <p:restoredTop sz="94240" autoAdjust="0"/>
  </p:normalViewPr>
  <p:slideViewPr>
    <p:cSldViewPr snapToGrid="0">
      <p:cViewPr>
        <p:scale>
          <a:sx n="100" d="100"/>
          <a:sy n="100" d="100"/>
        </p:scale>
        <p:origin x="2536" y="119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41.xml" Id="rId8" /><Relationship Type="http://schemas.openxmlformats.org/officeDocument/2006/relationships/slide" Target="/ppt/slides/slide92.xml" Id="rId13" /><Relationship Type="http://schemas.openxmlformats.org/officeDocument/2006/relationships/notesMaster" Target="/ppt/notesMasters/notesMaster11.xml" Id="rId18" /><Relationship Type="http://schemas.openxmlformats.org/officeDocument/2006/relationships/customXml" Target="/customXml/item3.xml" Id="rId3" /><Relationship Type="http://schemas.openxmlformats.org/officeDocument/2006/relationships/presProps" Target="/ppt/presProps.xml" Id="rId21" /><Relationship Type="http://schemas.openxmlformats.org/officeDocument/2006/relationships/slide" Target="/ppt/slides/slide33.xml" Id="rId7" /><Relationship Type="http://schemas.openxmlformats.org/officeDocument/2006/relationships/slide" Target="/ppt/slides/slide84.xml" Id="rId12" /><Relationship Type="http://schemas.openxmlformats.org/officeDocument/2006/relationships/slide" Target="/ppt/slides/slide135.xml" Id="rId17" /><Relationship Type="http://schemas.microsoft.com/office/2018/10/relationships/authors" Target="/ppt/authors.xml" Id="rId25" /><Relationship Type="http://schemas.openxmlformats.org/officeDocument/2006/relationships/customXml" Target="/customXml/item22.xml" Id="rId2" /><Relationship Type="http://schemas.openxmlformats.org/officeDocument/2006/relationships/slide" Target="/ppt/slides/slide126.xml" Id="rId16" /><Relationship Type="http://schemas.openxmlformats.org/officeDocument/2006/relationships/commentAuthors" Target="/ppt/commentAuthors.xml" Id="rId20" /><Relationship Type="http://schemas.openxmlformats.org/officeDocument/2006/relationships/customXml" Target="/customXml/item13.xml" Id="rId1" /><Relationship Type="http://schemas.openxmlformats.org/officeDocument/2006/relationships/slide" Target="/ppt/slides/slide27.xml" Id="rId6" /><Relationship Type="http://schemas.openxmlformats.org/officeDocument/2006/relationships/slide" Target="/ppt/slides/slide78.xml" Id="rId11" /><Relationship Type="http://schemas.openxmlformats.org/officeDocument/2006/relationships/tableStyles" Target="/ppt/tableStyles.xml" Id="rId24" /><Relationship Type="http://schemas.openxmlformats.org/officeDocument/2006/relationships/slide" Target="/ppt/slides/slide19.xml" Id="rId5" /><Relationship Type="http://schemas.openxmlformats.org/officeDocument/2006/relationships/slide" Target="/ppt/slides/slide1110.xml" Id="rId15" /><Relationship Type="http://schemas.openxmlformats.org/officeDocument/2006/relationships/theme" Target="/ppt/theme/theme11.xml" Id="rId23" /><Relationship Type="http://schemas.openxmlformats.org/officeDocument/2006/relationships/slide" Target="/ppt/slides/slide611.xml" Id="rId10" /><Relationship Type="http://schemas.openxmlformats.org/officeDocument/2006/relationships/handoutMaster" Target="/ppt/handoutMasters/handoutMaster11.xml" Id="rId19" /><Relationship Type="http://schemas.openxmlformats.org/officeDocument/2006/relationships/slideMaster" Target="/ppt/slideMasters/slideMaster11.xml" Id="rId4" /><Relationship Type="http://schemas.openxmlformats.org/officeDocument/2006/relationships/slide" Target="/ppt/slides/slide512.xml" Id="rId9" /><Relationship Type="http://schemas.openxmlformats.org/officeDocument/2006/relationships/slide" Target="/ppt/slides/slide1013.xml" Id="rId14" /><Relationship Type="http://schemas.openxmlformats.org/officeDocument/2006/relationships/viewProps" Target="/ppt/viewProps.xml" Id="rId22" /></Relationships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1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5/8/layout/hProcess11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5D50368-372D-4F79-95B9-B27BD239F0F6}">
      <dgm:prSet phldrT="[Text]" custT="1"/>
      <dgm:spPr/>
      <dgm:t>
        <a:bodyPr/>
        <a:lstStyle/>
        <a:p>
          <a:pPr marL="0" algn="ctr">
            <a:buNone/>
          </a:pPr>
          <a:r>
            <a:rPr lang="en-US" sz="1800" b="1" dirty="0"/>
            <a:t>Expand</a:t>
          </a:r>
        </a:p>
      </dgm:t>
    </dgm:pt>
    <dgm:pt modelId="{CDE1A78B-2AE4-4A71-9139-416C219BC84D}" type="parTrans" cxnId="{68788A78-9180-41FF-BD09-BF4DBB52EA0D}">
      <dgm:prSet/>
      <dgm:spPr/>
      <dgm:t>
        <a:bodyPr/>
        <a:lstStyle/>
        <a:p>
          <a:endParaRPr lang="en-US"/>
        </a:p>
      </dgm:t>
    </dgm:pt>
    <dgm:pt modelId="{508ABF25-4B40-405C-9E88-248ED8B31B83}" type="sibTrans" cxnId="{68788A78-9180-41FF-BD09-BF4DBB52EA0D}">
      <dgm:prSet/>
      <dgm:spPr/>
      <dgm:t>
        <a:bodyPr/>
        <a:lstStyle/>
        <a:p>
          <a:endParaRPr lang="en-US"/>
        </a:p>
      </dgm:t>
    </dgm:pt>
    <dgm:pt modelId="{15FCB7DF-D0D3-43D8-8FE5-E5FFDED6264E}">
      <dgm:prSet phldrT="[Text]" custT="1"/>
      <dgm:spPr/>
      <dgm:t>
        <a:bodyPr/>
        <a:lstStyle/>
        <a:p>
          <a:pPr marL="228600" indent="-228600" algn="ctr">
            <a:buSzPct val="80000"/>
            <a:buFont typeface="Courier New" panose="02070309020205020404" pitchFamily="49" charset="0"/>
            <a:buChar char="o"/>
          </a:pPr>
          <a:r>
            <a:rPr lang="en-US" sz="1800" dirty="0"/>
            <a:t>Foster collaborative growth</a:t>
          </a:r>
        </a:p>
      </dgm:t>
    </dgm:pt>
    <dgm:pt modelId="{5DD5E854-B70B-4927-93DD-9B930567F2D9}" type="parTrans" cxnId="{D8EBBD42-214D-4D3D-9A34-A5A6A40991CD}">
      <dgm:prSet/>
      <dgm:spPr/>
      <dgm:t>
        <a:bodyPr/>
        <a:lstStyle/>
        <a:p>
          <a:endParaRPr lang="en-US"/>
        </a:p>
      </dgm:t>
    </dgm:pt>
    <dgm:pt modelId="{DDE76206-3F7F-4788-87BA-8C9D4D26CDB9}" type="sibTrans" cxnId="{D8EBBD42-214D-4D3D-9A34-A5A6A40991CD}">
      <dgm:prSet/>
      <dgm:spPr/>
      <dgm:t>
        <a:bodyPr/>
        <a:lstStyle/>
        <a:p>
          <a:endParaRPr lang="en-US"/>
        </a:p>
      </dgm:t>
    </dgm:pt>
    <dgm:pt modelId="{196543C5-093B-4437-B406-DBE4B882EA97}">
      <dgm:prSet phldrT="[Text]" custT="1"/>
      <dgm:spPr/>
      <dgm:t>
        <a:bodyPr/>
        <a:lstStyle/>
        <a:p>
          <a:pPr marL="0" algn="ctr">
            <a:buNone/>
          </a:pPr>
          <a:r>
            <a:rPr lang="en-US" sz="1800" b="1" dirty="0"/>
            <a:t>Enhance</a:t>
          </a:r>
        </a:p>
      </dgm:t>
    </dgm:pt>
    <dgm:pt modelId="{41DE1F19-4A9F-48CD-A44E-6BF1D04E31EE}" type="parTrans" cxnId="{52499B9F-797A-43CC-89E1-64C52021BFAF}">
      <dgm:prSet/>
      <dgm:spPr/>
      <dgm:t>
        <a:bodyPr/>
        <a:lstStyle/>
        <a:p>
          <a:endParaRPr lang="en-US"/>
        </a:p>
      </dgm:t>
    </dgm:pt>
    <dgm:pt modelId="{F264F018-7FB9-43EC-B595-B986D351AD7B}" type="sibTrans" cxnId="{52499B9F-797A-43CC-89E1-64C52021BFAF}">
      <dgm:prSet/>
      <dgm:spPr/>
      <dgm:t>
        <a:bodyPr/>
        <a:lstStyle/>
        <a:p>
          <a:endParaRPr lang="en-US"/>
        </a:p>
      </dgm:t>
    </dgm:pt>
    <dgm:pt modelId="{C485168C-07AD-4DE6-B17E-1E96E93777D7}">
      <dgm:prSet phldrT="[Text]" custT="1"/>
      <dgm:spPr/>
      <dgm:t>
        <a:bodyPr/>
        <a:lstStyle/>
        <a:p>
          <a:pPr marL="228600" indent="-228600" algn="ctr">
            <a:buSzPct val="80000"/>
            <a:buFont typeface="Courier New" panose="02070309020205020404" pitchFamily="49" charset="0"/>
            <a:buChar char="o"/>
          </a:pPr>
          <a:r>
            <a:rPr lang="en-US" sz="1800" dirty="0"/>
            <a:t>Ensure a tailored and user-focused experience</a:t>
          </a:r>
        </a:p>
      </dgm:t>
    </dgm:pt>
    <dgm:pt modelId="{2EA2CE1F-978B-4B0A-92B2-CA23FBAEB8C0}" type="parTrans" cxnId="{B374803A-F1D8-4C12-8B03-25954CE7DDA9}">
      <dgm:prSet/>
      <dgm:spPr/>
      <dgm:t>
        <a:bodyPr/>
        <a:lstStyle/>
        <a:p>
          <a:endParaRPr lang="en-US"/>
        </a:p>
      </dgm:t>
    </dgm:pt>
    <dgm:pt modelId="{05F43B89-7F05-43F2-A0A8-66E0914D6EC4}" type="sibTrans" cxnId="{B374803A-F1D8-4C12-8B03-25954CE7DDA9}">
      <dgm:prSet/>
      <dgm:spPr/>
      <dgm:t>
        <a:bodyPr/>
        <a:lstStyle/>
        <a:p>
          <a:endParaRPr lang="en-US"/>
        </a:p>
      </dgm:t>
    </dgm:pt>
    <dgm:pt modelId="{CA2BABAF-EDAA-4496-8316-FD6EA3643E8F}">
      <dgm:prSet phldrT="[Text]" custT="1"/>
      <dgm:spPr/>
      <dgm:t>
        <a:bodyPr/>
        <a:lstStyle/>
        <a:p>
          <a:pPr marL="0" algn="ctr">
            <a:buNone/>
          </a:pPr>
          <a:r>
            <a:rPr lang="en-US" sz="1800" b="1" dirty="0"/>
            <a:t>Explore</a:t>
          </a:r>
        </a:p>
      </dgm:t>
    </dgm:pt>
    <dgm:pt modelId="{2B1B4805-2FB7-402F-86A8-587F29181C18}" type="parTrans" cxnId="{4011B082-09BD-4DD1-A54F-EA5AB249A3C2}">
      <dgm:prSet/>
      <dgm:spPr/>
      <dgm:t>
        <a:bodyPr/>
        <a:lstStyle/>
        <a:p>
          <a:endParaRPr lang="en-US"/>
        </a:p>
      </dgm:t>
    </dgm:pt>
    <dgm:pt modelId="{4498AB02-A1BF-4D28-8918-F87A89CEE23B}" type="sibTrans" cxnId="{4011B082-09BD-4DD1-A54F-EA5AB249A3C2}">
      <dgm:prSet/>
      <dgm:spPr/>
      <dgm:t>
        <a:bodyPr/>
        <a:lstStyle/>
        <a:p>
          <a:endParaRPr lang="en-US"/>
        </a:p>
      </dgm:t>
    </dgm:pt>
    <dgm:pt modelId="{ABC1EDDD-C08B-4F9C-8453-9CEFCC2AF319}">
      <dgm:prSet phldrT="[Text]" custT="1"/>
      <dgm:spPr/>
      <dgm:t>
        <a:bodyPr/>
        <a:lstStyle/>
        <a:p>
          <a:pPr marL="228600" indent="-228600" algn="ctr">
            <a:buSzPct val="80000"/>
            <a:buFont typeface="Courier New" panose="02070309020205020404" pitchFamily="49" charset="0"/>
            <a:buChar char="o"/>
          </a:pPr>
          <a:r>
            <a:rPr lang="en-US" sz="1800" dirty="0"/>
            <a:t>Capitalize on emerging global markets</a:t>
          </a:r>
        </a:p>
      </dgm:t>
    </dgm:pt>
    <dgm:pt modelId="{33D02404-349E-4E82-A8BA-C0A907006883}" type="parTrans" cxnId="{9C4BE375-6187-4BD4-A343-9FC71D796AF1}">
      <dgm:prSet/>
      <dgm:spPr/>
      <dgm:t>
        <a:bodyPr/>
        <a:lstStyle/>
        <a:p>
          <a:endParaRPr lang="en-US"/>
        </a:p>
      </dgm:t>
    </dgm:pt>
    <dgm:pt modelId="{7D85D88C-6545-49D9-9F9D-01270187B165}" type="sibTrans" cxnId="{9C4BE375-6187-4BD4-A343-9FC71D796AF1}">
      <dgm:prSet/>
      <dgm:spPr/>
      <dgm:t>
        <a:bodyPr/>
        <a:lstStyle/>
        <a:p>
          <a:endParaRPr lang="en-US"/>
        </a:p>
      </dgm:t>
    </dgm:pt>
    <dgm:pt modelId="{7F7D3F0A-88AE-44AB-92BC-B1AEC7CDD5CE}" type="pres">
      <dgm:prSet presAssocID="{B6A966AA-C2D0-420D-89FC-1A1AB0AD4072}" presName="Name0" presStyleCnt="0">
        <dgm:presLayoutVars>
          <dgm:dir/>
          <dgm:resizeHandles val="exact"/>
        </dgm:presLayoutVars>
      </dgm:prSet>
      <dgm:spPr/>
    </dgm:pt>
    <dgm:pt modelId="{1321859E-820F-42A1-A815-96F9E1091C18}" type="pres">
      <dgm:prSet presAssocID="{B6A966AA-C2D0-420D-89FC-1A1AB0AD4072}" presName="arrow" presStyleLbl="bgShp" presStyleIdx="0" presStyleCnt="1"/>
      <dgm:spPr/>
    </dgm:pt>
    <dgm:pt modelId="{0C0EFEA6-53DB-4B11-B914-678B897CA613}" type="pres">
      <dgm:prSet presAssocID="{B6A966AA-C2D0-420D-89FC-1A1AB0AD4072}" presName="points" presStyleCnt="0"/>
      <dgm:spPr/>
    </dgm:pt>
    <dgm:pt modelId="{D1F8120B-2014-4539-8DB2-DF72EA65305F}" type="pres">
      <dgm:prSet presAssocID="{45D50368-372D-4F79-95B9-B27BD239F0F6}" presName="compositeA" presStyleCnt="0"/>
      <dgm:spPr/>
    </dgm:pt>
    <dgm:pt modelId="{7103C4FE-7A4B-41EF-8814-669D0064B6EF}" type="pres">
      <dgm:prSet presAssocID="{45D50368-372D-4F79-95B9-B27BD239F0F6}" presName="textA" presStyleLbl="revTx" presStyleIdx="0" presStyleCnt="3" custScaleX="76000">
        <dgm:presLayoutVars>
          <dgm:bulletEnabled val="1"/>
        </dgm:presLayoutVars>
      </dgm:prSet>
      <dgm:spPr/>
    </dgm:pt>
    <dgm:pt modelId="{69242FCE-B1A3-4CB0-90C2-CB5EC309668C}" type="pres">
      <dgm:prSet presAssocID="{45D50368-372D-4F79-95B9-B27BD239F0F6}" presName="circleA" presStyleLbl="node1" presStyleIdx="0" presStyleCnt="3"/>
      <dgm:spPr/>
    </dgm:pt>
    <dgm:pt modelId="{301F205F-64EC-4B0E-A2AD-D5977C935AF4}" type="pres">
      <dgm:prSet presAssocID="{45D50368-372D-4F79-95B9-B27BD239F0F6}" presName="spaceA" presStyleCnt="0"/>
      <dgm:spPr/>
    </dgm:pt>
    <dgm:pt modelId="{B3AB7B4B-B32A-45B9-A77C-F2AACFD79CA5}" type="pres">
      <dgm:prSet presAssocID="{508ABF25-4B40-405C-9E88-248ED8B31B83}" presName="space" presStyleCnt="0"/>
      <dgm:spPr/>
    </dgm:pt>
    <dgm:pt modelId="{9B80AA7C-AE0D-4517-8F0E-3798D9078ECA}" type="pres">
      <dgm:prSet presAssocID="{196543C5-093B-4437-B406-DBE4B882EA97}" presName="compositeB" presStyleCnt="0"/>
      <dgm:spPr/>
    </dgm:pt>
    <dgm:pt modelId="{C72ECC98-97C1-4FA6-9751-2F88545F8213}" type="pres">
      <dgm:prSet presAssocID="{196543C5-093B-4437-B406-DBE4B882EA97}" presName="textB" presStyleLbl="revTx" presStyleIdx="1" presStyleCnt="3">
        <dgm:presLayoutVars>
          <dgm:bulletEnabled val="1"/>
        </dgm:presLayoutVars>
      </dgm:prSet>
      <dgm:spPr/>
    </dgm:pt>
    <dgm:pt modelId="{8A3CF5DF-2912-4784-8B16-20EF1087B16D}" type="pres">
      <dgm:prSet presAssocID="{196543C5-093B-4437-B406-DBE4B882EA97}" presName="circleB" presStyleLbl="node1" presStyleIdx="1" presStyleCnt="3"/>
      <dgm:spPr/>
    </dgm:pt>
    <dgm:pt modelId="{AEB44FDA-4D40-47A5-BEE0-4EF9F97BF5D2}" type="pres">
      <dgm:prSet presAssocID="{196543C5-093B-4437-B406-DBE4B882EA97}" presName="spaceB" presStyleCnt="0"/>
      <dgm:spPr/>
    </dgm:pt>
    <dgm:pt modelId="{66B84C84-45A2-4C61-AA12-3A3F75DB82F8}" type="pres">
      <dgm:prSet presAssocID="{F264F018-7FB9-43EC-B595-B986D351AD7B}" presName="space" presStyleCnt="0"/>
      <dgm:spPr/>
    </dgm:pt>
    <dgm:pt modelId="{8CEF5A46-4D3D-4D9F-B7F4-405723F5505C}" type="pres">
      <dgm:prSet presAssocID="{CA2BABAF-EDAA-4496-8316-FD6EA3643E8F}" presName="compositeA" presStyleCnt="0"/>
      <dgm:spPr/>
    </dgm:pt>
    <dgm:pt modelId="{0EA8ECEB-4BEA-4EA4-A72E-9427A4EDF870}" type="pres">
      <dgm:prSet presAssocID="{CA2BABAF-EDAA-4496-8316-FD6EA3643E8F}" presName="textA" presStyleLbl="revTx" presStyleIdx="2" presStyleCnt="3">
        <dgm:presLayoutVars>
          <dgm:bulletEnabled val="1"/>
        </dgm:presLayoutVars>
      </dgm:prSet>
      <dgm:spPr/>
    </dgm:pt>
    <dgm:pt modelId="{AE8B9E76-450B-4587-ADD0-D709E0D11B62}" type="pres">
      <dgm:prSet presAssocID="{CA2BABAF-EDAA-4496-8316-FD6EA3643E8F}" presName="circleA" presStyleLbl="node1" presStyleIdx="2" presStyleCnt="3"/>
      <dgm:spPr/>
    </dgm:pt>
    <dgm:pt modelId="{7E02D670-50CE-4DE9-9D99-A3113C1CA49F}" type="pres">
      <dgm:prSet presAssocID="{CA2BABAF-EDAA-4496-8316-FD6EA3643E8F}" presName="spaceA" presStyleCnt="0"/>
      <dgm:spPr/>
    </dgm:pt>
  </dgm:ptLst>
  <dgm:cxnLst>
    <dgm:cxn modelId="{33FC2F0C-BBBC-49D9-8DB9-87CFB664B234}" type="presOf" srcId="{45D50368-372D-4F79-95B9-B27BD239F0F6}" destId="{7103C4FE-7A4B-41EF-8814-669D0064B6EF}" srcOrd="0" destOrd="0" presId="urn:microsoft.com/office/officeart/2005/8/layout/hProcess11"/>
    <dgm:cxn modelId="{B374803A-F1D8-4C12-8B03-25954CE7DDA9}" srcId="{196543C5-093B-4437-B406-DBE4B882EA97}" destId="{C485168C-07AD-4DE6-B17E-1E96E93777D7}" srcOrd="0" destOrd="0" parTransId="{2EA2CE1F-978B-4B0A-92B2-CA23FBAEB8C0}" sibTransId="{05F43B89-7F05-43F2-A0A8-66E0914D6EC4}"/>
    <dgm:cxn modelId="{D8EBBD42-214D-4D3D-9A34-A5A6A40991CD}" srcId="{45D50368-372D-4F79-95B9-B27BD239F0F6}" destId="{15FCB7DF-D0D3-43D8-8FE5-E5FFDED6264E}" srcOrd="0" destOrd="0" parTransId="{5DD5E854-B70B-4927-93DD-9B930567F2D9}" sibTransId="{DDE76206-3F7F-4788-87BA-8C9D4D26CDB9}"/>
    <dgm:cxn modelId="{8AF7704F-B285-4A9C-BA90-65BEC6653B6C}" type="presOf" srcId="{B6A966AA-C2D0-420D-89FC-1A1AB0AD4072}" destId="{7F7D3F0A-88AE-44AB-92BC-B1AEC7CDD5CE}" srcOrd="0" destOrd="0" presId="urn:microsoft.com/office/officeart/2005/8/layout/hProcess11"/>
    <dgm:cxn modelId="{B93E1354-FC50-4D0F-81DD-4CEBA5959AFE}" type="presOf" srcId="{CA2BABAF-EDAA-4496-8316-FD6EA3643E8F}" destId="{0EA8ECEB-4BEA-4EA4-A72E-9427A4EDF870}" srcOrd="0" destOrd="0" presId="urn:microsoft.com/office/officeart/2005/8/layout/hProcess11"/>
    <dgm:cxn modelId="{9C4BE375-6187-4BD4-A343-9FC71D796AF1}" srcId="{CA2BABAF-EDAA-4496-8316-FD6EA3643E8F}" destId="{ABC1EDDD-C08B-4F9C-8453-9CEFCC2AF319}" srcOrd="0" destOrd="0" parTransId="{33D02404-349E-4E82-A8BA-C0A907006883}" sibTransId="{7D85D88C-6545-49D9-9F9D-01270187B165}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4011B082-09BD-4DD1-A54F-EA5AB249A3C2}" srcId="{B6A966AA-C2D0-420D-89FC-1A1AB0AD4072}" destId="{CA2BABAF-EDAA-4496-8316-FD6EA3643E8F}" srcOrd="2" destOrd="0" parTransId="{2B1B4805-2FB7-402F-86A8-587F29181C18}" sibTransId="{4498AB02-A1BF-4D28-8918-F87A89CEE23B}"/>
    <dgm:cxn modelId="{0CFCA19E-9316-4666-B978-BF8C655DDDAF}" type="presOf" srcId="{196543C5-093B-4437-B406-DBE4B882EA97}" destId="{C72ECC98-97C1-4FA6-9751-2F88545F8213}" srcOrd="0" destOrd="0" presId="urn:microsoft.com/office/officeart/2005/8/layout/hProcess11"/>
    <dgm:cxn modelId="{52499B9F-797A-43CC-89E1-64C52021BFAF}" srcId="{B6A966AA-C2D0-420D-89FC-1A1AB0AD4072}" destId="{196543C5-093B-4437-B406-DBE4B882EA97}" srcOrd="1" destOrd="0" parTransId="{41DE1F19-4A9F-48CD-A44E-6BF1D04E31EE}" sibTransId="{F264F018-7FB9-43EC-B595-B986D351AD7B}"/>
    <dgm:cxn modelId="{A780DCA0-97BB-47F1-AE52-A151606F1265}" type="presOf" srcId="{ABC1EDDD-C08B-4F9C-8453-9CEFCC2AF319}" destId="{0EA8ECEB-4BEA-4EA4-A72E-9427A4EDF870}" srcOrd="0" destOrd="1" presId="urn:microsoft.com/office/officeart/2005/8/layout/hProcess11"/>
    <dgm:cxn modelId="{F12E74E0-3FC7-4399-A4D7-928B7B4EA7A0}" type="presOf" srcId="{15FCB7DF-D0D3-43D8-8FE5-E5FFDED6264E}" destId="{7103C4FE-7A4B-41EF-8814-669D0064B6EF}" srcOrd="0" destOrd="1" presId="urn:microsoft.com/office/officeart/2005/8/layout/hProcess11"/>
    <dgm:cxn modelId="{60BF31ED-B4A4-412E-B0A4-FCF5721F407F}" type="presOf" srcId="{C485168C-07AD-4DE6-B17E-1E96E93777D7}" destId="{C72ECC98-97C1-4FA6-9751-2F88545F8213}" srcOrd="0" destOrd="1" presId="urn:microsoft.com/office/officeart/2005/8/layout/hProcess11"/>
    <dgm:cxn modelId="{7849C247-851C-4CEB-9B9D-59ABFE120C8A}" type="presParOf" srcId="{7F7D3F0A-88AE-44AB-92BC-B1AEC7CDD5CE}" destId="{1321859E-820F-42A1-A815-96F9E1091C18}" srcOrd="0" destOrd="0" presId="urn:microsoft.com/office/officeart/2005/8/layout/hProcess11"/>
    <dgm:cxn modelId="{BF45A60D-96FF-473A-B57F-CF56378654CB}" type="presParOf" srcId="{7F7D3F0A-88AE-44AB-92BC-B1AEC7CDD5CE}" destId="{0C0EFEA6-53DB-4B11-B914-678B897CA613}" srcOrd="1" destOrd="0" presId="urn:microsoft.com/office/officeart/2005/8/layout/hProcess11"/>
    <dgm:cxn modelId="{373F4474-FD59-4113-8085-E79F58FC39C7}" type="presParOf" srcId="{0C0EFEA6-53DB-4B11-B914-678B897CA613}" destId="{D1F8120B-2014-4539-8DB2-DF72EA65305F}" srcOrd="0" destOrd="0" presId="urn:microsoft.com/office/officeart/2005/8/layout/hProcess11"/>
    <dgm:cxn modelId="{6CA87CCD-3781-4E2F-A803-26D211F1164A}" type="presParOf" srcId="{D1F8120B-2014-4539-8DB2-DF72EA65305F}" destId="{7103C4FE-7A4B-41EF-8814-669D0064B6EF}" srcOrd="0" destOrd="0" presId="urn:microsoft.com/office/officeart/2005/8/layout/hProcess11"/>
    <dgm:cxn modelId="{2C783DC9-BCFF-47D6-B9A4-7620E681CE7B}" type="presParOf" srcId="{D1F8120B-2014-4539-8DB2-DF72EA65305F}" destId="{69242FCE-B1A3-4CB0-90C2-CB5EC309668C}" srcOrd="1" destOrd="0" presId="urn:microsoft.com/office/officeart/2005/8/layout/hProcess11"/>
    <dgm:cxn modelId="{51436E83-D55A-4252-9307-E6DD23BC71B1}" type="presParOf" srcId="{D1F8120B-2014-4539-8DB2-DF72EA65305F}" destId="{301F205F-64EC-4B0E-A2AD-D5977C935AF4}" srcOrd="2" destOrd="0" presId="urn:microsoft.com/office/officeart/2005/8/layout/hProcess11"/>
    <dgm:cxn modelId="{035DE029-A115-4D1B-B566-7C73919D30BD}" type="presParOf" srcId="{0C0EFEA6-53DB-4B11-B914-678B897CA613}" destId="{B3AB7B4B-B32A-45B9-A77C-F2AACFD79CA5}" srcOrd="1" destOrd="0" presId="urn:microsoft.com/office/officeart/2005/8/layout/hProcess11"/>
    <dgm:cxn modelId="{C147C24D-FED8-4C5F-A80D-D6D44BF366E1}" type="presParOf" srcId="{0C0EFEA6-53DB-4B11-B914-678B897CA613}" destId="{9B80AA7C-AE0D-4517-8F0E-3798D9078ECA}" srcOrd="2" destOrd="0" presId="urn:microsoft.com/office/officeart/2005/8/layout/hProcess11"/>
    <dgm:cxn modelId="{53793FBF-21A3-4D92-8C0F-F9CF0CAF6629}" type="presParOf" srcId="{9B80AA7C-AE0D-4517-8F0E-3798D9078ECA}" destId="{C72ECC98-97C1-4FA6-9751-2F88545F8213}" srcOrd="0" destOrd="0" presId="urn:microsoft.com/office/officeart/2005/8/layout/hProcess11"/>
    <dgm:cxn modelId="{CE6E8620-4AAD-4191-A9D9-F888C053CED8}" type="presParOf" srcId="{9B80AA7C-AE0D-4517-8F0E-3798D9078ECA}" destId="{8A3CF5DF-2912-4784-8B16-20EF1087B16D}" srcOrd="1" destOrd="0" presId="urn:microsoft.com/office/officeart/2005/8/layout/hProcess11"/>
    <dgm:cxn modelId="{6C95E7EA-2961-4ADE-BA5A-9B67FAC37BCE}" type="presParOf" srcId="{9B80AA7C-AE0D-4517-8F0E-3798D9078ECA}" destId="{AEB44FDA-4D40-47A5-BEE0-4EF9F97BF5D2}" srcOrd="2" destOrd="0" presId="urn:microsoft.com/office/officeart/2005/8/layout/hProcess11"/>
    <dgm:cxn modelId="{3BC5DF92-4D9B-42AA-A67F-99A3E4840255}" type="presParOf" srcId="{0C0EFEA6-53DB-4B11-B914-678B897CA613}" destId="{66B84C84-45A2-4C61-AA12-3A3F75DB82F8}" srcOrd="3" destOrd="0" presId="urn:microsoft.com/office/officeart/2005/8/layout/hProcess11"/>
    <dgm:cxn modelId="{FE27A33F-134B-4D24-AC36-DCCCF056641C}" type="presParOf" srcId="{0C0EFEA6-53DB-4B11-B914-678B897CA613}" destId="{8CEF5A46-4D3D-4D9F-B7F4-405723F5505C}" srcOrd="4" destOrd="0" presId="urn:microsoft.com/office/officeart/2005/8/layout/hProcess11"/>
    <dgm:cxn modelId="{94D75A07-120C-42AF-912B-044BD69E1C67}" type="presParOf" srcId="{8CEF5A46-4D3D-4D9F-B7F4-405723F5505C}" destId="{0EA8ECEB-4BEA-4EA4-A72E-9427A4EDF870}" srcOrd="0" destOrd="0" presId="urn:microsoft.com/office/officeart/2005/8/layout/hProcess11"/>
    <dgm:cxn modelId="{AF929006-0D84-43C4-AC24-C78F8617B9EC}" type="presParOf" srcId="{8CEF5A46-4D3D-4D9F-B7F4-405723F5505C}" destId="{AE8B9E76-450B-4587-ADD0-D709E0D11B62}" srcOrd="1" destOrd="0" presId="urn:microsoft.com/office/officeart/2005/8/layout/hProcess11"/>
    <dgm:cxn modelId="{9A93D057-5018-4672-A272-9B3DEF73DECA}" type="presParOf" srcId="{8CEF5A46-4D3D-4D9F-B7F4-405723F5505C}" destId="{7E02D670-50CE-4DE9-9D99-A3113C1CA49F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1859E-820F-42A1-A815-96F9E1091C18}">
      <dsp:nvSpPr>
        <dsp:cNvPr id="0" name=""/>
        <dsp:cNvSpPr/>
      </dsp:nvSpPr>
      <dsp:spPr>
        <a:xfrm>
          <a:off x="0" y="932497"/>
          <a:ext cx="10077450" cy="124333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3C4FE-7A4B-41EF-8814-669D0064B6EF}">
      <dsp:nvSpPr>
        <dsp:cNvPr id="0" name=""/>
        <dsp:cNvSpPr/>
      </dsp:nvSpPr>
      <dsp:spPr>
        <a:xfrm>
          <a:off x="355171" y="0"/>
          <a:ext cx="2221369" cy="124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Expand</a:t>
          </a:r>
        </a:p>
        <a:p>
          <a:pPr marL="228600" lvl="1" indent="-22860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Font typeface="Courier New" panose="02070309020205020404" pitchFamily="49" charset="0"/>
            <a:buChar char="o"/>
          </a:pPr>
          <a:r>
            <a:rPr lang="en-US" sz="1800" kern="1200" dirty="0"/>
            <a:t>Foster collaborative growth</a:t>
          </a:r>
        </a:p>
      </dsp:txBody>
      <dsp:txXfrm>
        <a:off x="355171" y="0"/>
        <a:ext cx="2221369" cy="1243330"/>
      </dsp:txXfrm>
    </dsp:sp>
    <dsp:sp modelId="{69242FCE-B1A3-4CB0-90C2-CB5EC309668C}">
      <dsp:nvSpPr>
        <dsp:cNvPr id="0" name=""/>
        <dsp:cNvSpPr/>
      </dsp:nvSpPr>
      <dsp:spPr>
        <a:xfrm>
          <a:off x="1310439" y="1398746"/>
          <a:ext cx="310832" cy="3108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ECC98-97C1-4FA6-9751-2F88545F8213}">
      <dsp:nvSpPr>
        <dsp:cNvPr id="0" name=""/>
        <dsp:cNvSpPr/>
      </dsp:nvSpPr>
      <dsp:spPr>
        <a:xfrm>
          <a:off x="3073425" y="1864995"/>
          <a:ext cx="2922854" cy="124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Enhance</a:t>
          </a:r>
        </a:p>
        <a:p>
          <a:pPr marL="228600" lvl="1" indent="-22860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Font typeface="Courier New" panose="02070309020205020404" pitchFamily="49" charset="0"/>
            <a:buChar char="o"/>
          </a:pPr>
          <a:r>
            <a:rPr lang="en-US" sz="1800" kern="1200" dirty="0"/>
            <a:t>Ensure a tailored and user-focused experience</a:t>
          </a:r>
        </a:p>
      </dsp:txBody>
      <dsp:txXfrm>
        <a:off x="3073425" y="1864995"/>
        <a:ext cx="2922854" cy="1243330"/>
      </dsp:txXfrm>
    </dsp:sp>
    <dsp:sp modelId="{8A3CF5DF-2912-4784-8B16-20EF1087B16D}">
      <dsp:nvSpPr>
        <dsp:cNvPr id="0" name=""/>
        <dsp:cNvSpPr/>
      </dsp:nvSpPr>
      <dsp:spPr>
        <a:xfrm>
          <a:off x="4379436" y="1398746"/>
          <a:ext cx="310832" cy="3108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8ECEB-4BEA-4EA4-A72E-9427A4EDF870}">
      <dsp:nvSpPr>
        <dsp:cNvPr id="0" name=""/>
        <dsp:cNvSpPr/>
      </dsp:nvSpPr>
      <dsp:spPr>
        <a:xfrm>
          <a:off x="6142422" y="0"/>
          <a:ext cx="2922854" cy="1243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Explore</a:t>
          </a:r>
        </a:p>
        <a:p>
          <a:pPr marL="228600" lvl="1" indent="-22860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Font typeface="Courier New" panose="02070309020205020404" pitchFamily="49" charset="0"/>
            <a:buChar char="o"/>
          </a:pPr>
          <a:r>
            <a:rPr lang="en-US" sz="1800" kern="1200" dirty="0"/>
            <a:t>Capitalize on emerging global markets</a:t>
          </a:r>
        </a:p>
      </dsp:txBody>
      <dsp:txXfrm>
        <a:off x="6142422" y="0"/>
        <a:ext cx="2922854" cy="1243330"/>
      </dsp:txXfrm>
    </dsp:sp>
    <dsp:sp modelId="{AE8B9E76-450B-4587-ADD0-D709E0D11B62}">
      <dsp:nvSpPr>
        <dsp:cNvPr id="0" name=""/>
        <dsp:cNvSpPr/>
      </dsp:nvSpPr>
      <dsp:spPr>
        <a:xfrm>
          <a:off x="7448433" y="1398746"/>
          <a:ext cx="310832" cy="3108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2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0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8.xml.rels>&#65279;<?xml version="1.0" encoding="utf-8"?><Relationships xmlns="http://schemas.openxmlformats.org/package/2006/relationships"><Relationship Type="http://schemas.openxmlformats.org/officeDocument/2006/relationships/image" Target="/ppt/media/image1.png" Id="rId2" /><Relationship Type="http://schemas.openxmlformats.org/officeDocument/2006/relationships/slideMaster" Target="/ppt/slideMasters/slideMaster11.xml" Id="rId1" /></Relationships>
</file>

<file path=ppt/slideLayouts/_rels/slideLayout2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7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9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0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133.xml" Id="rId13" /><Relationship Type="http://schemas.openxmlformats.org/officeDocument/2006/relationships/slideLayout" Target="/ppt/slideLayouts/slideLayout34.xml" Id="rId3" /><Relationship Type="http://schemas.openxmlformats.org/officeDocument/2006/relationships/slideLayout" Target="/ppt/slideLayouts/slideLayout75.xml" Id="rId7" /><Relationship Type="http://schemas.openxmlformats.org/officeDocument/2006/relationships/slideLayout" Target="/ppt/slideLayouts/slideLayout126.xml" Id="rId12" /><Relationship Type="http://schemas.openxmlformats.org/officeDocument/2006/relationships/slideLayout" Target="/ppt/slideLayouts/slideLayout27.xml" Id="rId2" /><Relationship Type="http://schemas.openxmlformats.org/officeDocument/2006/relationships/slideLayout" Target="/ppt/slideLayouts/slideLayout18.xml" Id="rId1" /><Relationship Type="http://schemas.openxmlformats.org/officeDocument/2006/relationships/slideLayout" Target="/ppt/slideLayouts/slideLayout69.xml" Id="rId6" /><Relationship Type="http://schemas.openxmlformats.org/officeDocument/2006/relationships/slideLayout" Target="/ppt/slideLayouts/slideLayout1110.xml" Id="rId11" /><Relationship Type="http://schemas.openxmlformats.org/officeDocument/2006/relationships/slideLayout" Target="/ppt/slideLayouts/slideLayout511.xml" Id="rId5" /><Relationship Type="http://schemas.openxmlformats.org/officeDocument/2006/relationships/slideLayout" Target="/ppt/slideLayouts/slideLayout1012.xml" Id="rId10" /><Relationship Type="http://schemas.openxmlformats.org/officeDocument/2006/relationships/slideLayout" Target="/ppt/slideLayouts/slideLayout41.xml" Id="rId4" /><Relationship Type="http://schemas.openxmlformats.org/officeDocument/2006/relationships/slideLayout" Target="/ppt/slideLayouts/slideLayout913.xml" Id="rId9" /><Relationship Type="http://schemas.openxmlformats.org/officeDocument/2006/relationships/theme" Target="/ppt/theme/theme11.xml" Id="rId1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0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012.xml" Id="rId1" /></Relationships>
</file>

<file path=ppt/slides/_rels/slide11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10.xml" Id="rId1" /></Relationships>
</file>

<file path=ppt/slides/_rels/slide1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6.xml" Id="rId1" /></Relationships>
</file>

<file path=ppt/slides/_rels/slide135.xml.rels>&#65279;<?xml version="1.0" encoding="utf-8"?><Relationships xmlns="http://schemas.openxmlformats.org/package/2006/relationships"><Relationship Type="http://schemas.openxmlformats.org/officeDocument/2006/relationships/image" Target="/ppt/media/image7.jpeg" Id="rId2" /><Relationship Type="http://schemas.openxmlformats.org/officeDocument/2006/relationships/slideLayout" Target="/ppt/slideLayouts/slideLayout133.xml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8.xml" Id="rId1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image" Target="/ppt/media/image22.jpeg" Id="rId2" /><Relationship Type="http://schemas.openxmlformats.org/officeDocument/2006/relationships/slideLayout" Target="/ppt/slideLayouts/slideLayout27.xml" Id="rId1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image" Target="/ppt/media/image32.png" Id="rId2" /><Relationship Type="http://schemas.openxmlformats.org/officeDocument/2006/relationships/slideLayout" Target="/ppt/slideLayouts/slideLayout34.xml" Id="rId1" /></Relationships>
</file>

<file path=ppt/slides/_rels/slide41.xml.rels>&#65279;<?xml version="1.0" encoding="utf-8"?><Relationships xmlns="http://schemas.openxmlformats.org/package/2006/relationships"><Relationship Type="http://schemas.openxmlformats.org/officeDocument/2006/relationships/slideLayout" Target="/ppt/slideLayouts/slideLayout41.xml" Id="rId1" /></Relationships>
</file>

<file path=ppt/slides/_rels/slide512.xml.rels>&#65279;<?xml version="1.0" encoding="utf-8"?><Relationships xmlns="http://schemas.openxmlformats.org/package/2006/relationships"><Relationship Type="http://schemas.openxmlformats.org/officeDocument/2006/relationships/image" Target="/ppt/media/image44.png" Id="rId2" /><Relationship Type="http://schemas.openxmlformats.org/officeDocument/2006/relationships/slideLayout" Target="/ppt/slideLayouts/slideLayout511.xml" Id="rId1" /></Relationships>
</file>

<file path=ppt/slides/_rels/slide611.xml.rels>&#65279;<?xml version="1.0" encoding="utf-8"?><Relationships xmlns="http://schemas.openxmlformats.org/package/2006/relationships"><Relationship Type="http://schemas.openxmlformats.org/officeDocument/2006/relationships/image" Target="/ppt/media/image53.png" Id="rId2" /><Relationship Type="http://schemas.openxmlformats.org/officeDocument/2006/relationships/slideLayout" Target="/ppt/slideLayouts/slideLayout69.xml" Id="rId1" /></Relationships>
</file>

<file path=ppt/slides/_rels/slide78.xml.rels>&#65279;<?xml version="1.0" encoding="utf-8"?><Relationships xmlns="http://schemas.openxmlformats.org/package/2006/relationships"><Relationship Type="http://schemas.openxmlformats.org/officeDocument/2006/relationships/image" Target="/ppt/media/image63.jpeg" Id="rId2" /><Relationship Type="http://schemas.openxmlformats.org/officeDocument/2006/relationships/slideLayout" Target="/ppt/slideLayouts/slideLayout75.xml" Id="rId1" /></Relationships>
</file>

<file path=ppt/slides/_rels/slide8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1" /></Relationships>
</file>

<file path=ppt/slides/_rels/slide92.xml.rels>&#65279;<?xml version="1.0" encoding="utf-8"?><Relationships xmlns="http://schemas.openxmlformats.org/package/2006/relationships"><Relationship Type="http://schemas.openxmlformats.org/officeDocument/2006/relationships/diagramLayout" Target="/ppt/diagrams/layout11.xml" Id="rId3" /><Relationship Type="http://schemas.openxmlformats.org/officeDocument/2006/relationships/diagramData" Target="/ppt/diagrams/data11.xml" Id="rId2" /><Relationship Type="http://schemas.openxmlformats.org/officeDocument/2006/relationships/slideLayout" Target="/ppt/slideLayouts/slideLayout913.xml" Id="rId1" /><Relationship Type="http://schemas.microsoft.com/office/2007/relationships/diagramDrawing" Target="/ppt/diagrams/drawing1.xml" Id="rId6" /><Relationship Type="http://schemas.openxmlformats.org/officeDocument/2006/relationships/diagramColors" Target="/ppt/diagrams/colors11.xml" Id="rId5" /><Relationship Type="http://schemas.openxmlformats.org/officeDocument/2006/relationships/diagramQuickStyle" Target="/ppt/diagrams/quickStyle11.xml" Id="rId4" /></Relationships>
</file>

<file path=ppt/slides/slide10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  <a:noFill/>
        </p:spPr>
        <p:txBody>
          <a:bodyPr anchor="t" anchorCtr="0"/>
          <a:lstStyle/>
          <a:p>
            <a:r>
              <a:rPr lang="en-US" dirty="0"/>
              <a:t>Traction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Product launch</a:t>
            </a:r>
          </a:p>
          <a:p>
            <a:pPr lvl="1"/>
            <a:r>
              <a:rPr lang="en-US" dirty="0"/>
              <a:t>Successful introduction of our product to market</a:t>
            </a:r>
          </a:p>
          <a:p>
            <a:r>
              <a:rPr lang="en-US" dirty="0"/>
              <a:t>10,000 user milestone</a:t>
            </a:r>
          </a:p>
          <a:p>
            <a:pPr lvl="1"/>
            <a:r>
              <a:rPr lang="en-US" dirty="0"/>
              <a:t>Substantial user base, indicating growing demand</a:t>
            </a:r>
          </a:p>
          <a:p>
            <a:r>
              <a:rPr lang="en-US" dirty="0"/>
              <a:t>Strategic partnership</a:t>
            </a:r>
          </a:p>
          <a:p>
            <a:pPr lvl="1"/>
            <a:r>
              <a:rPr lang="en-US" dirty="0"/>
              <a:t>Expanding market presence and capabilities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B20B0B18-4396-F037-6C24-F75EAFC0EC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0461082"/>
              </p:ext>
            </p:extLst>
          </p:nvPr>
        </p:nvGraphicFramePr>
        <p:xfrm>
          <a:off x="6227763" y="2378075"/>
          <a:ext cx="4645024" cy="3429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349815">
                  <a:extLst>
                    <a:ext uri="{9D8B030D-6E8A-4147-A177-3AD203B41FA5}">
                      <a16:colId xmlns:a16="http://schemas.microsoft.com/office/drawing/2014/main" val="4076170109"/>
                    </a:ext>
                  </a:extLst>
                </a:gridCol>
                <a:gridCol w="1295209">
                  <a:extLst>
                    <a:ext uri="{9D8B030D-6E8A-4147-A177-3AD203B41FA5}">
                      <a16:colId xmlns:a16="http://schemas.microsoft.com/office/drawing/2014/main" val="185843454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Milestone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Quarter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63924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launch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95526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 user milestone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90275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Strategic partnership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13386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Campaign launch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4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  <a:noFill/>
        </p:spPr>
        <p:txBody>
          <a:bodyPr anchor="t" anchorCtr="0"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3D656E99-B779-DE99-D5CB-E0B0F8C3584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194512839"/>
              </p:ext>
            </p:extLst>
          </p:nvPr>
        </p:nvGraphicFramePr>
        <p:xfrm>
          <a:off x="1279525" y="2378075"/>
          <a:ext cx="9620248" cy="3429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05062">
                  <a:extLst>
                    <a:ext uri="{9D8B030D-6E8A-4147-A177-3AD203B41FA5}">
                      <a16:colId xmlns:a16="http://schemas.microsoft.com/office/drawing/2014/main" val="3909542061"/>
                    </a:ext>
                  </a:extLst>
                </a:gridCol>
                <a:gridCol w="2405062">
                  <a:extLst>
                    <a:ext uri="{9D8B030D-6E8A-4147-A177-3AD203B41FA5}">
                      <a16:colId xmlns:a16="http://schemas.microsoft.com/office/drawing/2014/main" val="3856532422"/>
                    </a:ext>
                  </a:extLst>
                </a:gridCol>
                <a:gridCol w="2405062">
                  <a:extLst>
                    <a:ext uri="{9D8B030D-6E8A-4147-A177-3AD203B41FA5}">
                      <a16:colId xmlns:a16="http://schemas.microsoft.com/office/drawing/2014/main" val="3438228390"/>
                    </a:ext>
                  </a:extLst>
                </a:gridCol>
                <a:gridCol w="2405062">
                  <a:extLst>
                    <a:ext uri="{9D8B030D-6E8A-4147-A177-3AD203B41FA5}">
                      <a16:colId xmlns:a16="http://schemas.microsoft.com/office/drawing/2014/main" val="373715104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Quarter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Revenue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Expenses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Net profit ($)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0148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75314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9609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51405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206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  <a:noFill/>
        </p:spPr>
        <p:txBody>
          <a:bodyPr anchor="t" anchorCtr="0"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 lnSpcReduction="10000"/>
          </a:bodyPr>
          <a:lstStyle/>
          <a:p>
            <a:r>
              <a:rPr lang="en-US" dirty="0"/>
              <a:t>With this product, Adatum Corporation is positioned for success in the dynamic market. </a:t>
            </a:r>
          </a:p>
          <a:p>
            <a:r>
              <a:rPr lang="en-US" dirty="0"/>
              <a:t>With a focus on innovation, user experience, and strategic growth, we anticipate reaching new heights in the coming year.</a:t>
            </a:r>
          </a:p>
          <a:p>
            <a:r>
              <a:rPr lang="en-US" dirty="0"/>
              <a:t>Our commitment to user satisfaction underscores every aspect of our operations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 lnSpcReduction="10000"/>
          </a:bodyPr>
          <a:lstStyle/>
          <a:p>
            <a:r>
              <a:rPr lang="en-US" dirty="0"/>
              <a:t>Strong market positioning</a:t>
            </a:r>
          </a:p>
          <a:p>
            <a:r>
              <a:rPr lang="en-US" dirty="0"/>
              <a:t>Robust growth strategy</a:t>
            </a:r>
          </a:p>
          <a:p>
            <a:r>
              <a:rPr lang="en-US" dirty="0"/>
              <a:t>Innovative product development</a:t>
            </a:r>
          </a:p>
          <a:p>
            <a:r>
              <a:rPr lang="en-US" dirty="0"/>
              <a:t>Commitment to user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9FA-84F2-3624-49D6-32B9E036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noFill/>
        </p:spPr>
        <p:txBody>
          <a:bodyPr bIns="0" anchor="ctr" anchorCtr="0"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F46DA087-2662-0725-53F9-CF835D1DC8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r="74"/>
          <a:stretch/>
        </p:blipFill>
        <p:spPr>
          <a:xfrm>
            <a:off x="4953000" y="548640"/>
            <a:ext cx="2286000" cy="2286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4BCD3-171F-C06E-AC4E-108832525D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 anchorCtr="0"/>
          <a:lstStyle/>
          <a:p>
            <a:r>
              <a:rPr lang="en-US" dirty="0"/>
              <a:t>Aidyn zhanbolat | Aidyn@adatum.com | www.adatum.com</a:t>
            </a:r>
          </a:p>
        </p:txBody>
      </p:sp>
    </p:spTree>
    <p:extLst>
      <p:ext uri="{BB962C8B-B14F-4D97-AF65-F5344CB8AC3E}">
        <p14:creationId xmlns:p14="http://schemas.microsoft.com/office/powerpoint/2010/main" val="487522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/>
          <a:lstStyle/>
          <a:p>
            <a:r>
              <a:rPr lang="en-US" dirty="0"/>
              <a:t>Scientific discovery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Aidyn Zhanbolat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About us</a:t>
            </a:r>
          </a:p>
          <a:p>
            <a:r>
              <a:rPr lang="en-US" dirty="0"/>
              <a:t>Product overview</a:t>
            </a:r>
          </a:p>
          <a:p>
            <a:r>
              <a:rPr lang="en-US" dirty="0"/>
              <a:t>Market overview</a:t>
            </a:r>
          </a:p>
          <a:p>
            <a:r>
              <a:rPr lang="en-US" dirty="0"/>
              <a:t>Growth Strategy</a:t>
            </a:r>
          </a:p>
          <a:p>
            <a:r>
              <a:rPr lang="en-US" dirty="0"/>
              <a:t>Summary</a:t>
            </a:r>
          </a:p>
        </p:txBody>
      </p:sp>
      <p:pic>
        <p:nvPicPr>
          <p:cNvPr id="8" name="Picture Placeholder 7" descr="Pipette diffusing dyes in flasks">
            <a:extLst>
              <a:ext uri="{FF2B5EF4-FFF2-40B4-BE49-F238E27FC236}">
                <a16:creationId xmlns:a16="http://schemas.microsoft.com/office/drawing/2014/main" id="{9DA934D8-2609-4227-78DF-CF8F07A2F9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" b="97"/>
          <a:stretch/>
        </p:blipFill>
        <p:spPr>
          <a:xfrm>
            <a:off x="5687568" y="1435608"/>
            <a:ext cx="5897880" cy="3977640"/>
          </a:xfrm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  <a:noFill/>
        </p:spPr>
        <p:txBody>
          <a:bodyPr anchor="ctr" anchorCtr="0">
            <a:noAutofit/>
          </a:bodyPr>
          <a:lstStyle/>
          <a:p>
            <a:r>
              <a:rPr lang="en-US" dirty="0"/>
              <a:t>About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Aiming to revolutionize industries through our forward-thinking solutions</a:t>
            </a:r>
          </a:p>
        </p:txBody>
      </p:sp>
      <p:pic>
        <p:nvPicPr>
          <p:cNvPr id="10" name="Picture Placeholder 9" descr="Close up of bubbles">
            <a:extLst>
              <a:ext uri="{FF2B5EF4-FFF2-40B4-BE49-F238E27FC236}">
                <a16:creationId xmlns:a16="http://schemas.microsoft.com/office/drawing/2014/main" id="{99058E17-80B3-F3F9-AF6A-0518C39D94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83" r="83"/>
          <a:stretch/>
        </p:blipFill>
        <p:spPr>
          <a:xfrm>
            <a:off x="0" y="0"/>
            <a:ext cx="12188952" cy="2368296"/>
          </a:xfrm>
        </p:spPr>
      </p:pic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  <a:noFill/>
        </p:spPr>
        <p:txBody>
          <a:bodyPr anchor="b" anchorCtr="0"/>
          <a:lstStyle/>
          <a:p>
            <a:r>
              <a:rPr lang="en-US" dirty="0"/>
              <a:t>Product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Combining functionality and user-friendliness, we empower users to streamline operations and boost efficiency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  <a:noFill/>
        </p:spPr>
        <p:txBody>
          <a:bodyPr/>
          <a:lstStyle/>
          <a:p>
            <a:r>
              <a:rPr lang="en-US" dirty="0"/>
              <a:t>Product benefits</a:t>
            </a:r>
          </a:p>
        </p:txBody>
      </p:sp>
      <p:pic>
        <p:nvPicPr>
          <p:cNvPr id="16" name="Picture Placeholder 15" descr="Pipette over three glass jars">
            <a:extLst>
              <a:ext uri="{FF2B5EF4-FFF2-40B4-BE49-F238E27FC236}">
                <a16:creationId xmlns:a16="http://schemas.microsoft.com/office/drawing/2014/main" id="{363B2CE7-DE69-D368-9719-08D0C83ABC0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298448" y="1828800"/>
            <a:ext cx="3200400" cy="3200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  <a:noFill/>
        </p:spPr>
        <p:txBody>
          <a:bodyPr/>
          <a:lstStyle/>
          <a:p>
            <a:r>
              <a:rPr lang="en-US" dirty="0"/>
              <a:t>Increased productivity</a:t>
            </a:r>
          </a:p>
          <a:p>
            <a:r>
              <a:rPr lang="en-US" dirty="0"/>
              <a:t>Seamless integration</a:t>
            </a:r>
          </a:p>
          <a:p>
            <a:r>
              <a:rPr lang="en-US" dirty="0"/>
              <a:t>Enhanced user experience</a:t>
            </a:r>
          </a:p>
          <a:p>
            <a:r>
              <a:rPr lang="en-US" dirty="0"/>
              <a:t>Scalability for future growth</a:t>
            </a:r>
          </a:p>
          <a:p>
            <a:r>
              <a:rPr lang="en-US" dirty="0"/>
              <a:t>User-friendly learning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White DNA structure">
            <a:extLst>
              <a:ext uri="{FF2B5EF4-FFF2-40B4-BE49-F238E27FC236}">
                <a16:creationId xmlns:a16="http://schemas.microsoft.com/office/drawing/2014/main" id="{DC23EB2B-2285-3C42-31D8-4D87E34CF2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" r="5"/>
          <a:stretch/>
        </p:blipFill>
        <p:spPr>
          <a:xfrm>
            <a:off x="1524000" y="1481328"/>
            <a:ext cx="9144000" cy="389534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  <a:noFill/>
        </p:spPr>
        <p:txBody>
          <a:bodyPr anchor="ctr" anchorCtr="0"/>
          <a:lstStyle/>
          <a:p>
            <a:r>
              <a:rPr lang="en-US" dirty="0"/>
              <a:t>Market overview</a:t>
            </a:r>
          </a:p>
        </p:txBody>
      </p:sp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  <a:noFill/>
        </p:spPr>
        <p:txBody>
          <a:bodyPr/>
          <a:lstStyle/>
          <a:p>
            <a:r>
              <a:rPr lang="en-US" dirty="0"/>
              <a:t>market comparison</a:t>
            </a:r>
          </a:p>
        </p:txBody>
      </p:sp>
      <p:pic>
        <p:nvPicPr>
          <p:cNvPr id="6" name="Picture Placeholder 17" descr="Scientist looking at a test tube">
            <a:extLst>
              <a:ext uri="{FF2B5EF4-FFF2-40B4-BE49-F238E27FC236}">
                <a16:creationId xmlns:a16="http://schemas.microsoft.com/office/drawing/2014/main" id="{23F775E2-246C-F1D2-C3A0-D4C55F65CC8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" b="26"/>
          <a:stretch/>
        </p:blipFill>
        <p:spPr>
          <a:xfrm>
            <a:off x="1280160" y="548640"/>
            <a:ext cx="3017520" cy="301752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  <a:noFill/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Stands out in market</a:t>
            </a:r>
          </a:p>
          <a:p>
            <a:r>
              <a:rPr lang="en-US" dirty="0"/>
              <a:t>Innovative features</a:t>
            </a:r>
          </a:p>
          <a:p>
            <a:r>
              <a:rPr lang="en-US" dirty="0"/>
              <a:t>Provides unique solution</a:t>
            </a:r>
          </a:p>
          <a:p>
            <a:r>
              <a:rPr lang="en-US" dirty="0"/>
              <a:t>Edge over competitors</a:t>
            </a:r>
          </a:p>
          <a:p>
            <a:r>
              <a:rPr lang="en-US" dirty="0"/>
              <a:t>User-focused design</a:t>
            </a:r>
          </a:p>
          <a:p>
            <a:r>
              <a:rPr lang="en-US" dirty="0"/>
              <a:t>Prioritizes user experience</a:t>
            </a:r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  <a:noFill/>
        </p:spPr>
        <p:txBody>
          <a:bodyPr anchor="t" anchorCtr="0"/>
          <a:lstStyle/>
          <a:p>
            <a:r>
              <a:rPr lang="en-US" dirty="0"/>
              <a:t>Competitive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365760" tIns="365760" rIns="365760" bIns="365760" rtlCol="0" anchor="t">
            <a:noAutofit/>
          </a:bodyPr>
          <a:lstStyle/>
          <a:p>
            <a:r>
              <a:rPr lang="en-US" dirty="0"/>
              <a:t>Strong market presence</a:t>
            </a:r>
          </a:p>
          <a:p>
            <a:r>
              <a:rPr lang="en-US" dirty="0"/>
              <a:t>Positioned as a market leader</a:t>
            </a:r>
          </a:p>
          <a:p>
            <a:r>
              <a:rPr lang="en-US" dirty="0"/>
              <a:t>Leveraging a robust infrastructure</a:t>
            </a:r>
          </a:p>
          <a:p>
            <a:r>
              <a:rPr lang="en-US" dirty="0"/>
              <a:t>Dedicated team of experts</a:t>
            </a:r>
          </a:p>
          <a:p>
            <a:r>
              <a:rPr lang="en-US" dirty="0"/>
              <a:t>Outperforming competitors</a:t>
            </a:r>
          </a:p>
          <a:p>
            <a:r>
              <a:rPr lang="en-US" dirty="0"/>
              <a:t>Good brand name recognition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365760" tIns="365760" rIns="365760" bIns="365760" rtlCol="0" anchor="t">
            <a:noAutofit/>
          </a:bodyPr>
          <a:lstStyle/>
          <a:p>
            <a:pPr marL="0" indent="0">
              <a:buNone/>
            </a:pPr>
            <a:r>
              <a:rPr lang="en-US" dirty="0"/>
              <a:t>Need:</a:t>
            </a:r>
          </a:p>
          <a:p>
            <a:r>
              <a:rPr lang="en-US" dirty="0"/>
              <a:t>More agility and adaptability</a:t>
            </a:r>
          </a:p>
          <a:p>
            <a:r>
              <a:rPr lang="en-US" dirty="0"/>
              <a:t>Stronger competitive edge</a:t>
            </a:r>
          </a:p>
          <a:p>
            <a:r>
              <a:rPr lang="en-US" dirty="0"/>
              <a:t>Ability to adapt swiftly</a:t>
            </a:r>
          </a:p>
          <a:p>
            <a:r>
              <a:rPr lang="en-US" dirty="0"/>
              <a:t>Stay ahead of the curve</a:t>
            </a:r>
          </a:p>
          <a:p>
            <a:r>
              <a:rPr lang="en-US" dirty="0"/>
              <a:t>Continuously improve offerings</a:t>
            </a:r>
          </a:p>
          <a:p>
            <a:r>
              <a:rPr lang="en-US" dirty="0"/>
              <a:t>Integrate user feedback</a:t>
            </a: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  <a:noFill/>
        </p:spPr>
        <p:txBody>
          <a:bodyPr anchor="t" anchorCtr="0"/>
          <a:lstStyle/>
          <a:p>
            <a:r>
              <a:rPr lang="en-US" dirty="0"/>
              <a:t>Growth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>
            <a:noAutofit/>
          </a:bodyPr>
          <a:lstStyle/>
          <a:p>
            <a:r>
              <a:rPr lang="en-US" dirty="0"/>
              <a:t>Expand market reach through strategic partnerships</a:t>
            </a:r>
          </a:p>
          <a:p>
            <a:r>
              <a:rPr lang="en-US" dirty="0"/>
              <a:t>Enhance product features based on user feedback</a:t>
            </a:r>
          </a:p>
          <a:p>
            <a:r>
              <a:rPr lang="en-US" dirty="0"/>
              <a:t>Explore international market opportunities</a:t>
            </a:r>
          </a:p>
        </p:txBody>
      </p:sp>
      <p:graphicFrame>
        <p:nvGraphicFramePr>
          <p:cNvPr id="5" name="Content Placeholder 4" descr="Basic timeline SmartArt graphic">
            <a:extLst>
              <a:ext uri="{FF2B5EF4-FFF2-40B4-BE49-F238E27FC236}">
                <a16:creationId xmlns:a16="http://schemas.microsoft.com/office/drawing/2014/main" id="{2DA25F38-CDC8-7982-99AE-8D5A8ECABC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43408372"/>
              </p:ext>
            </p:extLst>
          </p:nvPr>
        </p:nvGraphicFramePr>
        <p:xfrm>
          <a:off x="1279525" y="3173413"/>
          <a:ext cx="10077450" cy="3108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theme/theme1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3" id="{70008AEC-EDED-4511-BBCB-3094E155874B}" vid="{20F39DC6-8556-4458-8AAA-5D2B51347CD2}"/>
    </a:ext>
  </a:ext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3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2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1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753</ap:TotalTime>
  <ap:Words>318</ap:Words>
  <ap:PresentationFormat>Widescreen</ap:PresentationFormat>
  <ap:Paragraphs>98</ap:Paragraphs>
  <ap:Slides>13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19">
      <vt:lpstr>Arial</vt:lpstr>
      <vt:lpstr>Calibri</vt:lpstr>
      <vt:lpstr>Courier New</vt:lpstr>
      <vt:lpstr>Daytona Condensed Light</vt:lpstr>
      <vt:lpstr>Posterama</vt:lpstr>
      <vt:lpstr>Custom</vt:lpstr>
      <vt:lpstr>Scientific discovery</vt:lpstr>
      <vt:lpstr>agenda</vt:lpstr>
      <vt:lpstr>About us</vt:lpstr>
      <vt:lpstr>Product overview</vt:lpstr>
      <vt:lpstr>Product benefits</vt:lpstr>
      <vt:lpstr>Market overview</vt:lpstr>
      <vt:lpstr>market comparison</vt:lpstr>
      <vt:lpstr>Competitive landscape</vt:lpstr>
      <vt:lpstr>Growth strategy</vt:lpstr>
      <vt:lpstr>Traction</vt:lpstr>
      <vt:lpstr>Financials</vt:lpstr>
      <vt:lpstr>Summary</vt:lpstr>
      <vt:lpstr>Thank you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2022-10-10T06:51:53Z</dcterms:created>
  <dcterms:modified xsi:type="dcterms:W3CDTF">2024-08-16T14:42:07Z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