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D96B8-5B1F-4285-A46F-FBFDE95BFC56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61E26-2A0E-4A75-9886-69DCD094D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56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61E26-2A0E-4A75-9886-69DCD094D2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0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1FCD281-3913-4FE7-B2E1-8B25EDF83B45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CA74811-F169-4AF1-B97C-CDFF7A57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6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D281-3913-4FE7-B2E1-8B25EDF83B45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4811-F169-4AF1-B97C-CDFF7A57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4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D281-3913-4FE7-B2E1-8B25EDF83B45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4811-F169-4AF1-B97C-CDFF7A57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57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D281-3913-4FE7-B2E1-8B25EDF83B45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4811-F169-4AF1-B97C-CDFF7A57629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72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D281-3913-4FE7-B2E1-8B25EDF83B45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4811-F169-4AF1-B97C-CDFF7A57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8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D281-3913-4FE7-B2E1-8B25EDF83B45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4811-F169-4AF1-B97C-CDFF7A57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52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D281-3913-4FE7-B2E1-8B25EDF83B45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4811-F169-4AF1-B97C-CDFF7A57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7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D281-3913-4FE7-B2E1-8B25EDF83B45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4811-F169-4AF1-B97C-CDFF7A57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57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D281-3913-4FE7-B2E1-8B25EDF83B45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4811-F169-4AF1-B97C-CDFF7A57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9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D281-3913-4FE7-B2E1-8B25EDF83B45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4811-F169-4AF1-B97C-CDFF7A57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4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D281-3913-4FE7-B2E1-8B25EDF83B45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4811-F169-4AF1-B97C-CDFF7A57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7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D281-3913-4FE7-B2E1-8B25EDF83B45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4811-F169-4AF1-B97C-CDFF7A57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4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D281-3913-4FE7-B2E1-8B25EDF83B45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4811-F169-4AF1-B97C-CDFF7A57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7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D281-3913-4FE7-B2E1-8B25EDF83B45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4811-F169-4AF1-B97C-CDFF7A57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D281-3913-4FE7-B2E1-8B25EDF83B45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4811-F169-4AF1-B97C-CDFF7A57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4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D281-3913-4FE7-B2E1-8B25EDF83B45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4811-F169-4AF1-B97C-CDFF7A57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7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D281-3913-4FE7-B2E1-8B25EDF83B45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4811-F169-4AF1-B97C-CDFF7A57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CD281-3913-4FE7-B2E1-8B25EDF83B45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74811-F169-4AF1-B97C-CDFF7A57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81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3" y="263951"/>
            <a:ext cx="11067068" cy="574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67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building and evaluation process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2249488"/>
            <a:ext cx="9905997" cy="395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0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deployment details (screenshots for deployed model)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49488"/>
            <a:ext cx="9905998" cy="40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6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4213" y="2853718"/>
            <a:ext cx="4090987" cy="1478570"/>
          </a:xfrm>
        </p:spPr>
        <p:txBody>
          <a:bodyPr/>
          <a:lstStyle/>
          <a:p>
            <a:r>
              <a:rPr lang="en-US" dirty="0" smtClean="0"/>
              <a:t>THANK YOU!!!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9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MUKESHIMANA </a:t>
            </a:r>
            <a:r>
              <a:rPr lang="en-US" b="1" dirty="0"/>
              <a:t>Francoise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</a:rPr>
              <a:t>25RP20112</a:t>
            </a:r>
          </a:p>
        </p:txBody>
      </p:sp>
    </p:spTree>
    <p:extLst>
      <p:ext uri="{BB962C8B-B14F-4D97-AF65-F5344CB8AC3E}">
        <p14:creationId xmlns:p14="http://schemas.microsoft.com/office/powerpoint/2010/main" val="260274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Explanation </a:t>
            </a:r>
            <a:r>
              <a:rPr lang="en-US" b="1" dirty="0"/>
              <a:t>of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Access to timely healthcare in Rwanda is limited, especially in rural areas, leading to delays in patient referral and worsened outcomes. This project aims to develop a machine learning-based teleconsultation and referral system that uses age, sex, location, and vital signs to help healthcare providers quickly identify patients who need urgent referral, improving decision-making, efficiency, and patient outcomes.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497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 </a:t>
            </a:r>
            <a:r>
              <a:rPr lang="en-US" b="1" dirty="0"/>
              <a:t>description.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The dataset has 2000 rows and 9 columns, including demographic features (Age, Sex, Location) and vital signs (blood pressure, heart rate, body temperature, </a:t>
            </a:r>
            <a:r>
              <a:rPr lang="en-US" sz="3200" dirty="0" err="1"/>
              <a:t>SpO</a:t>
            </a:r>
            <a:r>
              <a:rPr lang="en-US" sz="3200" dirty="0"/>
              <a:t>₂). The target variable is Referral Decision (Yes/No), which indicates whether an individual should be referred for further medical attention.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860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/>
              <a:t>EDA findings.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939" y="2106612"/>
            <a:ext cx="4649783" cy="823912"/>
          </a:xfrm>
        </p:spPr>
        <p:txBody>
          <a:bodyPr/>
          <a:lstStyle/>
          <a:p>
            <a:r>
              <a:rPr lang="en-US" b="1" dirty="0"/>
              <a:t>Histograms</a:t>
            </a: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0019" y="3073400"/>
            <a:ext cx="4649784" cy="27178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173286"/>
            <a:ext cx="4646602" cy="823912"/>
          </a:xfrm>
        </p:spPr>
        <p:txBody>
          <a:bodyPr/>
          <a:lstStyle/>
          <a:p>
            <a:r>
              <a:rPr lang="en-US" b="1" dirty="0" smtClean="0"/>
              <a:t>scatter </a:t>
            </a:r>
            <a:r>
              <a:rPr lang="en-US" b="1" dirty="0"/>
              <a:t>plots</a:t>
            </a:r>
          </a:p>
          <a:p>
            <a:endParaRPr lang="en-US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0160" y="3073400"/>
            <a:ext cx="3972560" cy="2717800"/>
          </a:xfrm>
          <a:prstGeom prst="rect">
            <a:avLst/>
          </a:prstGeom>
        </p:spPr>
      </p:pic>
      <p:sp>
        <p:nvSpPr>
          <p:cNvPr id="7" name="AutoShape 1" descr="data:image/png;base64,iVBORw0KGgoAAAANSUhEUgAAAc8AAAHUCAYAAABcaaNzAAAAOnRFWHRTb2Z0d2FyZQBNYXRwbG90bGliIHZlcnNpb24zLjEwLjAsIGh0dHBzOi8vbWF0cGxvdGxpYi5vcmcvlHJYcgAAAAlwSFlzAAAPYQAAD2EBqD+naQAAL7ZJREFUeJzt3Xt8FPW9//H3SmAhGAMEyRK5BY2iBC2C0oMoUCBWQYuogEjBWw8UUSIgl6IleiBRbNNUEBBLAUsj3sBSi5YgGIt4CgaigPwAa4SA5KRoSLgmQL6/P6ZZsrlAZrNkN7uv5+Mxj7gz35397Ldp3sx3vjPjMMYYAQCAGrvE3wUAAFDfEJ4AANhEeAIAYBPhCQCATYQnAAA2EZ4AANhEeAIAYBPhCQCATYQnAAA2EZ5ARS+/LDkcUny8vyup2rffWvUtXXpuXVKStc6OEyes9338sb33VfVZHTpIgwbZ28+FpKdLaWlVb3M4rDoAPyE8gYr++Efr586d0j//6d9aauqxx6TPPrP3nhMnpOeesx+e3nyWN84Xnp99ZtUB+AnhCZT3+efSF19IAwdarxcv9m89NdWmjfTjH1/czzhxou4+60J+/GOrDsBPCE+gvLKwfOEFqWdPacWKc6FR3oED0n33SRERUrNm0oMPSlu2VB5OlaxAvvtuqUULqXFjqWtX6a23albPd99JQ4danxMZKQ0bJuXlVW5X1VDq+vVSnz5SVJTUpInUrp10773W9/n2W+nyy612zz1nvdfhkB56yHN/W7da37N5c+nKK6v/rDKrVknXX299z44drSHw8pYutd777bee6z/+2FpfdhTcp4/0t79J+/adq638Z1Y1bLtjh/Szn1m1Nm4s/ehH0rJlVX/OG29IM2ZIMTHSZZdJ/ftLu3dX/Z2AKhCeQJmTJ60/qjfdZJ3vfOQR6ehR6e23PdsdPy717Stt2CC9+KIVhNHRVrBVtGGDdMst0pEj0sKF0l/+Yv1RHzascshWVU///tLatVJKilWHy1X151T07bfW0XOjRtYw9IcfWv8gaNpUKimRWre21knSo49aw6CffSY9+6znfoYMka66yvrshQvP/5nZ2VJiovTUU1aI9uwpTZgg/eY3F663ovnzrX5zuc7Vdr6h4t27rc/budMK7JUrpeuus/4xMGdO5fa/+pUVzH/4g7RokbR3r3TXXdLZs/ZrRWgyACyvv26MZMzChdbro0eNufRSY2691bPdK69Y7T74wHP9mDHW+iVLzq3r1MmYrl2NOX3as+2gQca0bm3M2bPV17NggbW/v/zFc/0vflH5c2bOtNaVeecd63V2dvX7//e/rTYzZ1beVra/X/+6+m3ltW9vjMNR+fMGDDDmssuMOX7cer1kifXenBzPdhs2WOs3bDi3buBAa79VqVj38OHGOJ3G7N/v2e6OO4wJDzfmyBHPz7nzTs92b71lrf/ss6o/D6iAI0+gzOLF1vDm8OHW60svle6/X/rHP6wjkzKZmdYw6k9/6vn+Bx7wfP3119L/+3/WkK4knTlzbrnzTunQofMPFW7YYH3O3Xd7rh8x4sLf5Uc/so46//u/raHLb7658Huqcu+9NW/bubN0ww2e60aMkIqKrOHfi2n9eqlfP6ltW8/1Dz1kDVNXPGqt2KfXX2/93LfvopWI4EJ4ApIVdJ98Yg11GmMNsx45Yp3vk87NwJWk77+3hmkrqrju//7P+jl5stSwoecybpy17fDh6muq7nNcrgt/nyuvlNatk1q1kh5/3Hp95ZXS739/4feW17p1zdtWVVfZuu+/t/e5dn3/fdW1xsRU/flRUZ6vnU7r58mTvq8NQSnM3wUAAeGPf7RC8513rKWiZcukWbOkBg2sP7ybN1duU3EiT8uW1s/p061zh1W55prqa6rp51Tn1lut5exZa9LS3LnWOcno6HNH1xdi59rRquoqW1cWVo0bWz+Liz3bne8fETURFWUdyVf03XfWz7L/LQAf4cgTOHvWCscrr7SGSisukyZZf5g/+MBq37u3NZGo7HWZFSs8X19zjRQXZ1360r171UtERPV19e1rfc7q1Z7r09Ptfb8GDaQePaRXXrFelw2h+vpoa+dO67uWl55ufccbb7Red+hg/fzyS892Fb9jWX01ra1fP2votiwsy7z+uhQe7v9LaxB0OPIEPvjA+qP74ovWJRIVxcdL8+ZZ50QHDZJGj5Z+9ztp5EjraPSqq6x9/P3vVvtLyv2b9NVXpTvukG6/3Tr/dsUV0g8/SLt2WSFWcSZveaNGWZ8zapQ0e7YVxGvWnPuc81m40AqTgQOtS1ROnTo39Ny/v/UzIkJq396aAdyvn3UpTcuW5wLOrpgY61xiUpI1hLp8uZSRYfVreLjV5qabrH9UTJ5snftt3tyambtxY+X9delizZpdsEDq1s3q1+7dq/7smTOl99+3/sHx619b3+XPf7Yud5kzx7rMB/Alf89YAvxu8GBjGjUyJj+/+jbDhxsTFmZMXp71ev9+Y4YMsWbjRkQYc++9xqxZU/Xs2C++MGboUGNatTKmYUNjXC5jfvKTc7N6z+fAAWvf5T9n06YLz7b97DNj7rnHmq3qdBoTFWVM797GrF7tuf9166zZwE6n9f7Roz339+9/V66putm2Awdas3w7d7b6s0MHY1JTK79/zx5jEhKsWbiXX27ME08Y87e/VZ5t+8MPxtx3nzHNmlkzect/ZlWzhLdvN+auu4yJjLQ+/4YbPPvImHOzbd9+23N9Tk7lPgXOw2GMMf4OcCAoJCdLzzwj7d/P3W+AIMewLeCNefOsn506SadPW0OkL79sDeUSnEDQIzwBb4SHW+cjv/3Wmjnarp00dap15Akg6DFsCwCATVyqAgCATYQnAAA2EZ4AANjEhCFJpaWl+u677xQRESGHnduRAQCChjFGR48eVUxMjC655PzHloSnpO+++05tKz6NAQAQknJzc9XmApecEZ6SIv5zf9Hc3Fxddtllfq4GAOAPRUVFatu2rTsTzofwlNxDtZdddhnhCQAhrian75gwBACATYQnAAA2EZ4AANhEeAIAYBPhCQCATX4Nz08++UR33XWXYmJi5HA49N5777m3nT59WlOnTlWXLl3UtGlTxcTEaNSoUfruu+889lFcXKwnnnhCLVu2VNOmTXX33XfrwIEDdfxNAAChxK/hefz4cd1www2aV/ZsxHJOnDihrVu36tlnn9XWrVu1cuVK7dmzR3fffbdHu8TERK1atUorVqzQxo0bdezYMQ0aNEhnz56tq68BAAgxAfNIMofDoVWrVmnw4MHVttmyZYtuvvlm7du3T+3atVNhYaEuv/xy/elPf9KwYcMknbtb0Jo1a3T77bfX6LOLiooUGRmpwsJCrvMEgBBlJwvq1TnPwsJCORwONWvWTJKUlZWl06dPKyEhwd0mJiZG8fHx2rRpU7X7KS4uVlFRkccCAEBN1ZvwPHXqlKZNm6YRI0a4/0WQl5enRo0aqXnz5h5to6OjlZeXV+2+UlJSFBkZ6V64ry0AwI56EZ6nT5/W8OHDVVpaqvnz51+wvTHmvLdXmj59ugoLC91Lbm6uL8sFAAS5gA/P06dPa+jQocrJyVFGRobHOLTL5VJJSYkKCgo83pOfn6/o6Ohq9+l0Ot33seV+tgAAuwI6PMuCc+/evVq3bp2ioqI8tnfr1k0NGzZURkaGe92hQ4e0Y8cO9ezZs67LBQCECL8+VeXYsWP6+uuv3a9zcnKUnZ2tFi1aKCYmRvfdd5+2bt2q999/X2fPnnWfx2zRooUaNWqkyMhIPfroo5o0aZKioqLUokULTZ48WV26dFH//v399bUAAEHOr5eqfPzxx+rbt2+l9aNHj1ZSUpJiY2OrfN+GDRvUp08fSdZEoqefflrp6ek6efKk+vXrp/nz59uaBMSlKgDOZ//+/Tp8+HCt99OyZUu1a9fOBxXhYrCTBQFznac/EZ4AqrN//35dc821OnXqRK331bhxuHbv3kWABig7WcDDsAHgPA4fPvyf4Fwu6dpa7GmXTp0aqcOHDxOeQYDwBIAauVbSjf4uAgEioGfbAgAQiAhPAABsIjwBALCJ8AQAwCbCEwAAmwhPAABsIjwBALCJ8AQAwCZukgAgIPnifrLcSxYXC+EJIOD46n6y3EsWFwvhCSDg+OZ+stxLFhcP4QkggHE/WQQmJgwBAGAT4QkAgE2EJwAANnHOEwDq0K5du2r1/mC8/MYXlyVJdds3hCcA1IlDki7RyJEja7WXYLv8xleXJUl12zeEJwDUiSOSSsXlN558c1mSVNd9Q3gCQJ3i8puq1a9+YcIQAAA2EZ4AANjEsC0AhKD6OMM1kBCeABBi6usM10BCeAJAiKmvM1wDCeEJACGrfs1wDSRMGAIAwCbCEwAAmxi2BYB6prb3x63t+0F4AkA94pv746L2CE8AqDeOqPb3x5WkNZKe9UVBIYvwBIB6p7azZBm2rS0mDAEAYBPhCQCATYQnAAA2EZ4AANhEeAIAYBOzbXFePLYIdvnid4aL+BHoCE9Ui8cWwS5f/s4AgYzwRLV4bBHs8t3vDBfxI7ARnqgBHlsEu7iIH8GNCUMAANhEeAIAYBPhCQCATYQnAAA2EZ4AANhEeAIAYBPhCQCATYQnAAA2EZ4AANjk1zsMffLJJ3rppZeUlZWlQ4cOadWqVRo8eLB7uzFGzz33nBYtWqSCggL16NFDr7zyijp37uxuU1xcrMmTJ+uNN97QyZMn1a9fP82fP19t2rTxwzdCfcDN7gHUll/D8/jx47rhhhv08MMP69577620fc6cOUpNTdXSpUt19dVXa9asWRowYIB2796tiIgISVJiYqL++te/asWKFYqKitKkSZM0aNAgZWVlqUGDBnX9lRDguNk9AF/wa3jecccduuOOO6rcZoxRWlqaZsyYoSFDhkiSli1bpujoaKWnp2vMmDEqLCzU4sWL9ac//Un9+/eXJC1fvlxt27bVunXrdPvtt9fZd0H9wM3uAfhCwN4YPicnR3l5eUpISHCvczqd6t27tzZt2qQxY8YoKytLp0+f9mgTExOj+Ph4bdq0qdrwLC4uVnFxsft1UVHRxfsiCFDc7B6A9wJ2wlBeXp4kKTo62mN9dHS0e1teXp4aNWqk5s2bV9umKikpKYqMjHQvbdu29XH1AIBgFrDhWcbhcHi8NsZUWlfRhdpMnz5dhYWF7iU3N9cntQIAQkPADtu6XC5J1tFl69at3evz8/PdR6Mul0slJSUqKCjwOPrMz89Xz549q9230+mU0+m8SJUDCCS7dtXu2aC1fT+CU8CGZ2xsrFwulzIyMtS1a1dJUklJiTIzM/Xiiy9Kkrp166aGDRsqIyNDQ4cOlSQdOnRIO3bs0Jw5c/xWO4BAcEjSJRo5cqS/C0EQ8mt4Hjt2TF9//bX7dU5OjrKzs9WiRQu1a9dOiYmJSk5OVlxcnOLi4pScnKzw8HCNGDFCkhQZGalHH31UkyZNUlRUlFq0aKHJkyerS5cu7tm3AELVEUmlqv3M6jWSnvVFQQgifg3Pzz//XH379nW/njhxoiRp9OjRWrp0qaZMmaKTJ09q3Lhx7pskrF271n2NpyT97ne/U1hYmIYOHeq+ScLSpUu5xlO1vxkAw1UIDrWdWc3/D1CZX8OzT58+MsZUu93hcCgpKUlJSUnVtmncuLHmzp2ruXPnXoQK6y9f3gwAAOApYM95onZ8czMAhqsAoCqEZ9CrzZAVw1UAUJWAv84TAIBAQ3gCAGATw7aoV5hBDCAQEJ6oN5hBDCBQEJ6oN5hBDCBQEJ6oh5hBDMC/CE8fq+05OUlq2bJlUD5gmRt0AwgWhKcP+eqcXOPG4dq9e1cQBSg36AYQXAhPH/LNObldOnVqpA4fPhxE4XlE3KAbQDAhPC+K2t6IOlhxg24AwYGbJAAAYBPhCQCATYQnAAA2EZ4AANhEeAIAYBOzbYEg4Iubc0jBe4MOwNcIT6Ce8+UN84PvBh3AxUF4AvWcb27OIQXnDTqAi4PwBIIGN+cA6goThgAAsInwBADAJoZtAT/yxSxZHtUG1D3CE/ATX86SBVC3CE/AT3w3S5ZHtQF1jfAEaqE2Q6bn3htYj2rzzXcCghvhCXjlkKRLNHLkSH8X4kPB+J2Ai4PwBLxyRFKpajfkGmjDrUcUfN8JuDgIT6BWajPkGqhDnMH4nQDf4jpPAABsIjwBALCJYVsAQK2E4gxtwhMA4KXQnaFNeAIAvHREoTpDm/AEANRS6M3QZsIQAAA2EZ4AANhEeAIAYBPnPANUbadv19fp3wBQHxCeASd0p34DQH1BeAacI6r91G+pvk7/BoD6gPAMWIH1jEcAwDlMGAIAwCbCEwAAmwhPAABsIjwBALCJ8AQAwCbCEwAAmwhPAABsIjwBALApoMPzzJkzeuaZZxQbG6smTZqoY8eOev7551VaWupuY4xRUlKSYmJi1KRJE/Xp00c7d+70Y9UAgGAX0OH54osvauHChZo3b5527dqlOXPm6KWXXtLcuXPdbebMmaPU1FTNmzdPW7Zskcvl0oABA3T06FE/Vg4ACGYBHZ6fffaZfvazn2ngwIHq0KGD7rvvPiUkJOjzzz+XZB11pqWlacaMGRoyZIji4+O1bNkynThxQunp6X6uHgAQrAI6PHv16qWPPvpIe/bskSR98cUX2rhxo+68805JUk5OjvLy8pSQkOB+j9PpVO/evbVp06Zq91tcXKyioiKPBQCAmgroG8NPnTpVhYWF6tSpkxo0aKCzZ89q9uzZeuCBByRJeXl5kqTo6GiP90VHR2vfvn3V7jclJUXPPffcxSscABDUAvrI880339Ty5cuVnp6urVu3atmyZfrNb36jZcuWebRzOBwer40xldaVN336dBUWFrqX3Nzci1I/ACA4BfSR59NPP61p06Zp+PDhkqQuXbpo3759SklJ0ejRo+VyuSRZR6CtW7d2vy8/P7/S0Wh5TqdTTqfz4hYPAAhaAX3keeLECV1yiWeJDRo0cF+qEhsbK5fLpYyMDPf2kpISZWZmqmfPnnVaKwAgdAT0keddd92l2bNnq127durcubO2bdum1NRUPfLII5Ks4drExEQlJycrLi5OcXFxSk5OVnh4uEaMGOHn6gEAwSqgw3Pu3Ll69tlnNW7cOOXn5ysmJkZjxozRr3/9a3ebKVOm6OTJkxo3bpwKCgrUo0cPrV27VhEREX6sHAAQzAI6PCMiIpSWlqa0tLRq2zgcDiUlJSkpKanO6gIAhLaAPucJAEAgIjwBALCJ8AQAwCbCEwAAmwhPAABsIjwBALCJ8AQAwCbCEwAAmwhPAABsIjwBALCJ8AQAwCbCEwAAmwhPAABsIjwBALCJ8AQAwCbCEwAAmwhPAABs8i48c3J8XAYAAPWHd+F51VVS377S8uXSqVM+LgkAgMDmXXh+8YXUtas0aZLkckljxkibN/u4NAAAApN34RkfL6WmSgcPSkuWSHl5Uq9eUufO1vp//9vHZQIAEDhqN2EoLEy65x7prbekF1+U/vUvafJkqU0badQo6dAhH5UJAEDgqF14fv65NG6c1Lq1dcQ5ebIVoOvXW0elP/uZj8oEACBwhHn1rtRUa7h2927pzjul11+3fl7ynyyOjZVefVXq1MmHpQIAEBi8C88FC6RHHpEeftiaMFSVdu2kxYtrURoAAIHJu/Dcu/fCbRo1kkaP9mr3AAAEMu/OeS5ZIr39duX1b78tLVtWy5IAAAhs3oXnCy9ILVtWXt+qlZScXMuSAAAIbN6F57591qSgitq3l/bvr2VJAAAENu/Cs1Ur6csvK6//4gspKqqWJQEAENi8C8/hw6Unn5Q2bJDOnrWW9eulCROsbQAABDHvZtvOmmUN3fbrZ91lSJJKS627CnHOEwAQ5LwLz0aNpDfflP7nf6yh2iZNpC5drHOeAAAEOe/Cs8zVV1sLAAAhxLvwPHtWWrpU+ugjKT/fGrItb/362lcGAECA8i48J0ywwnPgQOvxZA6Hb6sCACCAeReeK1ZYjyG7804flwMAQODz7lKVRo2kq67ycSkAANQP3oXnpEnS738vGePjcgAACHzeDdtu3GjdIOGDD6TOnaWGDT23r1zpg9IAAAhM3oVns2bSPff4thIAAOoJ78JzyRIflwEAQP3h3TlPSTpzRlq3Tnr1VenoUWvdd99Jx475qDQAAAKTd0ee+/ZJP/2p9fix4mJpwAApIkKaM0c6dUpauNDHZQIAEDi8O/KcMEHq3l0qKLDua1vmnnusuw4BABDEvJ9t++mn1vWe5bVvLx086IOyAAAIXN4deZaWWve3rejAAWv4FgCAIOZdeA4YIKWlnXvtcFgThWbO5JZ9AICg592w7e9+J/XtK113nTVBaMQIae9eqWVL6Y03fFwiAACBxbvwjImRsrOtoNy61RrGffRR6cEHPScQAQAQhLx/GHaTJtIjj1gLAAAhxLvwfP31828fNcqr3Vbl4MGDmjp1qj744AOdPHlSV199tRYvXqxu3bpJkowxeu6557Ro0SIVFBSoR48eeuWVV9S5c2ef1QAAQHnePwy7vNOnpRMnrEtXwsN9Fp4FBQW65ZZb1LdvX33wwQdq1aqV/vWvf6lZs2buNnPmzFFqaqqWLl2qq6++WrNmzdKAAQO0e/duRTDzFwBwEXgXngUFldft3Sv98pfS00/XsqRzXnzxRbVt21ZLyt1Lt0OHDu7/NsYoLS1NM2bM0JAhQyRJy5YtU3R0tNLT0zVmzBif1QIAQBnv721bUVyc9MILlY9Ka2H16tXq3r277r//frVq1Updu3bVa6+95t6ek5OjvLw8JSQkuNc5nU717t1bmzZtqna/xcXFKioq8lgAAKgp34WnJDVoYN0c3ke++eYbLViwQHFxcfr73/+usWPH6sknn9Tr/znnmpeXJ0mKjo72eF90dLR7W1VSUlIUGRnpXtq2beuzmgEAwc+7YdvVqz1fGyMdOiTNmyfdcosPyrKUlpaqe/fuSk5OliR17dpVO3fu1IIFCzSq3HlVh8NRoRxTaV1506dP18SJE92vi4qKCFAAQI15F56DB3u+djikyy+XfvIT6be/rX1V/9G6dWtdd911HuuuvfZavfvuu5Ikl8slyToCbd26tbtNfn5+paPR8pxOp5xOp8/qBACEFu/vbVt+OXtWysuT0tOlciFWW7fccot2797tsW7Pnj1q3769JCk2NlYul0sZGRnu7SUlJcrMzFTPnj19VgcAAOV5f5OEOvDUU0+pZ8+eSk5O1tChQ7V582YtWrRIixYtkmQN1yYmJio5OVlxcXGKi4tTcnKywsPDNWLECD9XDwAIVt6FZ7nzhReUmurVR0jSTTfdpFWrVmn69Ol6/vnnFRsbq7S0ND344IPuNlOmTNHJkyc1btw4900S1q5dyzWeAICLxrvw3LbNuqftmTPSNddY6/bssWbb3njjuXbnmbRTU4MGDdKgQYOq3e5wOJSUlKSkpKRafxYAADXhXXjedZf13M5ly6Tmza11BQXSww9Lt94qTZrkwxIBAAgs3k0Y+u1vpZSUc8EpWf89a5ZPZ9sCABCIvAvPoiLp//6v8vr8fOno0VqWBABAYPMuPO+5xxqifecd6cABa3nnHeuZnv+5xywAAMHKu3OeCxdKkydLI0daT1SRpLAwKzxfesmH5QEAEHi8C8/wcGn+fCso//Uv6/Z8V10lNW3q4/IAAAg8tbsx/KFD1nL11VZwGuOjsgAACFzehef330v9+lmheeedVoBK0mOPcZkKACDoeReeTz0lNWwo7d9vDeGWGTZM+vBDH5UGAEBg8u6c59q10t//LrVp47k+Lk7at88HZQEAELi8O/I8ftzziLPM4cMSj/oCAAQ578Lzttuk118/99rhsB5N9tJLUt++PioNAIDA5N2w7UsvSX36SJ9/LpWUSFOmSDt3Sj/8IH36qW8rBAAgwHh35HndddKXX0o33ywNGGAN4w4ZYj1t5corfVwiAACBxf6R5+nTUkKC9Oqr0nPPXYSSAAAIbPaPPBs2lHbs8MmzOgEAqI+8G7YdNUpavNjHpQAAUD94N2GopET6wx+kjAype/fK97RNTfVBaQAABCZ74fnNN1KHDtaw7Y03Wuv27PFsw3AuACDI2QvPuDjrPrYbNlivhw2TXn5Zio6+CKUBABCY7J3zrPjUlA8+sC5TAQAghNTukWQ8ggwAEILshafDUfmcJuc4AQAhxt45T2Okhx46d/P3U6eksWMrz7ZdudI31QEAEIDshefo0Z6vR470YSkAANQP9sJzyZKLVAYAAPVH7SYMAQAQgghPAABsIjwBALCJ8AQAwCbCEwAAmwhPAABsIjwBALCJ8AQAwCbCEwAAmwhPAABsIjwBALCJ8AQAwCbCEwAAmwhPAABsIjwBALCJ8AQAwCbCEwAAmwhPAABsIjwBALCJ8AQAwCbCEwAAmwhPAABsIjwBALCJ8AQAwCbCEwAAmwhPAABsqlfhmZKSIofDocTERPc6Y4ySkpIUExOjJk2aqE+fPtq5c6f/igQABL16E55btmzRokWLdP3113usnzNnjlJTUzVv3jxt2bJFLpdLAwYM0NGjR/1UKQAg2NWL8Dx27JgefPBBvfbaa2revLl7vTFGaWlpmjFjhoYMGaL4+HgtW7ZMJ06cUHp6erX7Ky4uVlFRkccCAEBN1YvwfPzxxzVw4ED179/fY31OTo7y8vKUkJDgXud0OtW7d29t2rSp2v2lpKQoMjLSvbRt2/ai1Q4ACD4BH54rVqzQ1q1blZKSUmlbXl6eJCk6OtpjfXR0tHtbVaZPn67CwkL3kpub69uiAQBBLczfBZxPbm6uJkyYoLVr16px48bVtnM4HB6vjTGV1pXndDrldDp9VicAILQE9JFnVlaW8vPz1a1bN4WFhSksLEyZmZl6+eWXFRYW5j7irHiUmZ+fX+loFAAAXwno8OzXr5+2b9+u7Oxs99K9e3c9+OCDys7OVseOHeVyuZSRkeF+T0lJiTIzM9WzZ08/Vg4ACGYBPWwbERGh+Ph4j3VNmzZVVFSUe31iYqKSk5MVFxenuLg4JScnKzw8XCNGjPBHyQCAEBDQ4VkTU6ZM0cmTJzVu3DgVFBSoR48eWrt2rSIiIvxdGgAgSNW78Pz44489XjscDiUlJSkpKckv9QAAQk9An/MEACAQEZ4AANhEeAIAYBPhCQCATYQnAAA2EZ4AANhEeAIAYBPhCQCATYQnAAA2EZ4AANhEeAIAYBPhCQCATYQnAAA2EZ4AANhEeAIAYBPhCQCATYQnAAA2EZ4AANhEeAIAYBPhCQCATYQnAAA2EZ4AANhEeAIAYBPhCQCATYQnAAA2EZ4AANhEeAIAYBPhCQCATYQnAAA2EZ4AANhEeAIAYBPhCQCATYQnAAA2EZ4AANhEeAIAYBPhCQCATYQnAAA2EZ4AANhEeAIAYBPhCQCATYQnAAA2EZ4AANhEeAIAYBPhCQCATYQnAAA2EZ4AANhEeAIAYBPhCQCATYQnAAA2EZ4AANhEeAIAYFNAh2dKSopuuukmRUREqFWrVho8eLB2797t0cYYo6SkJMXExKhJkybq06ePdu7c6aeKAQChIKDDMzMzU48//rj+93//VxkZGTpz5owSEhJ0/Phxd5s5c+YoNTVV8+bN05YtW+RyuTRgwAAdPXrUj5UDAIJZmL8LOJ8PP/zQ4/WSJUvUqlUrZWVl6bbbbpMxRmlpaZoxY4aGDBkiSVq2bJmio6OVnp6uMWPG+KNsAECQC+gjz4oKCwslSS1atJAk5eTkKC8vTwkJCe42TqdTvXv31qZNm6rdT3FxsYqKijwWAABqqt6EpzFGEydOVK9evRQfHy9JysvLkyRFR0d7tI2OjnZvq0pKSooiIyPdS9u2bS9e4QCAoFNvwnP8+PH68ssv9cYbb1Ta5nA4PF4bYyqtK2/69OkqLCx0L7m5uT6vFwAQvAL6nGeZJ554QqtXr9Ynn3yiNm3auNe7XC5J1hFo69at3evz8/MrHY2W53Q65XQ6L17BAICgFtBHnsYYjR8/XitXrtT69esVGxvrsT02NlYul0sZGRnudSUlJcrMzFTPnj3rulwAQIgI6CPPxx9/XOnp6frLX/6iiIgI93nMyMhINWnSRA6HQ4mJiUpOTlZcXJzi4uKUnJys8PBwjRgxws/VAwCCVUCH54IFCyRJffr08Vi/ZMkSPfTQQ5KkKVOm6OTJkxo3bpwKCgrUo0cPrV27VhEREXVcLQAgVAR0eBpjLtjG4XAoKSlJSUlJF78gAAAU4Oc8AQAIRIQnAAA2EZ4AANhEeAIAYBPhCQCATYQnAAA2EZ4AANhEeAIAYBPhCQCATYQnAAA2EZ4AANhEeAIAYBPhCQCATYQnAAA2EZ4AANhEeAIAYBPhCQCATYQnAAA2EZ4AANhEeAIAYBPhCQCATYQnAAA2EZ4AANhEeAIAYBPhCQCATYQnAAA2EZ4AANhEeAIAYBPhCQCATYQnAAA2EZ4AANhEeAIAYBPhCQCATYQnAAA2EZ4AANhEeAIAYBPhCQCATYQnAAA2EZ4AANhEeAIAYBPhCQCATYQnAAA2EZ4AANhEeAIAYBPhCQCATYQnAAA2EZ4AANhEeAIAYBPhCQCATYQnAAA2EZ4AANgUNOE5f/58xcbGqnHjxurWrZv+8Y9/+LskAECQCorwfPPNN5WYmKgZM2Zo27ZtuvXWW3XHHXdo//79/i4NABCEgiI8U1NT9eijj+qxxx7Ttddeq7S0NLVt21YLFizwd2kAgCAU5u8CaqukpERZWVmaNm2ax/qEhARt2rSpyvcUFxeruLjY/bqwsFCSVFRUVKtajh079p//ypJ07HxNz2OXD/bhq/0EUi2+2g+1XNz9UMvF3U8g1eKr/fiqlt2SrL/D3v4tL3ufMebCjU09d/DgQSPJfPrppx7rZ8+eba6++uoq3zNz5kwjiYWFhYWFpdKSm5t7weyp90eeZRwOh8drY0yldWWmT5+uiRMnul+Xlpbqhx9+UFRUVLXvqYmioiK1bdtWubm5uuyyy7zeT7ChX6pGv1SPvqka/VI9X/SNMUZHjx5VTEzMBdvW+/Bs2bKlGjRooLy8PI/1+fn5io6OrvI9TqdTTqfTY12zZs18VtNll13GL3YV6Jeq0S/Vo2+qRr9Ur7Z9ExkZWaN29X7CUKNGjdStWzdlZGR4rM/IyFDPnj39VBUAIJjV+yNPSZo4caJ+/vOfq3v37vqv//ovLVq0SPv379fYsWP9XRoAIAgFRXgOGzZM33//vZ5//nkdOnRI8fHxWrNmjdq3b1+ndTidTs2cObPSkHCoo1+qRr9Uj76pGv1SvbruG4cxNZmTCwAAytT7c54AANQ1whMAAJsITwAAbCI8AQCwifD0kVB/JFpKSopuuukmRUREqFWrVho8eLB2797t0cYYo6SkJMXExKhJkybq06ePdu7c6aeK/SMlJUUOh0OJiYnudaHcLwcPHtTIkSMVFRWl8PBw/ehHP1JWVpZ7eyj2zZkzZ/TMM88oNjZWTZo0UceOHfX888+rtLTU3SZU+uWTTz7RXXfdpZiYGDkcDr333nse22vSD8XFxXriiSfUsmVLNW3aVHfffbcOHDhQ++Jqc19ZWFasWGEaNmxoXnvtNfPVV1+ZCRMmmKZNm5p9+/b5u7Q6c/vtt5slS5aYHTt2mOzsbDNw4EDTrl07c+zYMXebF154wURERJh3333XbN++3QwbNsy0bt3aFBUV+bHyurN582bToUMHc/3115sJEya414dqv/zwww+mffv25qGHHjL//Oc/TU5Ojlm3bp35+uuv3W1CsW9mzZploqKizPvvv29ycnLM22+/bS699FKTlpbmbhMq/bJmzRozY8YM8+677xpJZtWqVR7ba9IPY8eONVdccYXJyMgwW7duNX379jU33HCDOXPmTK1qIzx94OabbzZjx471WNepUyczbdo0P1Xkf/n5+UaSyczMNMYYU1paalwul3nhhRfcbU6dOmUiIyPNwoUL/VVmnTl69KiJi4szGRkZpnfv3u7wDOV+mTp1qunVq1e120O1bwYOHGgeeeQRj3VDhgwxI0eONMaEbr9UDM+a9MORI0dMw4YNzYoVK9xtDh48aC655BLz4Ycf1qoehm1rqeyRaAkJCR7rz/dItFBQ9pi3Fi1aSJJycnKUl5fn0U9Op1O9e/cOiX56/PHHNXDgQPXv399jfSj3y+rVq9W9e3fdf//9atWqlbp27arXXnvNvT1U+6ZXr1766KOPtGfPHknSF198oY0bN+rOO++UFLr9UlFN+iErK0unT5/2aBMTE6P4+Pha91VQ3GHInw4fPqyzZ89Wugl9dHR0pZvVhwpjjCZOnKhevXopPj5ektx9UVU/7du3r85rrEsrVqzQ1q1btWXLlkrbQrlfvvnmGy1YsEATJ07Ur371K23evFlPPvmknE6nRo0aFbJ9M3XqVBUWFqpTp05q0KCBzp49q9mzZ+uBBx6QFNq/M+XVpB/y8vLUqFEjNW/evFKb2v59Jjx9xM4j0YLd+PHj9eWXX2rjxo2VtoVaP+Xm5mrChAlau3atGjduXG27UOsXyXoUYPfu3ZWcnCxJ6tq1q3bu3KkFCxZo1KhR7nah1jdvvvmmli9frvT0dHXu3FnZ2dlKTExUTEyMRo8e7W4Xav1SHW/6wRd9xbBtLXnzSLRg9sQTT2j16tXasGGD2rRp417vcrkkKeT6KSsrS/n5+erWrZvCwsIUFhamzMxMvfzyywoLC3N/91DrF0lq3bq1rrvuOo911157rfbv3y8pdH9nnn76aU2bNk3Dhw9Xly5d9POf/1xPPfWUUlJSJIVuv1RUk35wuVwqKSlRQUFBtW28RXjWEo9EsxhjNH78eK1cuVLr169XbGysx/bY2Fi5XC6PfiopKVFmZmZQ91O/fv20fft2ZWdnu5fu3bvrwQcfVHZ2tjp27BiS/SJJt9xyS6XLmfbs2eN+oEOo/s6cOHFCl1zi+ae5QYMG7ktVQrVfKqpJP3Tr1k0NGzb0aHPo0CHt2LGj9n1Vq+lGMMacu1Rl8eLF5quvvjKJiYmmadOm5ttvv/V3aXXml7/8pYmMjDQff/yxOXTokHs5ceKEu80LL7xgIiMjzcqVK8327dvNAw88EJTT6y+k/GxbY0K3XzZv3mzCwsLM7Nmzzd69e82f//xnEx4ebpYvX+5uE4p9M3r0aHPFFVe4L1VZuXKladmypZkyZYq7Taj0y9GjR822bdvMtm3bjCSTmppqtm3b5r4MsCb9MHbsWNOmTRuzbt06s3XrVvOTn/yES1UCySuvvGLat29vGjVqZG688Ub3JRqhQlKVy5IlS9xtSktLzcyZM43L5TJOp9PcdtttZvv27f4r2k8qhmco98tf//pXEx8fb5xOp+nUqZNZtGiRx/ZQ7JuioiIzYcIE065dO9O4cWPTsWNHM2PGDFNcXOxuEyr9smHDhir/rowePdoYU7N+OHnypBk/frxp0aKFadKkiRk0aJDZv39/rWvjkWQAANjEOU8AAGwiPAEAsInwBADAJsITAACbCE8AAGwiPAEAsInwBADAJsITAACbCE8AAGwiPIFgt2mT1KCB9NOf+rsSIGhwez4g2D32mHTppdIf/iB99ZXUrp2/KwLqPY48gWB2/Lj01lvSL38pDRokLV3quX31aikuTmrSROrbV1q2THI4pCNHzrXZtEm67TarTdu20pNPWvsFQhjhCQSzN9+UrrnGWkaOlJYskcoGm779VrrvPmnwYCk7WxozRpoxw/P927dLt98uDRkiffmltb+NG6Xx4+v4iwCBhWFbIJjdcos0dKg0YYJ05ozUurX0xhtS//7StGnS3/5mBWSZZ56RZs+WCgqkZs2kUaOsI85XXz3XZuNGqXdv6+izceM6/0pAIODIEwhWu3dLmzdLw4dbr8PCpGHDpD/+8dz2m27yfM/NN3u+zsqyhnovvfTccvvtUmmplJNz0b8CEKjC/F0AgItk8WLraPOKK86tM0Zq2NA6sjTGOr9ZXsWBqNJSazj3yScr75+JRwhhhCcQjM6ckV5/Xfrtb6WEBM9t994r/fnPUqdO0po1nts+/9zz9Y03Sjt3SldddXHrBeoZznkCwei996wh2vx8KTLSc9uMGVZorlxpTSR66inp0UetSUOTJkkHDlizbSMjrUlCP/6x9PDD0i9+ITVtKu3aJWVkSHPn+uGLAYGBc55AMFq82JoUVDE4JevIMzvbGrp95x0rRK+/Xlqw4NxsW6fT+nn99VJmprR3r3TrrVLXrtKzz1oTj4AQxpEngHNmz5YWLpRyc/1dCRDQOOcJhLL5860Zt1FR0qefSi+9xDWcQA0QnkAo27tXmjVL+uEHa/bspEnS9On+rgoIeAzbAgBgExOGAACwifAEAMAmwhMAAJsITwAAbCI8AQCwifAEAMAmwhMAAJsITwAAbPr/6I/YkhFqLVA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utoShape 3" descr="data:image/png;base64,iVBORw0KGgoAAAANSUhEUgAAAc8AAAHUCAYAAABcaaNzAAAAOnRFWHRTb2Z0d2FyZQBNYXRwbG90bGliIHZlcnNpb24zLjEwLjAsIGh0dHBzOi8vbWF0cGxvdGxpYi5vcmcvlHJYcgAAAAlwSFlzAAAPYQAAD2EBqD+naQAAL7ZJREFUeJzt3Xt8FPW9//H3SmAhGAMEyRK5BY2iBC2C0oMoUCBWQYuogEjBWw8UUSIgl6IleiBRbNNUEBBLAUsj3sBSi5YgGIt4CgaigPwAa4SA5KRoSLgmQL6/P6ZZsrlAZrNkN7uv5+Mxj7gz35397Ldp3sx3vjPjMMYYAQCAGrvE3wUAAFDfEJ4AANhEeAIAYBPhCQCATYQnAAA2EZ4AANhEeAIAYBPhCQCATYQnAAA2EZ5ARS+/LDkcUny8vyup2rffWvUtXXpuXVKStc6OEyes9338sb33VfVZHTpIgwbZ28+FpKdLaWlVb3M4rDoAPyE8gYr++Efr586d0j//6d9aauqxx6TPPrP3nhMnpOeesx+e3nyWN84Xnp99ZtUB+AnhCZT3+efSF19IAwdarxcv9m89NdWmjfTjH1/czzhxou4+60J+/GOrDsBPCE+gvLKwfOEFqWdPacWKc6FR3oED0n33SRERUrNm0oMPSlu2VB5OlaxAvvtuqUULqXFjqWtX6a23albPd99JQ4danxMZKQ0bJuXlVW5X1VDq+vVSnz5SVJTUpInUrp10773W9/n2W+nyy612zz1nvdfhkB56yHN/W7da37N5c+nKK6v/rDKrVknXX299z44drSHw8pYutd777bee6z/+2FpfdhTcp4/0t79J+/adq638Z1Y1bLtjh/Szn1m1Nm4s/ehH0rJlVX/OG29IM2ZIMTHSZZdJ/ftLu3dX/Z2AKhCeQJmTJ60/qjfdZJ3vfOQR6ehR6e23PdsdPy717Stt2CC9+KIVhNHRVrBVtGGDdMst0pEj0sKF0l/+Yv1RHzascshWVU///tLatVJKilWHy1X151T07bfW0XOjRtYw9IcfWv8gaNpUKimRWre21knSo49aw6CffSY9+6znfoYMka66yvrshQvP/5nZ2VJiovTUU1aI9uwpTZgg/eY3F663ovnzrX5zuc7Vdr6h4t27rc/budMK7JUrpeuus/4xMGdO5fa/+pUVzH/4g7RokbR3r3TXXdLZs/ZrRWgyACyvv26MZMzChdbro0eNufRSY2691bPdK69Y7T74wHP9mDHW+iVLzq3r1MmYrl2NOX3as+2gQca0bm3M2bPV17NggbW/v/zFc/0vflH5c2bOtNaVeecd63V2dvX7//e/rTYzZ1beVra/X/+6+m3ltW9vjMNR+fMGDDDmssuMOX7cer1kifXenBzPdhs2WOs3bDi3buBAa79VqVj38OHGOJ3G7N/v2e6OO4wJDzfmyBHPz7nzTs92b71lrf/ss6o/D6iAI0+gzOLF1vDm8OHW60svle6/X/rHP6wjkzKZmdYw6k9/6vn+Bx7wfP3119L/+3/WkK4knTlzbrnzTunQofMPFW7YYH3O3Xd7rh8x4sLf5Uc/so46//u/raHLb7658Huqcu+9NW/bubN0ww2e60aMkIqKrOHfi2n9eqlfP6ltW8/1Dz1kDVNXPGqt2KfXX2/93LfvopWI4EJ4ApIVdJ98Yg11GmMNsx45Yp3vk87NwJWk77+3hmkrqrju//7P+jl5stSwoecybpy17fDh6muq7nNcrgt/nyuvlNatk1q1kh5/3Hp95ZXS739/4feW17p1zdtWVVfZuu+/t/e5dn3/fdW1xsRU/flRUZ6vnU7r58mTvq8NQSnM3wUAAeGPf7RC8513rKWiZcukWbOkBg2sP7ybN1duU3EiT8uW1s/p061zh1W55prqa6rp51Tn1lut5exZa9LS3LnWOcno6HNH1xdi59rRquoqW1cWVo0bWz+Liz3bne8fETURFWUdyVf03XfWz7L/LQAf4cgTOHvWCscrr7SGSisukyZZf5g/+MBq37u3NZGo7HWZFSs8X19zjRQXZ1360r171UtERPV19e1rfc7q1Z7r09Ptfb8GDaQePaRXXrFelw2h+vpoa+dO67uWl55ufccbb7Red+hg/fzyS892Fb9jWX01ra1fP2votiwsy7z+uhQe7v9LaxB0OPIEPvjA+qP74ovWJRIVxcdL8+ZZ50QHDZJGj5Z+9ztp5EjraPSqq6x9/P3vVvtLyv2b9NVXpTvukG6/3Tr/dsUV0g8/SLt2WSFWcSZveaNGWZ8zapQ0e7YVxGvWnPuc81m40AqTgQOtS1ROnTo39Ny/v/UzIkJq396aAdyvn3UpTcuW5wLOrpgY61xiUpI1hLp8uZSRYfVreLjV5qabrH9UTJ5snftt3tyambtxY+X9delizZpdsEDq1s3q1+7dq/7smTOl99+3/sHx619b3+XPf7Yud5kzx7rMB/Alf89YAvxu8GBjGjUyJj+/+jbDhxsTFmZMXp71ev9+Y4YMsWbjRkQYc++9xqxZU/Xs2C++MGboUGNatTKmYUNjXC5jfvKTc7N6z+fAAWvf5T9n06YLz7b97DNj7rnHmq3qdBoTFWVM797GrF7tuf9166zZwE6n9f7Roz339+9/V66putm2Awdas3w7d7b6s0MHY1JTK79/zx5jEhKsWbiXX27ME08Y87e/VZ5t+8MPxtx3nzHNmlkzect/ZlWzhLdvN+auu4yJjLQ+/4YbPPvImHOzbd9+23N9Tk7lPgXOw2GMMf4OcCAoJCdLzzwj7d/P3W+AIMewLeCNefOsn506SadPW0OkL79sDeUSnEDQIzwBb4SHW+cjv/3Wmjnarp00dap15Akg6DFsCwCATVyqAgCATYQnAAA2EZ4AANjEhCFJpaWl+u677xQRESGHnduRAQCChjFGR48eVUxMjC655PzHloSnpO+++05tKz6NAQAQknJzc9XmApecEZ6SIv5zf9Hc3Fxddtllfq4GAOAPRUVFatu2rTsTzofwlNxDtZdddhnhCQAhrian75gwBACATYQnAAA2EZ4AANhEeAIAYBPhCQCATX4Nz08++UR33XWXYmJi5HA49N5777m3nT59WlOnTlWXLl3UtGlTxcTEaNSoUfruu+889lFcXKwnnnhCLVu2VNOmTXX33XfrwIEDdfxNAAChxK/hefz4cd1www2aV/ZsxHJOnDihrVu36tlnn9XWrVu1cuVK7dmzR3fffbdHu8TERK1atUorVqzQxo0bdezYMQ0aNEhnz56tq68BAAgxAfNIMofDoVWrVmnw4MHVttmyZYtuvvlm7du3T+3atVNhYaEuv/xy/elPf9KwYcMknbtb0Jo1a3T77bfX6LOLiooUGRmpwsJCrvMEgBBlJwvq1TnPwsJCORwONWvWTJKUlZWl06dPKyEhwd0mJiZG8fHx2rRpU7X7KS4uVlFRkccCAEBN1ZvwPHXqlKZNm6YRI0a4/0WQl5enRo0aqXnz5h5to6OjlZeXV+2+UlJSFBkZ6V64ry0AwI56EZ6nT5/W8OHDVVpaqvnz51+wvTHmvLdXmj59ugoLC91Lbm6uL8sFAAS5gA/P06dPa+jQocrJyVFGRobHOLTL5VJJSYkKCgo83pOfn6/o6Ohq9+l0Ot33seV+tgAAuwI6PMuCc+/evVq3bp2ioqI8tnfr1k0NGzZURkaGe92hQ4e0Y8cO9ezZs67LBQCECL8+VeXYsWP6+uuv3a9zcnKUnZ2tFi1aKCYmRvfdd5+2bt2q999/X2fPnnWfx2zRooUaNWqkyMhIPfroo5o0aZKioqLUokULTZ48WV26dFH//v399bUAAEHOr5eqfPzxx+rbt2+l9aNHj1ZSUpJiY2OrfN+GDRvUp08fSdZEoqefflrp6ek6efKk+vXrp/nz59uaBMSlKgDOZ//+/Tp8+HCt99OyZUu1a9fOBxXhYrCTBQFznac/EZ4AqrN//35dc821OnXqRK331bhxuHbv3kWABig7WcDDsAHgPA4fPvyf4Fwu6dpa7GmXTp0aqcOHDxOeQYDwBIAauVbSjf4uAgEioGfbAgAQiAhPAABsIjwBALCJ8AQAwCbCEwAAmwhPAABsIjwBALCJ8AQAwCZukgAgIPnifrLcSxYXC+EJIOD46n6y3EsWFwvhCSDg+OZ+stxLFhcP4QkggHE/WQQmJgwBAGAT4QkAgE2EJwAANnHOEwDq0K5du2r1/mC8/MYXlyVJdds3hCcA1IlDki7RyJEja7WXYLv8xleXJUl12zeEJwDUiSOSSsXlN558c1mSVNd9Q3gCQJ3i8puq1a9+YcIQAAA2EZ4AANjEsC0AhKD6OMM1kBCeABBi6usM10BCeAJAiKmvM1wDCeEJACGrfs1wDSRMGAIAwCbCEwAAmxi2BYB6prb3x63t+0F4AkA94pv746L2CE8AqDeOqPb3x5WkNZKe9UVBIYvwBIB6p7azZBm2rS0mDAEAYBPhCQCATYQnAAA2EZ4AANhEeAIAYBOzbXFePLYIdvnid4aL+BHoCE9Ui8cWwS5f/s4AgYzwRLV4bBHs8t3vDBfxI7ARnqgBHlsEu7iIH8GNCUMAANhEeAIAYBPhCQCATYQnAAA2EZ4AANhEeAIAYBPhCQCATYQnAAA2EZ4AANjk1zsMffLJJ3rppZeUlZWlQ4cOadWqVRo8eLB7uzFGzz33nBYtWqSCggL16NFDr7zyijp37uxuU1xcrMmTJ+uNN97QyZMn1a9fP82fP19t2rTxwzdCfcDN7gHUll/D8/jx47rhhhv08MMP69577620fc6cOUpNTdXSpUt19dVXa9asWRowYIB2796tiIgISVJiYqL++te/asWKFYqKitKkSZM0aNAgZWVlqUGDBnX9lRDguNk9AF/wa3jecccduuOOO6rcZoxRWlqaZsyYoSFDhkiSli1bpujoaKWnp2vMmDEqLCzU4sWL9ac//Un9+/eXJC1fvlxt27bVunXrdPvtt9fZd0H9wM3uAfhCwN4YPicnR3l5eUpISHCvczqd6t27tzZt2qQxY8YoKytLp0+f9mgTExOj+Ph4bdq0qdrwLC4uVnFxsft1UVHRxfsiCFDc7B6A9wJ2wlBeXp4kKTo62mN9dHS0e1teXp4aNWqk5s2bV9umKikpKYqMjHQvbdu29XH1AIBgFrDhWcbhcHi8NsZUWlfRhdpMnz5dhYWF7iU3N9cntQIAQkPADtu6XC5J1tFl69at3evz8/PdR6Mul0slJSUqKCjwOPrMz89Xz549q9230+mU0+m8SJUDCCS7dtXu2aC1fT+CU8CGZ2xsrFwulzIyMtS1a1dJUklJiTIzM/Xiiy9Kkrp166aGDRsqIyNDQ4cOlSQdOnRIO3bs0Jw5c/xWO4BAcEjSJRo5cqS/C0EQ8mt4Hjt2TF9//bX7dU5OjrKzs9WiRQu1a9dOiYmJSk5OVlxcnOLi4pScnKzw8HCNGDFCkhQZGalHH31UkyZNUlRUlFq0aKHJkyerS5cu7tm3AELVEUmlqv3M6jWSnvVFQQgifg3Pzz//XH379nW/njhxoiRp9OjRWrp0qaZMmaKTJ09q3Lhx7pskrF271n2NpyT97ne/U1hYmIYOHeq+ScLSpUu5xlO1vxkAw1UIDrWdWc3/D1CZX8OzT58+MsZUu93hcCgpKUlJSUnVtmncuLHmzp2ruXPnXoQK6y9f3gwAAOApYM95onZ8czMAhqsAoCqEZ9CrzZAVw1UAUJWAv84TAIBAQ3gCAGATw7aoV5hBDCAQEJ6oN5hBDCBQEJ6oN5hBDCBQEJ6oh5hBDMC/CE8fq+05OUlq2bJlUD5gmRt0AwgWhKcP+eqcXOPG4dq9e1cQBSg36AYQXAhPH/LNObldOnVqpA4fPhxE4XlE3KAbQDAhPC+K2t6IOlhxg24AwYGbJAAAYBPhCQCATYQnAAA2EZ4AANhEeAIAYBOzbYEg4Iubc0jBe4MOwNcIT6Ce8+UN84PvBh3AxUF4AvWcb27OIQXnDTqAi4PwBIIGN+cA6goThgAAsInwBADAJoZtAT/yxSxZHtUG1D3CE/ATX86SBVC3CE/AT3w3S5ZHtQF1jfAEaqE2Q6bn3htYj2rzzXcCghvhCXjlkKRLNHLkSH8X4kPB+J2Ai4PwBLxyRFKpajfkGmjDrUcUfN8JuDgIT6BWajPkGqhDnMH4nQDf4jpPAABsIjwBALCJYVsAQK2E4gxtwhMA4KXQnaFNeAIAvHREoTpDm/AEANRS6M3QZsIQAAA2EZ4AANhEeAIAYBPnPANUbadv19fp3wBQHxCeASd0p34DQH1BeAacI6r91G+pvk7/BoD6gPAMWIH1jEcAwDlMGAIAwCbCEwAAmwhPAABsIjwBALCJ8AQAwCbCEwAAmwhPAABsIjwBALApoMPzzJkzeuaZZxQbG6smTZqoY8eOev7551VaWupuY4xRUlKSYmJi1KRJE/Xp00c7d+70Y9UAgGAX0OH54osvauHChZo3b5527dqlOXPm6KWXXtLcuXPdbebMmaPU1FTNmzdPW7Zskcvl0oABA3T06FE/Vg4ACGYBHZ6fffaZfvazn2ngwIHq0KGD7rvvPiUkJOjzzz+XZB11pqWlacaMGRoyZIji4+O1bNkynThxQunp6X6uHgAQrAI6PHv16qWPPvpIe/bskSR98cUX2rhxo+68805JUk5OjvLy8pSQkOB+j9PpVO/evbVp06Zq91tcXKyioiKPBQCAmgroG8NPnTpVhYWF6tSpkxo0aKCzZ89q9uzZeuCBByRJeXl5kqTo6GiP90VHR2vfvn3V7jclJUXPPffcxSscABDUAvrI880339Ty5cuVnp6urVu3atmyZfrNb36jZcuWebRzOBwer40xldaVN336dBUWFrqX3Nzci1I/ACA4BfSR59NPP61p06Zp+PDhkqQuXbpo3759SklJ0ejRo+VyuSRZR6CtW7d2vy8/P7/S0Wh5TqdTTqfz4hYPAAhaAX3keeLECV1yiWeJDRo0cF+qEhsbK5fLpYyMDPf2kpISZWZmqmfPnnVaKwAgdAT0keddd92l2bNnq127durcubO2bdum1NRUPfLII5Ks4drExEQlJycrLi5OcXFxSk5OVnh4uEaMGOHn6gEAwSqgw3Pu3Ll69tlnNW7cOOXn5ysmJkZjxozRr3/9a3ebKVOm6OTJkxo3bpwKCgrUo0cPrV27VhEREX6sHAAQzAI6PCMiIpSWlqa0tLRq2zgcDiUlJSkpKanO6gIAhLaAPucJAEAgIjwBALCJ8AQAwCbCEwAAmwhPAABsIjwBALCJ8AQAwCbCEwAAmwhPAABsIjwBALCJ8AQAwCbCEwAAmwhPAABsIjwBALCJ8AQAwCbCEwAAmwhPAABs8i48c3J8XAYAAPWHd+F51VVS377S8uXSqVM+LgkAgMDmXXh+8YXUtas0aZLkckljxkibN/u4NAAAApN34RkfL6WmSgcPSkuWSHl5Uq9eUufO1vp//9vHZQIAEDhqN2EoLEy65x7prbekF1+U/vUvafJkqU0badQo6dAhH5UJAEDgqF14fv65NG6c1Lq1dcQ5ebIVoOvXW0elP/uZj8oEACBwhHn1rtRUa7h2927pzjul11+3fl7ynyyOjZVefVXq1MmHpQIAEBi8C88FC6RHHpEeftiaMFSVdu2kxYtrURoAAIHJu/Dcu/fCbRo1kkaP9mr3AAAEMu/OeS5ZIr39duX1b78tLVtWy5IAAAhs3oXnCy9ILVtWXt+qlZScXMuSAAAIbN6F57591qSgitq3l/bvr2VJAAAENu/Cs1Ur6csvK6//4gspKqqWJQEAENi8C8/hw6Unn5Q2bJDOnrWW9eulCROsbQAABDHvZtvOmmUN3fbrZ91lSJJKS627CnHOEwAQ5LwLz0aNpDfflP7nf6yh2iZNpC5drHOeAAAEOe/Cs8zVV1sLAAAhxLvwPHtWWrpU+ugjKT/fGrItb/362lcGAECA8i48J0ywwnPgQOvxZA6Hb6sCACCAeReeK1ZYjyG7804flwMAQODz7lKVRo2kq67ycSkAANQP3oXnpEnS738vGePjcgAACHzeDdtu3GjdIOGDD6TOnaWGDT23r1zpg9IAAAhM3oVns2bSPff4thIAAOoJ78JzyRIflwEAQP3h3TlPSTpzRlq3Tnr1VenoUWvdd99Jx475qDQAAAKTd0ee+/ZJP/2p9fix4mJpwAApIkKaM0c6dUpauNDHZQIAEDi8O/KcMEHq3l0qKLDua1vmnnusuw4BABDEvJ9t++mn1vWe5bVvLx086IOyAAAIXN4deZaWWve3rejAAWv4FgCAIOZdeA4YIKWlnXvtcFgThWbO5JZ9AICg592w7e9+J/XtK113nTVBaMQIae9eqWVL6Y03fFwiAACBxbvwjImRsrOtoNy61RrGffRR6cEHPScQAQAQhLx/GHaTJtIjj1gLAAAhxLvwfP31828fNcqr3Vbl4MGDmjp1qj744AOdPHlSV199tRYvXqxu3bpJkowxeu6557Ro0SIVFBSoR48eeuWVV9S5c2ef1QAAQHnePwy7vNOnpRMnrEtXwsN9Fp4FBQW65ZZb1LdvX33wwQdq1aqV/vWvf6lZs2buNnPmzFFqaqqWLl2qq6++WrNmzdKAAQO0e/duRTDzFwBwEXgXngUFldft3Sv98pfS00/XsqRzXnzxRbVt21ZLyt1Lt0OHDu7/NsYoLS1NM2bM0JAhQyRJy5YtU3R0tNLT0zVmzBif1QIAQBnv721bUVyc9MILlY9Ka2H16tXq3r277r//frVq1Updu3bVa6+95t6ek5OjvLw8JSQkuNc5nU717t1bmzZtqna/xcXFKioq8lgAAKgp34WnJDVoYN0c3ke++eYbLViwQHFxcfr73/+usWPH6sknn9Tr/znnmpeXJ0mKjo72eF90dLR7W1VSUlIUGRnpXtq2beuzmgEAwc+7YdvVqz1fGyMdOiTNmyfdcosPyrKUlpaqe/fuSk5OliR17dpVO3fu1IIFCzSq3HlVh8NRoRxTaV1506dP18SJE92vi4qKCFAAQI15F56DB3u+djikyy+XfvIT6be/rX1V/9G6dWtdd911HuuuvfZavfvuu5Ikl8slyToCbd26tbtNfn5+paPR8pxOp5xOp8/qBACEFu/vbVt+OXtWysuT0tOlciFWW7fccot2797tsW7Pnj1q3769JCk2NlYul0sZGRnu7SUlJcrMzFTPnj19VgcAAOV5f5OEOvDUU0+pZ8+eSk5O1tChQ7V582YtWrRIixYtkmQN1yYmJio5OVlxcXGKi4tTcnKywsPDNWLECD9XDwAIVt6FZ7nzhReUmurVR0jSTTfdpFWrVmn69Ol6/vnnFRsbq7S0ND344IPuNlOmTNHJkyc1btw4900S1q5dyzWeAICLxrvw3LbNuqftmTPSNddY6/bssWbb3njjuXbnmbRTU4MGDdKgQYOq3e5wOJSUlKSkpKRafxYAADXhXXjedZf13M5ly6Tmza11BQXSww9Lt94qTZrkwxIBAAgs3k0Y+u1vpZSUc8EpWf89a5ZPZ9sCABCIvAvPoiLp//6v8vr8fOno0VqWBABAYPMuPO+5xxqifecd6cABa3nnHeuZnv+5xywAAMHKu3OeCxdKkydLI0daT1SRpLAwKzxfesmH5QEAEHi8C8/wcGn+fCso//Uv6/Z8V10lNW3q4/IAAAg8tbsx/KFD1nL11VZwGuOjsgAACFzehef330v9+lmheeedVoBK0mOPcZkKACDoeReeTz0lNWwo7d9vDeGWGTZM+vBDH5UGAEBg8u6c59q10t//LrVp47k+Lk7at88HZQEAELi8O/I8ftzziLPM4cMSj/oCAAQ578Lzttuk118/99rhsB5N9tJLUt++PioNAIDA5N2w7UsvSX36SJ9/LpWUSFOmSDt3Sj/8IH36qW8rBAAgwHh35HndddKXX0o33ywNGGAN4w4ZYj1t5corfVwiAACBxf6R5+nTUkKC9Oqr0nPPXYSSAAAIbPaPPBs2lHbs8MmzOgEAqI+8G7YdNUpavNjHpQAAUD94N2GopET6wx+kjAype/fK97RNTfVBaQAABCZ74fnNN1KHDtaw7Y03Wuv27PFsw3AuACDI2QvPuDjrPrYbNlivhw2TXn5Zio6+CKUBABCY7J3zrPjUlA8+sC5TAQAghNTukWQ8ggwAEILshafDUfmcJuc4AQAhxt45T2Okhx46d/P3U6eksWMrz7ZdudI31QEAEIDshefo0Z6vR470YSkAANQP9sJzyZKLVAYAAPVH7SYMAQAQgghPAABsIjwBALCJ8AQAwCbCEwAAmwhPAABsIjwBALCJ8AQAwCbCEwAAmwhPAABsIjwBALCJ8AQAwCbCEwAAmwhPAABsIjwBALCJ8AQAwCbCEwAAmwhPAABsIjwBALCJ8AQAwCbCEwAAmwhPAABsIjwBALCJ8AQAwCbCEwAAmwhPAABsqlfhmZKSIofDocTERPc6Y4ySkpIUExOjJk2aqE+fPtq5c6f/igQABL16E55btmzRokWLdP3113usnzNnjlJTUzVv3jxt2bJFLpdLAwYM0NGjR/1UKQAg2NWL8Dx27JgefPBBvfbaa2revLl7vTFGaWlpmjFjhoYMGaL4+HgtW7ZMJ06cUHp6erX7Ky4uVlFRkccCAEBN1YvwfPzxxzVw4ED179/fY31OTo7y8vKUkJDgXud0OtW7d29t2rSp2v2lpKQoMjLSvbRt2/ai1Q4ACD4BH54rVqzQ1q1blZKSUmlbXl6eJCk6OtpjfXR0tHtbVaZPn67CwkL3kpub69uiAQBBLczfBZxPbm6uJkyYoLVr16px48bVtnM4HB6vjTGV1pXndDrldDp9VicAILQE9JFnVlaW8vPz1a1bN4WFhSksLEyZmZl6+eWXFRYW5j7irHiUmZ+fX+loFAAAXwno8OzXr5+2b9+u7Oxs99K9e3c9+OCDys7OVseOHeVyuZSRkeF+T0lJiTIzM9WzZ08/Vg4ACGYBPWwbERGh+Ph4j3VNmzZVVFSUe31iYqKSk5MVFxenuLg4JScnKzw8XCNGjPBHyQCAEBDQ4VkTU6ZM0cmTJzVu3DgVFBSoR48eWrt2rSIiIvxdGgAgSNW78Pz44489XjscDiUlJSkpKckv9QAAQk9An/MEACAQEZ4AANhEeAIAYBPhCQCATYQnAAA2EZ4AANhEeAIAYBPhCQCATYQnAAA2EZ4AANhEeAIAYBPhCQCATYQnAAA2EZ4AANhEeAIAYBPhCQCATYQnAAA2EZ4AANhEeAIAYBPhCQCATYQnAAA2EZ4AANhEeAIAYBPhCQCATYQnAAA2EZ4AANhEeAIAYBPhCQCATYQnAAA2EZ4AANhEeAIAYBPhCQCATYQnAAA2EZ4AANhEeAIAYBPhCQCATYQnAAA2EZ4AANhEeAIAYBPhCQCATYQnAAA2EZ4AANhEeAIAYBPhCQCATYQnAAA2EZ4AANhEeAIAYBPhCQCATYQnAAA2EZ4AANhEeAIAYFNAh2dKSopuuukmRUREqFWrVho8eLB2797t0cYYo6SkJMXExKhJkybq06ePdu7c6aeKAQChIKDDMzMzU48//rj+93//VxkZGTpz5owSEhJ0/Phxd5s5c+YoNTVV8+bN05YtW+RyuTRgwAAdPXrUj5UDAIJZmL8LOJ8PP/zQ4/WSJUvUqlUrZWVl6bbbbpMxRmlpaZoxY4aGDBkiSVq2bJmio6OVnp6uMWPG+KNsAECQC+gjz4oKCwslSS1atJAk5eTkKC8vTwkJCe42TqdTvXv31qZNm6rdT3FxsYqKijwWAABqqt6EpzFGEydOVK9evRQfHy9JysvLkyRFR0d7tI2OjnZvq0pKSooiIyPdS9u2bS9e4QCAoFNvwnP8+PH68ssv9cYbb1Ta5nA4PF4bYyqtK2/69OkqLCx0L7m5uT6vFwAQvAL6nGeZJ554QqtXr9Ynn3yiNm3auNe7XC5J1hFo69at3evz8/MrHY2W53Q65XQ6L17BAICgFtBHnsYYjR8/XitXrtT69esVGxvrsT02NlYul0sZGRnudSUlJcrMzFTPnj3rulwAQIgI6CPPxx9/XOnp6frLX/6iiIgI93nMyMhINWnSRA6HQ4mJiUpOTlZcXJzi4uKUnJys8PBwjRgxws/VAwCCVUCH54IFCyRJffr08Vi/ZMkSPfTQQ5KkKVOm6OTJkxo3bpwKCgrUo0cPrV27VhEREXVcLQAgVAR0eBpjLtjG4XAoKSlJSUlJF78gAAAU4Oc8AQAIRIQnAAA2EZ4AANhEeAIAYBPhCQCATYQnAAA2EZ4AANhEeAIAYBPhCQCATYQnAAA2EZ4AANhEeAIAYBPhCQCATYQnAAA2EZ4AANhEeAIAYBPhCQCATYQnAAA2EZ4AANhEeAIAYBPhCQCATYQnAAA2EZ4AANhEeAIAYBPhCQCATYQnAAA2EZ4AANhEeAIAYBPhCQCATYQnAAA2EZ4AANhEeAIAYBPhCQCATYQnAAA2EZ4AANhEeAIAYBPhCQCATYQnAAA2EZ4AANhEeAIAYBPhCQCATYQnAAA2EZ4AANhEeAIAYBPhCQCATYQnAAA2EZ4AANhEeAIAYBPhCQCATYQnAAA2EZ4AANgUNOE5f/58xcbGqnHjxurWrZv+8Y9/+LskAECQCorwfPPNN5WYmKgZM2Zo27ZtuvXWW3XHHXdo//79/i4NABCEgiI8U1NT9eijj+qxxx7Ttddeq7S0NLVt21YLFizwd2kAgCAU5u8CaqukpERZWVmaNm2ax/qEhARt2rSpyvcUFxeruLjY/bqwsFCSVFRUVKtajh079p//ypJ07HxNz2OXD/bhq/0EUi2+2g+1XNz9UMvF3U8g1eKr/fiqlt2SrL/D3v4tL3ufMebCjU09d/DgQSPJfPrppx7rZ8+eba6++uoq3zNz5kwjiYWFhYWFpdKSm5t7weyp90eeZRwOh8drY0yldWWmT5+uiRMnul+Xlpbqhx9+UFRUVLXvqYmioiK1bdtWubm5uuyyy7zeT7ChX6pGv1SPvqka/VI9X/SNMUZHjx5VTEzMBdvW+/Bs2bKlGjRooLy8PI/1+fn5io6OrvI9TqdTTqfTY12zZs18VtNll13GL3YV6Jeq0S/Vo2+qRr9Ur7Z9ExkZWaN29X7CUKNGjdStWzdlZGR4rM/IyFDPnj39VBUAIJjV+yNPSZo4caJ+/vOfq3v37vqv//ovLVq0SPv379fYsWP9XRoAIAgFRXgOGzZM33//vZ5//nkdOnRI8fHxWrNmjdq3b1+ndTidTs2cObPSkHCoo1+qRr9Uj76pGv1SvbruG4cxNZmTCwAAytT7c54AANQ1whMAAJsITwAAbCI8AQCwifD0kVB/JFpKSopuuukmRUREqFWrVho8eLB2797t0cYYo6SkJMXExKhJkybq06ePdu7c6aeK/SMlJUUOh0OJiYnudaHcLwcPHtTIkSMVFRWl8PBw/ehHP1JWVpZ7eyj2zZkzZ/TMM88oNjZWTZo0UceOHfX888+rtLTU3SZU+uWTTz7RXXfdpZiYGDkcDr333nse22vSD8XFxXriiSfUsmVLNW3aVHfffbcOHDhQ++Jqc19ZWFasWGEaNmxoXnvtNfPVV1+ZCRMmmKZNm5p9+/b5u7Q6c/vtt5slS5aYHTt2mOzsbDNw4EDTrl07c+zYMXebF154wURERJh3333XbN++3QwbNsy0bt3aFBUV+bHyurN582bToUMHc/3115sJEya414dqv/zwww+mffv25qGHHjL//Oc/TU5Ojlm3bp35+uuv3W1CsW9mzZploqKizPvvv29ycnLM22+/bS699FKTlpbmbhMq/bJmzRozY8YM8+677xpJZtWqVR7ba9IPY8eONVdccYXJyMgwW7duNX379jU33HCDOXPmTK1qIzx94OabbzZjx471WNepUyczbdo0P1Xkf/n5+UaSyczMNMYYU1paalwul3nhhRfcbU6dOmUiIyPNwoUL/VVmnTl69KiJi4szGRkZpnfv3u7wDOV+mTp1qunVq1e120O1bwYOHGgeeeQRj3VDhgwxI0eONMaEbr9UDM+a9MORI0dMw4YNzYoVK9xtDh48aC655BLz4Ycf1qoehm1rqeyRaAkJCR7rz/dItFBQ9pi3Fi1aSJJycnKUl5fn0U9Op1O9e/cOiX56/PHHNXDgQPXv399jfSj3y+rVq9W9e3fdf//9atWqlbp27arXXnvNvT1U+6ZXr1766KOPtGfPHknSF198oY0bN+rOO++UFLr9UlFN+iErK0unT5/2aBMTE6P4+Pha91VQ3GHInw4fPqyzZ89Wugl9dHR0pZvVhwpjjCZOnKhevXopPj5ektx9UVU/7du3r85rrEsrVqzQ1q1btWXLlkrbQrlfvvnmGy1YsEATJ07Ur371K23evFlPPvmknE6nRo0aFbJ9M3XqVBUWFqpTp05q0KCBzp49q9mzZ+uBBx6QFNq/M+XVpB/y8vLUqFEjNW/evFKb2v59Jjx9xM4j0YLd+PHj9eWXX2rjxo2VtoVaP+Xm5mrChAlau3atGjduXG27UOsXyXoUYPfu3ZWcnCxJ6tq1q3bu3KkFCxZo1KhR7nah1jdvvvmmli9frvT0dHXu3FnZ2dlKTExUTEyMRo8e7W4Xav1SHW/6wRd9xbBtLXnzSLRg9sQTT2j16tXasGGD2rRp417vcrkkKeT6KSsrS/n5+erWrZvCwsIUFhamzMxMvfzyywoLC3N/91DrF0lq3bq1rrvuOo911157rfbv3y8pdH9nnn76aU2bNk3Dhw9Xly5d9POf/1xPPfWUUlJSJIVuv1RUk35wuVwqKSlRQUFBtW28RXjWEo9EsxhjNH78eK1cuVLr169XbGysx/bY2Fi5XC6PfiopKVFmZmZQ91O/fv20fft2ZWdnu5fu3bvrwQcfVHZ2tjp27BiS/SJJt9xyS6XLmfbs2eN+oEOo/s6cOHFCl1zi+ae5QYMG7ktVQrVfKqpJP3Tr1k0NGzb0aHPo0CHt2LGj9n1Vq+lGMMacu1Rl8eLF5quvvjKJiYmmadOm5ttvv/V3aXXml7/8pYmMjDQff/yxOXTokHs5ceKEu80LL7xgIiMjzcqVK8327dvNAw88EJTT6y+k/GxbY0K3XzZv3mzCwsLM7Nmzzd69e82f//xnEx4ebpYvX+5uE4p9M3r0aHPFFVe4L1VZuXKladmypZkyZYq7Taj0y9GjR822bdvMtm3bjCSTmppqtm3b5r4MsCb9MHbsWNOmTRuzbt06s3XrVvOTn/yES1UCySuvvGLat29vGjVqZG688Ub3JRqhQlKVy5IlS9xtSktLzcyZM43L5TJOp9PcdtttZvv27f4r2k8qhmco98tf//pXEx8fb5xOp+nUqZNZtGiRx/ZQ7JuioiIzYcIE065dO9O4cWPTsWNHM2PGDFNcXOxuEyr9smHDhir/rowePdoYU7N+OHnypBk/frxp0aKFadKkiRk0aJDZv39/rWvjkWQAANjEOU8AAGwiPAEAsInwBADAJsITAACbCE8AAGwiPAEAsInwBADAJsITAACbCE8AAGwiPIFgt2mT1KCB9NOf+rsSIGhwez4g2D32mHTppdIf/iB99ZXUrp2/KwLqPY48gWB2/Lj01lvSL38pDRokLV3quX31aikuTmrSROrbV1q2THI4pCNHzrXZtEm67TarTdu20pNPWvsFQhjhCQSzN9+UrrnGWkaOlJYskcoGm779VrrvPmnwYCk7WxozRpoxw/P927dLt98uDRkiffmltb+NG6Xx4+v4iwCBhWFbIJjdcos0dKg0YYJ05ozUurX0xhtS//7StGnS3/5mBWSZZ56RZs+WCgqkZs2kUaOsI85XXz3XZuNGqXdv6+izceM6/0pAIODIEwhWu3dLmzdLw4dbr8PCpGHDpD/+8dz2m27yfM/NN3u+zsqyhnovvfTccvvtUmmplJNz0b8CEKjC/F0AgItk8WLraPOKK86tM0Zq2NA6sjTGOr9ZXsWBqNJSazj3yScr75+JRwhhhCcQjM6ckV5/Xfrtb6WEBM9t994r/fnPUqdO0po1nts+/9zz9Y03Sjt3SldddXHrBeoZznkCwei996wh2vx8KTLSc9uMGVZorlxpTSR66inp0UetSUOTJkkHDlizbSMjrUlCP/6x9PDD0i9+ITVtKu3aJWVkSHPn+uGLAYGBc55AMFq82JoUVDE4JevIMzvbGrp95x0rRK+/Xlqw4NxsW6fT+nn99VJmprR3r3TrrVLXrtKzz1oTj4AQxpEngHNmz5YWLpRyc/1dCRDQOOcJhLL5860Zt1FR0qefSi+9xDWcQA0QnkAo27tXmjVL+uEHa/bspEnS9On+rgoIeAzbAgBgExOGAACwifAEAMAmwhMAAJsITwAAbCI8AQCwifAEAMAmwhMAAJsITwAAbPr/6I/YkhFqLVAAAAAASUVORK5CYII=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utoShape 5" descr="data:image/png;base64,iVBORw0KGgoAAAANSUhEUgAAAc8AAAHUCAYAAABcaaNzAAAAOnRFWHRTb2Z0d2FyZQBNYXRwbG90bGliIHZlcnNpb24zLjEwLjAsIGh0dHBzOi8vbWF0cGxvdGxpYi5vcmcvlHJYcgAAAAlwSFlzAAAPYQAAD2EBqD+naQAAL7ZJREFUeJzt3Xt8FPW9//H3SmAhGAMEyRK5BY2iBC2C0oMoUCBWQYuogEjBWw8UUSIgl6IleiBRbNNUEBBLAUsj3sBSi5YgGIt4CgaigPwAa4SA5KRoSLgmQL6/P6ZZsrlAZrNkN7uv5+Mxj7gz35397Ldp3sx3vjPjMMYYAQCAGrvE3wUAAFDfEJ4AANhEeAIAYBPhCQCATYQnAAA2EZ4AANhEeAIAYBPhCQCATYQnAAA2EZ5ARS+/LDkcUny8vyup2rffWvUtXXpuXVKStc6OEyes9338sb33VfVZHTpIgwbZ28+FpKdLaWlVb3M4rDoAPyE8gYr++Efr586d0j//6d9aauqxx6TPPrP3nhMnpOeesx+e3nyWN84Xnp99ZtUB+AnhCZT3+efSF19IAwdarxcv9m89NdWmjfTjH1/czzhxou4+60J+/GOrDsBPCE+gvLKwfOEFqWdPacWKc6FR3oED0n33SRERUrNm0oMPSlu2VB5OlaxAvvtuqUULqXFjqWtX6a23albPd99JQ4danxMZKQ0bJuXlVW5X1VDq+vVSnz5SVJTUpInUrp10773W9/n2W+nyy612zz1nvdfhkB56yHN/W7da37N5c+nKK6v/rDKrVknXX299z44drSHw8pYutd777bee6z/+2FpfdhTcp4/0t79J+/adq638Z1Y1bLtjh/Szn1m1Nm4s/ehH0rJlVX/OG29IM2ZIMTHSZZdJ/ftLu3dX/Z2AKhCeQJmTJ60/qjfdZJ3vfOQR6ehR6e23PdsdPy717Stt2CC9+KIVhNHRVrBVtGGDdMst0pEj0sKF0l/+Yv1RHzascshWVU///tLatVJKilWHy1X151T07bfW0XOjRtYw9IcfWv8gaNpUKimRWre21knSo49aw6CffSY9+6znfoYMka66yvrshQvP/5nZ2VJiovTUU1aI9uwpTZgg/eY3F663ovnzrX5zuc7Vdr6h4t27rc/budMK7JUrpeuus/4xMGdO5fa/+pUVzH/4g7RokbR3r3TXXdLZs/ZrRWgyACyvv26MZMzChdbro0eNufRSY2691bPdK69Y7T74wHP9mDHW+iVLzq3r1MmYrl2NOX3as+2gQca0bm3M2bPV17NggbW/v/zFc/0vflH5c2bOtNaVeecd63V2dvX7//e/rTYzZ1beVra/X/+6+m3ltW9vjMNR+fMGDDDmssuMOX7cer1kifXenBzPdhs2WOs3bDi3buBAa79VqVj38OHGOJ3G7N/v2e6OO4wJDzfmyBHPz7nzTs92b71lrf/ss6o/D6iAI0+gzOLF1vDm8OHW60svle6/X/rHP6wjkzKZmdYw6k9/6vn+Bx7wfP3119L/+3/WkK4knTlzbrnzTunQofMPFW7YYH3O3Xd7rh8x4sLf5Uc/so46//u/raHLb7658Huqcu+9NW/bubN0ww2e60aMkIqKrOHfi2n9eqlfP6ltW8/1Dz1kDVNXPGqt2KfXX2/93LfvopWI4EJ4ApIVdJ98Yg11GmMNsx45Yp3vk87NwJWk77+3hmkrqrju//7P+jl5stSwoecybpy17fDh6muq7nNcrgt/nyuvlNatk1q1kh5/3Hp95ZXS739/4feW17p1zdtWVVfZuu+/t/e5dn3/fdW1xsRU/flRUZ6vnU7r58mTvq8NQSnM3wUAAeGPf7RC8513rKWiZcukWbOkBg2sP7ybN1duU3EiT8uW1s/p061zh1W55prqa6rp51Tn1lut5exZa9LS3LnWOcno6HNH1xdi59rRquoqW1cWVo0bWz+Liz3bne8fETURFWUdyVf03XfWz7L/LQAf4cgTOHvWCscrr7SGSisukyZZf5g/+MBq37u3NZGo7HWZFSs8X19zjRQXZ1360r171UtERPV19e1rfc7q1Z7r09Ptfb8GDaQePaRXXrFelw2h+vpoa+dO67uWl55ufccbb7Red+hg/fzyS892Fb9jWX01ra1fP2votiwsy7z+uhQe7v9LaxB0OPIEPvjA+qP74ovWJRIVxcdL8+ZZ50QHDZJGj5Z+9ztp5EjraPSqq6x9/P3vVvtLyv2b9NVXpTvukG6/3Tr/dsUV0g8/SLt2WSFWcSZveaNGWZ8zapQ0e7YVxGvWnPuc81m40AqTgQOtS1ROnTo39Ny/v/UzIkJq396aAdyvn3UpTcuW5wLOrpgY61xiUpI1hLp8uZSRYfVreLjV5qabrH9UTJ5snftt3tyambtxY+X9delizZpdsEDq1s3q1+7dq/7smTOl99+3/sHx619b3+XPf7Yud5kzx7rMB/Alf89YAvxu8GBjGjUyJj+/+jbDhxsTFmZMXp71ev9+Y4YMsWbjRkQYc++9xqxZU/Xs2C++MGboUGNatTKmYUNjXC5jfvKTc7N6z+fAAWvf5T9n06YLz7b97DNj7rnHmq3qdBoTFWVM797GrF7tuf9166zZwE6n9f7Roz339+9/V66putm2Awdas3w7d7b6s0MHY1JTK79/zx5jEhKsWbiXX27ME08Y87e/VZ5t+8MPxtx3nzHNmlkzect/ZlWzhLdvN+auu4yJjLQ+/4YbPPvImHOzbd9+23N9Tk7lPgXOw2GMMf4OcCAoJCdLzzwj7d/P3W+AIMewLeCNefOsn506SadPW0OkL79sDeUSnEDQIzwBb4SHW+cjv/3Wmjnarp00dap15Akg6DFsCwCATVyqAgCATYQnAAA2EZ4AANjEhCFJpaWl+u677xQRESGHnduRAQCChjFGR48eVUxMjC655PzHloSnpO+++05tKz6NAQAQknJzc9XmApecEZ6SIv5zf9Hc3Fxddtllfq4GAOAPRUVFatu2rTsTzofwlNxDtZdddhnhCQAhrian75gwBACATYQnAAA2EZ4AANhEeAIAYBPhCQCATX4Nz08++UR33XWXYmJi5HA49N5777m3nT59WlOnTlWXLl3UtGlTxcTEaNSoUfruu+889lFcXKwnnnhCLVu2VNOmTXX33XfrwIEDdfxNAAChxK/hefz4cd1www2aV/ZsxHJOnDihrVu36tlnn9XWrVu1cuVK7dmzR3fffbdHu8TERK1atUorVqzQxo0bdezYMQ0aNEhnz56tq68BAAgxAfNIMofDoVWrVmnw4MHVttmyZYtuvvlm7du3T+3atVNhYaEuv/xy/elPf9KwYcMknbtb0Jo1a3T77bfX6LOLiooUGRmpwsJCrvMEgBBlJwvq1TnPwsJCORwONWvWTJKUlZWl06dPKyEhwd0mJiZG8fHx2rRpU7X7KS4uVlFRkccCAEBN1ZvwPHXqlKZNm6YRI0a4/0WQl5enRo0aqXnz5h5to6OjlZeXV+2+UlJSFBkZ6V64ry0AwI56EZ6nT5/W8OHDVVpaqvnz51+wvTHmvLdXmj59ugoLC91Lbm6uL8sFAAS5gA/P06dPa+jQocrJyVFGRobHOLTL5VJJSYkKCgo83pOfn6/o6Ohq9+l0Ot33seV+tgAAuwI6PMuCc+/evVq3bp2ioqI8tnfr1k0NGzZURkaGe92hQ4e0Y8cO9ezZs67LBQCECL8+VeXYsWP6+uuv3a9zcnKUnZ2tFi1aKCYmRvfdd5+2bt2q999/X2fPnnWfx2zRooUaNWqkyMhIPfroo5o0aZKioqLUokULTZ48WV26dFH//v399bUAAEHOr5eqfPzxx+rbt2+l9aNHj1ZSUpJiY2OrfN+GDRvUp08fSdZEoqefflrp6ek6efKk+vXrp/nz59uaBMSlKgDOZ//+/Tp8+HCt99OyZUu1a9fOBxXhYrCTBQFznac/EZ4AqrN//35dc821OnXqRK331bhxuHbv3kWABig7WcDDsAHgPA4fPvyf4Fwu6dpa7GmXTp0aqcOHDxOeQYDwBIAauVbSjf4uAgEioGfbAgAQiAhPAABsIjwBALCJ8AQAwCbCEwAAmwhPAABsIjwBALCJ8AQAwCZukgAgIPnifrLcSxYXC+EJIOD46n6y3EsWFwvhCSDg+OZ+stxLFhcP4QkggHE/WQQmJgwBAGAT4QkAgE2EJwAANnHOEwDq0K5du2r1/mC8/MYXlyVJdds3hCcA1IlDki7RyJEja7WXYLv8xleXJUl12zeEJwDUiSOSSsXlN558c1mSVNd9Q3gCQJ3i8puq1a9+YcIQAAA2EZ4AANjEsC0AhKD6OMM1kBCeABBi6usM10BCeAJAiKmvM1wDCeEJACGrfs1wDSRMGAIAwCbCEwAAmxi2BYB6prb3x63t+0F4AkA94pv746L2CE8AqDeOqPb3x5WkNZKe9UVBIYvwBIB6p7azZBm2rS0mDAEAYBPhCQCATYQnAAA2EZ4AANhEeAIAYBOzbXFePLYIdvnid4aL+BHoCE9Ui8cWwS5f/s4AgYzwRLV4bBHs8t3vDBfxI7ARnqgBHlsEu7iIH8GNCUMAANhEeAIAYBPhCQCATYQnAAA2EZ4AANhEeAIAYBPhCQCATYQnAAA2EZ4AANjk1zsMffLJJ3rppZeUlZWlQ4cOadWqVRo8eLB7uzFGzz33nBYtWqSCggL16NFDr7zyijp37uxuU1xcrMmTJ+uNN97QyZMn1a9fP82fP19t2rTxwzdCfcDN7gHUll/D8/jx47rhhhv08MMP69577620fc6cOUpNTdXSpUt19dVXa9asWRowYIB2796tiIgISVJiYqL++te/asWKFYqKitKkSZM0aNAgZWVlqUGDBnX9lRDguNk9AF/wa3jecccduuOOO6rcZoxRWlqaZsyYoSFDhkiSli1bpujoaKWnp2vMmDEqLCzU4sWL9ac//Un9+/eXJC1fvlxt27bVunXrdPvtt9fZd0H9wM3uAfhCwN4YPicnR3l5eUpISHCvczqd6t27tzZt2qQxY8YoKytLp0+f9mgTExOj+Ph4bdq0qdrwLC4uVnFxsft1UVHRxfsiCFDc7B6A9wJ2wlBeXp4kKTo62mN9dHS0e1teXp4aNWqk5s2bV9umKikpKYqMjHQvbdu29XH1AIBgFrDhWcbhcHi8NsZUWlfRhdpMnz5dhYWF7iU3N9cntQIAQkPADtu6XC5J1tFl69at3evz8/PdR6Mul0slJSUqKCjwOPrMz89Xz549q9230+mU0+m8SJUDCCS7dtXu2aC1fT+CU8CGZ2xsrFwulzIyMtS1a1dJUklJiTIzM/Xiiy9Kkrp166aGDRsqIyNDQ4cOlSQdOnRIO3bs0Jw5c/xWO4BAcEjSJRo5cqS/C0EQ8mt4Hjt2TF9//bX7dU5OjrKzs9WiRQu1a9dOiYmJSk5OVlxcnOLi4pScnKzw8HCNGDFCkhQZGalHH31UkyZNUlRUlFq0aKHJkyerS5cu7tm3AELVEUmlqv3M6jWSnvVFQQgifg3Pzz//XH379nW/njhxoiRp9OjRWrp0qaZMmaKTJ09q3Lhx7pskrF271n2NpyT97ne/U1hYmIYOHeq+ScLSpUu5xlO1vxkAw1UIDrWdWc3/D1CZX8OzT58+MsZUu93hcCgpKUlJSUnVtmncuLHmzp2ruXPnXoQK6y9f3gwAAOApYM95onZ8czMAhqsAoCqEZ9CrzZAVw1UAUJWAv84TAIBAQ3gCAGATw7aoV5hBDCAQEJ6oN5hBDCBQEJ6oN5hBDCBQEJ6oh5hBDMC/CE8fq+05OUlq2bJlUD5gmRt0AwgWhKcP+eqcXOPG4dq9e1cQBSg36AYQXAhPH/LNObldOnVqpA4fPhxE4XlE3KAbQDAhPC+K2t6IOlhxg24AwYGbJAAAYBPhCQCATYQnAAA2EZ4AANhEeAIAYBOzbYEg4Iubc0jBe4MOwNcIT6Ce8+UN84PvBh3AxUF4AvWcb27OIQXnDTqAi4PwBIIGN+cA6goThgAAsInwBADAJoZtAT/yxSxZHtUG1D3CE/ATX86SBVC3CE/AT3w3S5ZHtQF1jfAEaqE2Q6bn3htYj2rzzXcCghvhCXjlkKRLNHLkSH8X4kPB+J2Ai4PwBLxyRFKpajfkGmjDrUcUfN8JuDgIT6BWajPkGqhDnMH4nQDf4jpPAABsIjwBALCJYVsAQK2E4gxtwhMA4KXQnaFNeAIAvHREoTpDm/AEANRS6M3QZsIQAAA2EZ4AANhEeAIAYBPnPANUbadv19fp3wBQHxCeASd0p34DQH1BeAacI6r91G+pvk7/BoD6gPAMWIH1jEcAwDlMGAIAwCbCEwAAmwhPAABsIjwBALCJ8AQAwCbCEwAAmwhPAABsIjwBALApoMPzzJkzeuaZZxQbG6smTZqoY8eOev7551VaWupuY4xRUlKSYmJi1KRJE/Xp00c7d+70Y9UAgGAX0OH54osvauHChZo3b5527dqlOXPm6KWXXtLcuXPdbebMmaPU1FTNmzdPW7Zskcvl0oABA3T06FE/Vg4ACGYBHZ6fffaZfvazn2ngwIHq0KGD7rvvPiUkJOjzzz+XZB11pqWlacaMGRoyZIji4+O1bNkynThxQunp6X6uHgAQrAI6PHv16qWPPvpIe/bskSR98cUX2rhxo+68805JUk5OjvLy8pSQkOB+j9PpVO/evbVp06Zq91tcXKyioiKPBQCAmgroG8NPnTpVhYWF6tSpkxo0aKCzZ89q9uzZeuCBByRJeXl5kqTo6GiP90VHR2vfvn3V7jclJUXPPffcxSscABDUAvrI880339Ty5cuVnp6urVu3atmyZfrNb36jZcuWebRzOBwer40xldaVN336dBUWFrqX3Nzci1I/ACA4BfSR59NPP61p06Zp+PDhkqQuXbpo3759SklJ0ejRo+VyuSRZR6CtW7d2vy8/P7/S0Wh5TqdTTqfz4hYPAAhaAX3keeLECV1yiWeJDRo0cF+qEhsbK5fLpYyMDPf2kpISZWZmqmfPnnVaKwAgdAT0keddd92l2bNnq127durcubO2bdum1NRUPfLII5Ks4drExEQlJycrLi5OcXFxSk5OVnh4uEaMGOHn6gEAwSqgw3Pu3Ll69tlnNW7cOOXn5ysmJkZjxozRr3/9a3ebKVOm6OTJkxo3bpwKCgrUo0cPrV27VhEREX6sHAAQzAI6PCMiIpSWlqa0tLRq2zgcDiUlJSkpKanO6gIAhLaAPucJAEAgIjwBALCJ8AQAwCbCEwAAmwhPAABsIjwBALCJ8AQAwCbCEwAAmwhPAABsIjwBALCJ8AQAwCbCEwAAmwhPAABsIjwBALCJ8AQAwCbCEwAAmwhPAABs8i48c3J8XAYAAPWHd+F51VVS377S8uXSqVM+LgkAgMDmXXh+8YXUtas0aZLkckljxkibN/u4NAAAApN34RkfL6WmSgcPSkuWSHl5Uq9eUufO1vp//9vHZQIAEDhqN2EoLEy65x7prbekF1+U/vUvafJkqU0badQo6dAhH5UJAEDgqF14fv65NG6c1Lq1dcQ5ebIVoOvXW0elP/uZj8oEACBwhHn1rtRUa7h2927pzjul11+3fl7ynyyOjZVefVXq1MmHpQIAEBi8C88FC6RHHpEeftiaMFSVdu2kxYtrURoAAIHJu/Dcu/fCbRo1kkaP9mr3AAAEMu/OeS5ZIr39duX1b78tLVtWy5IAAAhs3oXnCy9ILVtWXt+qlZScXMuSAAAIbN6F57591qSgitq3l/bvr2VJAAAENu/Cs1Ur6csvK6//4gspKqqWJQEAENi8C8/hw6Unn5Q2bJDOnrWW9eulCROsbQAABDHvZtvOmmUN3fbrZ91lSJJKS627CnHOEwAQ5LwLz0aNpDfflP7nf6yh2iZNpC5drHOeAAAEOe/Cs8zVV1sLAAAhxLvwPHtWWrpU+ugjKT/fGrItb/362lcGAECA8i48J0ywwnPgQOvxZA6Hb6sCACCAeReeK1ZYjyG7804flwMAQODz7lKVRo2kq67ycSkAANQP3oXnpEnS738vGePjcgAACHzeDdtu3GjdIOGDD6TOnaWGDT23r1zpg9IAAAhM3oVns2bSPff4thIAAOoJ78JzyRIflwEAQP3h3TlPSTpzRlq3Tnr1VenoUWvdd99Jx475qDQAAAKTd0ee+/ZJP/2p9fix4mJpwAApIkKaM0c6dUpauNDHZQIAEDi8O/KcMEHq3l0qKLDua1vmnnusuw4BABDEvJ9t++mn1vWe5bVvLx086IOyAAAIXN4deZaWWve3rejAAWv4FgCAIOZdeA4YIKWlnXvtcFgThWbO5JZ9AICg592w7e9+J/XtK113nTVBaMQIae9eqWVL6Y03fFwiAACBxbvwjImRsrOtoNy61RrGffRR6cEHPScQAQAQhLx/GHaTJtIjj1gLAAAhxLvwfP31828fNcqr3Vbl4MGDmjp1qj744AOdPHlSV199tRYvXqxu3bpJkowxeu6557Ro0SIVFBSoR48eeuWVV9S5c2ef1QAAQHnePwy7vNOnpRMnrEtXwsN9Fp4FBQW65ZZb1LdvX33wwQdq1aqV/vWvf6lZs2buNnPmzFFqaqqWLl2qq6++WrNmzdKAAQO0e/duRTDzFwBwEXgXngUFldft3Sv98pfS00/XsqRzXnzxRbVt21ZLyt1Lt0OHDu7/NsYoLS1NM2bM0JAhQyRJy5YtU3R0tNLT0zVmzBif1QIAQBnv721bUVyc9MILlY9Ka2H16tXq3r277r//frVq1Updu3bVa6+95t6ek5OjvLw8JSQkuNc5nU717t1bmzZtqna/xcXFKioq8lgAAKgp34WnJDVoYN0c3ke++eYbLViwQHFxcfr73/+usWPH6sknn9Tr/znnmpeXJ0mKjo72eF90dLR7W1VSUlIUGRnpXtq2beuzmgEAwc+7YdvVqz1fGyMdOiTNmyfdcosPyrKUlpaqe/fuSk5OliR17dpVO3fu1IIFCzSq3HlVh8NRoRxTaV1506dP18SJE92vi4qKCFAAQI15F56DB3u+djikyy+XfvIT6be/rX1V/9G6dWtdd911HuuuvfZavfvuu5Ikl8slyToCbd26tbtNfn5+paPR8pxOp5xOp8/qBACEFu/vbVt+OXtWysuT0tOlciFWW7fccot2797tsW7Pnj1q3769JCk2NlYul0sZGRnu7SUlJcrMzFTPnj19VgcAAOV5f5OEOvDUU0+pZ8+eSk5O1tChQ7V582YtWrRIixYtkmQN1yYmJio5OVlxcXGKi4tTcnKywsPDNWLECD9XDwAIVt6FZ7nzhReUmurVR0jSTTfdpFWrVmn69Ol6/vnnFRsbq7S0ND344IPuNlOmTNHJkyc1btw4900S1q5dyzWeAICLxrvw3LbNuqftmTPSNddY6/bssWbb3njjuXbnmbRTU4MGDdKgQYOq3e5wOJSUlKSkpKRafxYAADXhXXjedZf13M5ly6Tmza11BQXSww9Lt94qTZrkwxIBAAgs3k0Y+u1vpZSUc8EpWf89a5ZPZ9sCABCIvAvPoiLp//6v8vr8fOno0VqWBABAYPMuPO+5xxqifecd6cABa3nnHeuZnv+5xywAAMHKu3OeCxdKkydLI0daT1SRpLAwKzxfesmH5QEAEHi8C8/wcGn+fCso//Uv6/Z8V10lNW3q4/IAAAg8tbsx/KFD1nL11VZwGuOjsgAACFzehef330v9+lmheeedVoBK0mOPcZkKACDoeReeTz0lNWwo7d9vDeGWGTZM+vBDH5UGAEBg8u6c59q10t//LrVp47k+Lk7at88HZQEAELi8O/I8ftzziLPM4cMSj/oCAAQ578Lzttuk118/99rhsB5N9tJLUt++PioNAIDA5N2w7UsvSX36SJ9/LpWUSFOmSDt3Sj/8IH36qW8rBAAgwHh35HndddKXX0o33ywNGGAN4w4ZYj1t5corfVwiAACBxf6R5+nTUkKC9Oqr0nPPXYSSAAAIbPaPPBs2lHbs8MmzOgEAqI+8G7YdNUpavNjHpQAAUD94N2GopET6wx+kjAype/fK97RNTfVBaQAABCZ74fnNN1KHDtaw7Y03Wuv27PFsw3AuACDI2QvPuDjrPrYbNlivhw2TXn5Zio6+CKUBABCY7J3zrPjUlA8+sC5TAQAghNTukWQ8ggwAEILshafDUfmcJuc4AQAhxt45T2Okhx46d/P3U6eksWMrz7ZdudI31QEAEIDshefo0Z6vR470YSkAANQP9sJzyZKLVAYAAPVH7SYMAQAQgghPAABsIjwBALCJ8AQAwCbCEwAAmwhPAABsIjwBALCJ8AQAwCbCEwAAmwhPAABsIjwBALCJ8AQAwCbCEwAAmwhPAABsIjwBALCJ8AQAwCbCEwAAmwhPAABsIjwBALCJ8AQAwCbCEwAAmwhPAABsIjwBALCJ8AQAwCbCEwAAmwhPAABsqlfhmZKSIofDocTERPc6Y4ySkpIUExOjJk2aqE+fPtq5c6f/igQABL16E55btmzRokWLdP3113usnzNnjlJTUzVv3jxt2bJFLpdLAwYM0NGjR/1UKQAg2NWL8Dx27JgefPBBvfbaa2revLl7vTFGaWlpmjFjhoYMGaL4+HgtW7ZMJ06cUHp6erX7Ky4uVlFRkccCAEBN1YvwfPzxxzVw4ED179/fY31OTo7y8vKUkJDgXud0OtW7d29t2rSp2v2lpKQoMjLSvbRt2/ai1Q4ACD4BH54rVqzQ1q1blZKSUmlbXl6eJCk6OtpjfXR0tHtbVaZPn67CwkL3kpub69uiAQBBLczfBZxPbm6uJkyYoLVr16px48bVtnM4HB6vjTGV1pXndDrldDp9VicAILQE9JFnVlaW8vPz1a1bN4WFhSksLEyZmZl6+eWXFRYW5j7irHiUmZ+fX+loFAAAXwno8OzXr5+2b9+u7Oxs99K9e3c9+OCDys7OVseOHeVyuZSRkeF+T0lJiTIzM9WzZ08/Vg4ACGYBPWwbERGh+Ph4j3VNmzZVVFSUe31iYqKSk5MVFxenuLg4JScnKzw8XCNGjPBHyQCAEBDQ4VkTU6ZM0cmTJzVu3DgVFBSoR48eWrt2rSIiIvxdGgAgSNW78Pz44489XjscDiUlJSkpKckv9QAAQk9An/MEACAQEZ4AANhEeAIAYBPhCQCATYQnAAA2EZ4AANhEeAIAYBPhCQCATYQnAAA2EZ4AANhEeAIAYBPhCQCATYQnAAA2EZ4AANhEeAIAYBPhCQCATYQnAAA2EZ4AANhEeAIAYBPhCQCATYQnAAA2EZ4AANhEeAIAYBPhCQCATYQnAAA2EZ4AANhEeAIAYBPhCQCATYQnAAA2EZ4AANhEeAIAYBPhCQCATYQnAAA2EZ4AANhEeAIAYBPhCQCATYQnAAA2EZ4AANhEeAIAYBPhCQCATYQnAAA2EZ4AANhEeAIAYBPhCQCATYQnAAA2EZ4AANhEeAIAYBPhCQCATYQnAAA2EZ4AANhEeAIAYFNAh2dKSopuuukmRUREqFWrVho8eLB2797t0cYYo6SkJMXExKhJkybq06ePdu7c6aeKAQChIKDDMzMzU48//rj+93//VxkZGTpz5owSEhJ0/Phxd5s5c+YoNTVV8+bN05YtW+RyuTRgwAAdPXrUj5UDAIJZmL8LOJ8PP/zQ4/WSJUvUqlUrZWVl6bbbbpMxRmlpaZoxY4aGDBkiSVq2bJmio6OVnp6uMWPG+KNsAECQC+gjz4oKCwslSS1atJAk5eTkKC8vTwkJCe42TqdTvXv31qZNm6rdT3FxsYqKijwWAABqqt6EpzFGEydOVK9evRQfHy9JysvLkyRFR0d7tI2OjnZvq0pKSooiIyPdS9u2bS9e4QCAoFNvwnP8+PH68ssv9cYbb1Ta5nA4PF4bYyqtK2/69OkqLCx0L7m5uT6vFwAQvAL6nGeZJ554QqtXr9Ynn3yiNm3auNe7XC5J1hFo69at3evz8/MrHY2W53Q65XQ6L17BAICgFtBHnsYYjR8/XitXrtT69esVGxvrsT02NlYul0sZGRnudSUlJcrMzFTPnj3rulwAQIgI6CPPxx9/XOnp6frLX/6iiIgI93nMyMhINWnSRA6HQ4mJiUpOTlZcXJzi4uKUnJys8PBwjRgxws/VAwCCVUCH54IFCyRJffr08Vi/ZMkSPfTQQ5KkKVOm6OTJkxo3bpwKCgrUo0cPrV27VhEREXVcLQAgVAR0eBpjLtjG4XAoKSlJSUlJF78gAAAU4Oc8AQAIRIQnAAA2EZ4AANhEeAIAYBPhCQCATYQnAAA2EZ4AANhEeAIAYBPhCQCATYQnAAA2EZ4AANhEeAIAYBPhCQCATYQnAAA2EZ4AANhEeAIAYBPhCQCATYQnAAA2EZ4AANhEeAIAYBPhCQCATYQnAAA2EZ4AANhEeAIAYBPhCQCATYQnAAA2EZ4AANhEeAIAYBPhCQCATYQnAAA2EZ4AANhEeAIAYBPhCQCATYQnAAA2EZ4AANhEeAIAYBPhCQCATYQnAAA2EZ4AANhEeAIAYBPhCQCATYQnAAA2EZ4AANhEeAIAYBPhCQCATYQnAAA2EZ4AANhEeAIAYBPhCQCATYQnAAA2EZ4AANgUNOE5f/58xcbGqnHjxurWrZv+8Y9/+LskAECQCorwfPPNN5WYmKgZM2Zo27ZtuvXWW3XHHXdo//79/i4NABCEgiI8U1NT9eijj+qxxx7Ttddeq7S0NLVt21YLFizwd2kAgCAU5u8CaqukpERZWVmaNm2ax/qEhARt2rSpyvcUFxeruLjY/bqwsFCSVFRUVKtajh079p//ypJ07HxNz2OXD/bhq/0EUi2+2g+1XNz9UMvF3U8g1eKr/fiqlt2SrL/D3v4tL3ufMebCjU09d/DgQSPJfPrppx7rZ8+eba6++uoq3zNz5kwjiYWFhYWFpdKSm5t7weyp90eeZRwOh8drY0yldWWmT5+uiRMnul+Xlpbqhx9+UFRUVLXvqYmioiK1bdtWubm5uuyyy7zeT7ChX6pGv1SPvqka/VI9X/SNMUZHjx5VTEzMBdvW+/Bs2bKlGjRooLy8PI/1+fn5io6OrvI9TqdTTqfTY12zZs18VtNll13GL3YV6Jeq0S/Vo2+qRr9Ur7Z9ExkZWaN29X7CUKNGjdStWzdlZGR4rM/IyFDPnj39VBUAIJjV+yNPSZo4caJ+/vOfq3v37vqv//ovLVq0SPv379fYsWP9XRoAIAgFRXgOGzZM33//vZ5//nkdOnRI8fHxWrNmjdq3b1+ndTidTs2cObPSkHCoo1+qRr9Uj76pGv1SvbruG4cxNZmTCwAAytT7c54AANQ1whMAAJsITwAAbCI8AQCwifD0kVB/JFpKSopuuukmRUREqFWrVho8eLB2797t0cYYo6SkJMXExKhJkybq06ePdu7c6aeK/SMlJUUOh0OJiYnudaHcLwcPHtTIkSMVFRWl8PBw/ehHP1JWVpZ7eyj2zZkzZ/TMM88oNjZWTZo0UceOHfX888+rtLTU3SZU+uWTTz7RXXfdpZiYGDkcDr333nse22vSD8XFxXriiSfUsmVLNW3aVHfffbcOHDhQ++Jqc19ZWFasWGEaNmxoXnvtNfPVV1+ZCRMmmKZNm5p9+/b5u7Q6c/vtt5slS5aYHTt2mOzsbDNw4EDTrl07c+zYMXebF154wURERJh3333XbN++3QwbNsy0bt3aFBUV+bHyurN582bToUMHc/3115sJEya414dqv/zwww+mffv25qGHHjL//Oc/TU5Ojlm3bp35+uuv3W1CsW9mzZploqKizPvvv29ycnLM22+/bS699FKTlpbmbhMq/bJmzRozY8YM8+677xpJZtWqVR7ba9IPY8eONVdccYXJyMgwW7duNX379jU33HCDOXPmTK1qIzx94OabbzZjx471WNepUyczbdo0P1Xkf/n5+UaSyczMNMYYU1paalwul3nhhRfcbU6dOmUiIyPNwoUL/VVmnTl69KiJi4szGRkZpnfv3u7wDOV+mTp1qunVq1e120O1bwYOHGgeeeQRj3VDhgwxI0eONMaEbr9UDM+a9MORI0dMw4YNzYoVK9xtDh48aC655BLz4Ycf1qoehm1rqeyRaAkJCR7rz/dItFBQ9pi3Fi1aSJJycnKUl5fn0U9Op1O9e/cOiX56/PHHNXDgQPXv399jfSj3y+rVq9W9e3fdf//9atWqlbp27arXXnvNvT1U+6ZXr1766KOPtGfPHknSF198oY0bN+rOO++UFLr9UlFN+iErK0unT5/2aBMTE6P4+Pha91VQ3GHInw4fPqyzZ89Wugl9dHR0pZvVhwpjjCZOnKhevXopPj5ektx9UVU/7du3r85rrEsrVqzQ1q1btWXLlkrbQrlfvvnmGy1YsEATJ07Ur371K23evFlPPvmknE6nRo0aFbJ9M3XqVBUWFqpTp05q0KCBzp49q9mzZ+uBBx6QFNq/M+XVpB/y8vLUqFEjNW/evFKb2v59Jjx9xM4j0YLd+PHj9eWXX2rjxo2VtoVaP+Xm5mrChAlau3atGjduXG27UOsXyXoUYPfu3ZWcnCxJ6tq1q3bu3KkFCxZo1KhR7nah1jdvvvmmli9frvT0dHXu3FnZ2dlKTExUTEyMRo8e7W4Xav1SHW/6wRd9xbBtLXnzSLRg9sQTT2j16tXasGGD2rRp417vcrkkKeT6KSsrS/n5+erWrZvCwsIUFhamzMxMvfzyywoLC3N/91DrF0lq3bq1rrvuOo911157rfbv3y8pdH9nnn76aU2bNk3Dhw9Xly5d9POf/1xPPfWUUlJSJIVuv1RUk35wuVwqKSlRQUFBtW28RXjWEo9EsxhjNH78eK1cuVLr169XbGysx/bY2Fi5XC6PfiopKVFmZmZQ91O/fv20fft2ZWdnu5fu3bvrwQcfVHZ2tjp27BiS/SJJt9xyS6XLmfbs2eN+oEOo/s6cOHFCl1zi+ae5QYMG7ktVQrVfKqpJP3Tr1k0NGzb0aHPo0CHt2LGj9n1Vq+lGMMacu1Rl8eLF5quvvjKJiYmmadOm5ttvv/V3aXXml7/8pYmMjDQff/yxOXTokHs5ceKEu80LL7xgIiMjzcqVK8327dvNAw88EJTT6y+k/GxbY0K3XzZv3mzCwsLM7Nmzzd69e82f//xnEx4ebpYvX+5uE4p9M3r0aHPFFVe4L1VZuXKladmypZkyZYq7Taj0y9GjR822bdvMtm3bjCSTmppqtm3b5r4MsCb9MHbsWNOmTRuzbt06s3XrVvOTn/yES1UCySuvvGLat29vGjVqZG688Ub3JRqhQlKVy5IlS9xtSktLzcyZM43L5TJOp9PcdtttZvv27f4r2k8qhmco98tf//pXEx8fb5xOp+nUqZNZtGiRx/ZQ7JuioiIzYcIE065dO9O4cWPTsWNHM2PGDFNcXOxuEyr9smHDhir/rowePdoYU7N+OHnypBk/frxp0aKFadKkiRk0aJDZv39/rWvjkWQAANjEOU8AAGwiPAEAsInwBADAJsITAACbCE8AAGwiPAEAsInwBADAJsITAACbCE8AAGwiPIFgt2mT1KCB9NOf+rsSIGhwez4g2D32mHTppdIf/iB99ZXUrp2/KwLqPY48gWB2/Lj01lvSL38pDRokLV3quX31aikuTmrSROrbV1q2THI4pCNHzrXZtEm67TarTdu20pNPWvsFQhjhCQSzN9+UrrnGWkaOlJYskcoGm779VrrvPmnwYCk7WxozRpoxw/P927dLt98uDRkiffmltb+NG6Xx4+v4iwCBhWFbIJjdcos0dKg0YYJ05ozUurX0xhtS//7StGnS3/5mBWSZZ56RZs+WCgqkZs2kUaOsI85XXz3XZuNGqXdv6+izceM6/0pAIODIEwhWu3dLmzdLw4dbr8PCpGHDpD/+8dz2m27yfM/NN3u+zsqyhnovvfTccvvtUmmplJNz0b8CEKjC/F0AgItk8WLraPOKK86tM0Zq2NA6sjTGOr9ZXsWBqNJSazj3yScr75+JRwhhhCcQjM6ckV5/Xfrtb6WEBM9t994r/fnPUqdO0po1nts+/9zz9Y03Sjt3SldddXHrBeoZznkCwei996wh2vx8KTLSc9uMGVZorlxpTSR66inp0UetSUOTJkkHDlizbSMjrUlCP/6x9PDD0i9+ITVtKu3aJWVkSHPn+uGLAYGBc55AMFq82JoUVDE4JevIMzvbGrp95x0rRK+/Xlqw4NxsW6fT+nn99VJmprR3r3TrrVLXrtKzz1oTj4AQxpEngHNmz5YWLpRyc/1dCRDQOOcJhLL5860Zt1FR0qefSi+9xDWcQA0QnkAo27tXmjVL+uEHa/bspEnS9On+rgoIeAzbAgBgExOGAACwifAEAMAmwhMAAJsITwAAbCI8AQCwifAEAMAmwhMAAJsITwAAbPr/6I/YkhFqLVAAAAAASUVORK5CYII=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utoShape 7" descr="data:image/png;base64,iVBORw0KGgoAAAANSUhEUgAAAc8AAAHUCAYAAABcaaNzAAAAOnRFWHRTb2Z0d2FyZQBNYXRwbG90bGliIHZlcnNpb24zLjEwLjAsIGh0dHBzOi8vbWF0cGxvdGxpYi5vcmcvlHJYcgAAAAlwSFlzAAAPYQAAD2EBqD+naQAAL7ZJREFUeJzt3Xt8FPW9//H3SmAhGAMEyRK5BY2iBC2C0oMoUCBWQYuogEjBWw8UUSIgl6IleiBRbNNUEBBLAUsj3sBSi5YgGIt4CgaigPwAa4SA5KRoSLgmQL6/P6ZZsrlAZrNkN7uv5+Mxj7gz35397Ldp3sx3vjPjMMYYAQCAGrvE3wUAAFDfEJ4AANhEeAIAYBPhCQCATYQnAAA2EZ4AANhEeAIAYBPhCQCATYQnAAA2EZ5ARS+/LDkcUny8vyup2rffWvUtXXpuXVKStc6OEyes9338sb33VfVZHTpIgwbZ28+FpKdLaWlVb3M4rDoAPyE8gYr++Efr586d0j//6d9aauqxx6TPPrP3nhMnpOeesx+e3nyWN84Xnp99ZtUB+AnhCZT3+efSF19IAwdarxcv9m89NdWmjfTjH1/czzhxou4+60J+/GOrDsBPCE+gvLKwfOEFqWdPacWKc6FR3oED0n33SRERUrNm0oMPSlu2VB5OlaxAvvtuqUULqXFjqWtX6a23albPd99JQ4danxMZKQ0bJuXlVW5X1VDq+vVSnz5SVJTUpInUrp10773W9/n2W+nyy612zz1nvdfhkB56yHN/W7da37N5c+nKK6v/rDKrVknXX299z44drSHw8pYutd777bee6z/+2FpfdhTcp4/0t79J+/adq638Z1Y1bLtjh/Szn1m1Nm4s/ehH0rJlVX/OG29IM2ZIMTHSZZdJ/ftLu3dX/Z2AKhCeQJmTJ60/qjfdZJ3vfOQR6ehR6e23PdsdPy717Stt2CC9+KIVhNHRVrBVtGGDdMst0pEj0sKF0l/+Yv1RHzascshWVU///tLatVJKilWHy1X151T07bfW0XOjRtYw9IcfWv8gaNpUKimRWre21knSo49aw6CffSY9+6znfoYMka66yvrshQvP/5nZ2VJiovTUU1aI9uwpTZgg/eY3F663ovnzrX5zuc7Vdr6h4t27rc/budMK7JUrpeuus/4xMGdO5fa/+pUVzH/4g7RokbR3r3TXXdLZs/ZrRWgyACyvv26MZMzChdbro0eNufRSY2691bPdK69Y7T74wHP9mDHW+iVLzq3r1MmYrl2NOX3as+2gQca0bm3M2bPV17NggbW/v/zFc/0vflH5c2bOtNaVeecd63V2dvX7//e/rTYzZ1beVra/X/+6+m3ltW9vjMNR+fMGDDDmssuMOX7cer1kifXenBzPdhs2WOs3bDi3buBAa79VqVj38OHGOJ3G7N/v2e6OO4wJDzfmyBHPz7nzTs92b71lrf/ss6o/D6iAI0+gzOLF1vDm8OHW60svle6/X/rHP6wjkzKZmdYw6k9/6vn+Bx7wfP3119L/+3/WkK4knTlzbrnzTunQofMPFW7YYH3O3Xd7rh8x4sLf5Uc/so46//u/raHLb7658Huqcu+9NW/bubN0ww2e60aMkIqKrOHfi2n9eqlfP6ltW8/1Dz1kDVNXPGqt2KfXX2/93LfvopWI4EJ4ApIVdJ98Yg11GmMNsx45Yp3vk87NwJWk77+3hmkrqrju//7P+jl5stSwoecybpy17fDh6muq7nNcrgt/nyuvlNatk1q1kh5/3Hp95ZXS739/4feW17p1zdtWVVfZuu+/t/e5dn3/fdW1xsRU/flRUZ6vnU7r58mTvq8NQSnM3wUAAeGPf7RC8513rKWiZcukWbOkBg2sP7ybN1duU3EiT8uW1s/p061zh1W55prqa6rp51Tn1lut5exZa9LS3LnWOcno6HNH1xdi59rRquoqW1cWVo0bWz+Liz3bne8fETURFWUdyVf03XfWz7L/LQAf4cgTOHvWCscrr7SGSisukyZZf5g/+MBq37u3NZGo7HWZFSs8X19zjRQXZ1360r171UtERPV19e1rfc7q1Z7r09Ptfb8GDaQePaRXXrFelw2h+vpoa+dO67uWl55ufccbb7Red+hg/fzyS892Fb9jWX01ra1fP2votiwsy7z+uhQe7v9LaxB0OPIEPvjA+qP74ovWJRIVxcdL8+ZZ50QHDZJGj5Z+9ztp5EjraPSqq6x9/P3vVvtLyv2b9NVXpTvukG6/3Tr/dsUV0g8/SLt2WSFWcSZveaNGWZ8zapQ0e7YVxGvWnPuc81m40AqTgQOtS1ROnTo39Ny/v/UzIkJq396aAdyvn3UpTcuW5wLOrpgY61xiUpI1hLp8uZSRYfVreLjV5qabrH9UTJ5snftt3tyambtxY+X9delizZpdsEDq1s3q1+7dq/7smTOl99+3/sHx619b3+XPf7Yud5kzx7rMB/Alf89YAvxu8GBjGjUyJj+/+jbDhxsTFmZMXp71ev9+Y4YMsWbjRkQYc++9xqxZU/Xs2C++MGboUGNatTKmYUNjXC5jfvKTc7N6z+fAAWvf5T9n06YLz7b97DNj7rnHmq3qdBoTFWVM797GrF7tuf9166zZwE6n9f7Roz339+9/V66putm2Awdas3w7d7b6s0MHY1JTK79/zx5jEhKsWbiXX27ME08Y87e/VZ5t+8MPxtx3nzHNmlkzect/ZlWzhLdvN+auu4yJjLQ+/4YbPPvImHOzbd9+23N9Tk7lPgXOw2GMMf4OcCAoJCdLzzwj7d/P3W+AIMewLeCNefOsn506SadPW0OkL79sDeUSnEDQIzwBb4SHW+cjv/3Wmjnarp00dap15Akg6DFsCwCATVyqAgCATYQnAAA2EZ4AANjEhCFJpaWl+u677xQRESGHnduRAQCChjFGR48eVUxMjC655PzHloSnpO+++05tKz6NAQAQknJzc9XmApecEZ6SIv5zf9Hc3Fxddtllfq4GAOAPRUVFatu2rTsTzofwlNxDtZdddhnhCQAhrian75gwBACATYQnAAA2EZ4AANhEeAIAYBPhCQCATX4Nz08++UR33XWXYmJi5HA49N5777m3nT59WlOnTlWXLl3UtGlTxcTEaNSoUfruu+889lFcXKwnnnhCLVu2VNOmTXX33XfrwIEDdfxNAAChxK/hefz4cd1www2aV/ZsxHJOnDihrVu36tlnn9XWrVu1cuVK7dmzR3fffbdHu8TERK1atUorVqzQxo0bdezYMQ0aNEhnz56tq68BAAgxAfNIMofDoVWrVmnw4MHVttmyZYtuvvlm7du3T+3atVNhYaEuv/xy/elPf9KwYcMknbtb0Jo1a3T77bfX6LOLiooUGRmpwsJCrvMEgBBlJwvq1TnPwsJCORwONWvWTJKUlZWl06dPKyEhwd0mJiZG8fHx2rRpU7X7KS4uVlFRkccCAEBN1ZvwPHXqlKZNm6YRI0a4/0WQl5enRo0aqXnz5h5to6OjlZeXV+2+UlJSFBkZ6V64ry0AwI56EZ6nT5/W8OHDVVpaqvnz51+wvTHmvLdXmj59ugoLC91Lbm6uL8sFAAS5gA/P06dPa+jQocrJyVFGRobHOLTL5VJJSYkKCgo83pOfn6/o6Ohq9+l0Ot33seV+tgAAuwI6PMuCc+/evVq3bp2ioqI8tnfr1k0NGzZURkaGe92hQ4e0Y8cO9ezZs67LBQCECL8+VeXYsWP6+uuv3a9zcnKUnZ2tFi1aKCYmRvfdd5+2bt2q999/X2fPnnWfx2zRooUaNWqkyMhIPfroo5o0aZKioqLUokULTZ48WV26dFH//v399bUAAEHOr5eqfPzxx+rbt2+l9aNHj1ZSUpJiY2OrfN+GDRvUp08fSdZEoqefflrp6ek6efKk+vXrp/nz59uaBMSlKgDOZ//+/Tp8+HCt99OyZUu1a9fOBxXhYrCTBQFznac/EZ4AqrN//35dc821OnXqRK331bhxuHbv3kWABig7WcDDsAHgPA4fPvyf4Fwu6dpa7GmXTp0aqcOHDxOeQYDwBIAauVbSjf4uAgEioGfbAgAQiAhPAABsIjwBALCJ8AQAwCbCEwAAmwhPAABsIjwBALCJ8AQAwCZukgAgIPnifrLcSxYXC+EJIOD46n6y3EsWFwvhCSDg+OZ+stxLFhcP4QkggHE/WQQmJgwBAGAT4QkAgE2EJwAANnHOEwDq0K5du2r1/mC8/MYXlyVJdds3hCcA1IlDki7RyJEja7WXYLv8xleXJUl12zeEJwDUiSOSSsXlN558c1mSVNd9Q3gCQJ3i8puq1a9+YcIQAAA2EZ4AANjEsC0AhKD6OMM1kBCeABBi6usM10BCeAJAiKmvM1wDCeEJACGrfs1wDSRMGAIAwCbCEwAAmxi2BYB6prb3x63t+0F4AkA94pv746L2CE8AqDeOqPb3x5WkNZKe9UVBIYvwBIB6p7azZBm2rS0mDAEAYBPhCQCATYQnAAA2EZ4AANhEeAIAYBOzbXFePLYIdvnid4aL+BHoCE9Ui8cWwS5f/s4AgYzwRLV4bBHs8t3vDBfxI7ARnqgBHlsEu7iIH8GNCUMAANhEeAIAYBPhCQCATYQnAAA2EZ4AANhEeAIAYBPhCQCATYQnAAA2EZ4AANjk1zsMffLJJ3rppZeUlZWlQ4cOadWqVRo8eLB7uzFGzz33nBYtWqSCggL16NFDr7zyijp37uxuU1xcrMmTJ+uNN97QyZMn1a9fP82fP19t2rTxwzdCfcDN7gHUll/D8/jx47rhhhv08MMP69577620fc6cOUpNTdXSpUt19dVXa9asWRowYIB2796tiIgISVJiYqL++te/asWKFYqKitKkSZM0aNAgZWVlqUGDBnX9lRDguNk9AF/wa3jecccduuOOO6rcZoxRWlqaZsyYoSFDhkiSli1bpujoaKWnp2vMmDEqLCzU4sWL9ac//Un9+/eXJC1fvlxt27bVunXrdPvtt9fZd0H9wM3uAfhCwN4YPicnR3l5eUpISHCvczqd6t27tzZt2qQxY8YoKytLp0+f9mgTExOj+Ph4bdq0qdrwLC4uVnFxsft1UVHRxfsiCFDc7B6A9wJ2wlBeXp4kKTo62mN9dHS0e1teXp4aNWqk5s2bV9umKikpKYqMjHQvbdu29XH1AIBgFrDhWcbhcHi8NsZUWlfRhdpMnz5dhYWF7iU3N9cntQIAQkPADtu6XC5J1tFl69at3evz8/PdR6Mul0slJSUqKCjwOPrMz89Xz549q9230+mU0+m8SJUDCCS7dtXu2aC1fT+CU8CGZ2xsrFwulzIyMtS1a1dJUklJiTIzM/Xiiy9Kkrp166aGDRsqIyNDQ4cOlSQdOnRIO3bs0Jw5c/xWO4BAcEjSJRo5cqS/C0EQ8mt4Hjt2TF9//bX7dU5OjrKzs9WiRQu1a9dOiYmJSk5OVlxcnOLi4pScnKzw8HCNGDFCkhQZGalHH31UkyZNUlRUlFq0aKHJkyerS5cu7tm3AELVEUmlqv3M6jWSnvVFQQgifg3Pzz//XH379nW/njhxoiRp9OjRWrp0qaZMmaKTJ09q3Lhx7pskrF271n2NpyT97ne/U1hYmIYOHeq+ScLSpUu5xlO1vxkAw1UIDrWdWc3/D1CZX8OzT58+MsZUu93hcCgpKUlJSUnVtmncuLHmzp2ruXPnXoQK6y9f3gwAAOApYM95onZ8czMAhqsAoCqEZ9CrzZAVw1UAUJWAv84TAIBAQ3gCAGATw7aoV5hBDCAQEJ6oN5hBDCBQEJ6oN5hBDCBQEJ6oh5hBDMC/CE8fq+05OUlq2bJlUD5gmRt0AwgWhKcP+eqcXOPG4dq9e1cQBSg36AYQXAhPH/LNObldOnVqpA4fPhxE4XlE3KAbQDAhPC+K2t6IOlhxg24AwYGbJAAAYBPhCQCATYQnAAA2EZ4AANhEeAIAYBOzbYEg4Iubc0jBe4MOwNcIT6Ce8+UN84PvBh3AxUF4AvWcb27OIQXnDTqAi4PwBIIGN+cA6goThgAAsInwBADAJoZtAT/yxSxZHtUG1D3CE/ATX86SBVC3CE/AT3w3S5ZHtQF1jfAEaqE2Q6bn3htYj2rzzXcCghvhCXjlkKRLNHLkSH8X4kPB+J2Ai4PwBLxyRFKpajfkGmjDrUcUfN8JuDgIT6BWajPkGqhDnMH4nQDf4jpPAABsIjwBALCJYVsAQK2E4gxtwhMA4KXQnaFNeAIAvHREoTpDm/AEANRS6M3QZsIQAAA2EZ4AANhEeAIAYBPnPANUbadv19fp3wBQHxCeASd0p34DQH1BeAacI6r91G+pvk7/BoD6gPAMWIH1jEcAwDlMGAIAwCbCEwAAmwhPAABsIjwBALCJ8AQAwCbCEwAAmwhPAABsIjwBALApoMPzzJkzeuaZZxQbG6smTZqoY8eOev7551VaWupuY4xRUlKSYmJi1KRJE/Xp00c7d+70Y9UAgGAX0OH54osvauHChZo3b5527dqlOXPm6KWXXtLcuXPdbebMmaPU1FTNmzdPW7Zskcvl0oABA3T06FE/Vg4ACGYBHZ6fffaZfvazn2ngwIHq0KGD7rvvPiUkJOjzzz+XZB11pqWlacaMGRoyZIji4+O1bNkynThxQunp6X6uHgAQrAI6PHv16qWPPvpIe/bskSR98cUX2rhxo+68805JUk5OjvLy8pSQkOB+j9PpVO/evbVp06Zq91tcXKyioiKPBQCAmgroG8NPnTpVhYWF6tSpkxo0aKCzZ89q9uzZeuCBByRJeXl5kqTo6GiP90VHR2vfvn3V7jclJUXPPffcxSscABDUAvrI880339Ty5cuVnp6urVu3atmyZfrNb36jZcuWebRzOBwer40xldaVN336dBUWFrqX3Nzci1I/ACA4BfSR59NPP61p06Zp+PDhkqQuXbpo3759SklJ0ejRo+VyuSRZR6CtW7d2vy8/P7/S0Wh5TqdTTqfz4hYPAAhaAX3keeLECV1yiWeJDRo0cF+qEhsbK5fLpYyMDPf2kpISZWZmqmfPnnVaKwAgdAT0keddd92l2bNnq127durcubO2bdum1NRUPfLII5Ks4drExEQlJycrLi5OcXFxSk5OVnh4uEaMGOHn6gEAwSqgw3Pu3Ll69tlnNW7cOOXn5ysmJkZjxozRr3/9a3ebKVOm6OTJkxo3bpwKCgrUo0cPrV27VhEREX6sHAAQzAI6PCMiIpSWlqa0tLRq2zgcDiUlJSkpKanO6gIAhLaAPucJAEAgIjwBALCJ8AQAwCbCEwAAmwhPAABsIjwBALCJ8AQAwCbCEwAAmwhPAABsIjwBALCJ8AQAwCbCEwAAmwhPAABsIjwBALCJ8AQAwCbCEwAAmwhPAABs8i48c3J8XAYAAPWHd+F51VVS377S8uXSqVM+LgkAgMDmXXh+8YXUtas0aZLkckljxkibN/u4NAAAApN34RkfL6WmSgcPSkuWSHl5Uq9eUufO1vp//9vHZQIAEDhqN2EoLEy65x7prbekF1+U/vUvafJkqU0badQo6dAhH5UJAEDgqF14fv65NG6c1Lq1dcQ5ebIVoOvXW0elP/uZj8oEACBwhHn1rtRUa7h2927pzjul11+3fl7ynyyOjZVefVXq1MmHpQIAEBi8C88FC6RHHpEeftiaMFSVdu2kxYtrURoAAIHJu/Dcu/fCbRo1kkaP9mr3AAAEMu/OeS5ZIr39duX1b78tLVtWy5IAAAhs3oXnCy9ILVtWXt+qlZScXMuSAAAIbN6F57591qSgitq3l/bvr2VJAAAENu/Cs1Ur6csvK6//4gspKqqWJQEAENi8C8/hw6Unn5Q2bJDOnrWW9eulCROsbQAABDHvZtvOmmUN3fbrZ91lSJJKS627CnHOEwAQ5LwLz0aNpDfflP7nf6yh2iZNpC5drHOeAAAEOe/Cs8zVV1sLAAAhxLvwPHtWWrpU+ugjKT/fGrItb/362lcGAECA8i48J0ywwnPgQOvxZA6Hb6sCACCAeReeK1ZYjyG7804flwMAQODz7lKVRo2kq67ycSkAANQP3oXnpEnS738vGePjcgAACHzeDdtu3GjdIOGDD6TOnaWGDT23r1zpg9IAAAhM3oVns2bSPff4thIAAOoJ78JzyRIflwEAQP3h3TlPSTpzRlq3Tnr1VenoUWvdd99Jx475qDQAAAKTd0ee+/ZJP/2p9fix4mJpwAApIkKaM0c6dUpauNDHZQIAEDi8O/KcMEHq3l0qKLDua1vmnnusuw4BABDEvJ9t++mn1vWe5bVvLx086IOyAAAIXN4deZaWWve3rejAAWv4FgCAIOZdeA4YIKWlnXvtcFgThWbO5JZ9AICg592w7e9+J/XtK113nTVBaMQIae9eqWVL6Y03fFwiAACBxbvwjImRsrOtoNy61RrGffRR6cEHPScQAQAQhLx/GHaTJtIjj1gLAAAhxLvwfP31828fNcqr3Vbl4MGDmjp1qj744AOdPHlSV199tRYvXqxu3bpJkowxeu6557Ro0SIVFBSoR48eeuWVV9S5c2ef1QAAQHnePwy7vNOnpRMnrEtXwsN9Fp4FBQW65ZZb1LdvX33wwQdq1aqV/vWvf6lZs2buNnPmzFFqaqqWLl2qq6++WrNmzdKAAQO0e/duRTDzFwBwEXgXngUFldft3Sv98pfS00/XsqRzXnzxRbVt21ZLyt1Lt0OHDu7/NsYoLS1NM2bM0JAhQyRJy5YtU3R0tNLT0zVmzBif1QIAQBnv721bUVyc9MILlY9Ka2H16tXq3r277r//frVq1Updu3bVa6+95t6ek5OjvLw8JSQkuNc5nU717t1bmzZtqna/xcXFKioq8lgAAKgp34WnJDVoYN0c3ke++eYbLViwQHFxcfr73/+usWPH6sknn9Tr/znnmpeXJ0mKjo72eF90dLR7W1VSUlIUGRnpXtq2beuzmgEAwc+7YdvVqz1fGyMdOiTNmyfdcosPyrKUlpaqe/fuSk5OliR17dpVO3fu1IIFCzSq3HlVh8NRoRxTaV1506dP18SJE92vi4qKCFAAQI15F56DB3u+djikyy+XfvIT6be/rX1V/9G6dWtdd911HuuuvfZavfvuu5Ikl8slyToCbd26tbtNfn5+paPR8pxOp5xOp8/qBACEFu/vbVt+OXtWysuT0tOlciFWW7fccot2797tsW7Pnj1q3769JCk2NlYul0sZGRnu7SUlJcrMzFTPnj19VgcAAOV5f5OEOvDUU0+pZ8+eSk5O1tChQ7V582YtWrRIixYtkmQN1yYmJio5OVlxcXGKi4tTcnKywsPDNWLECD9XDwAIVt6FZ7nzhReUmurVR0jSTTfdpFWrVmn69Ol6/vnnFRsbq7S0ND344IPuNlOmTNHJkyc1btw4900S1q5dyzWeAICLxrvw3LbNuqftmTPSNddY6/bssWbb3njjuXbnmbRTU4MGDdKgQYOq3e5wOJSUlKSkpKRafxYAADXhXXjedZf13M5ly6Tmza11BQXSww9Lt94qTZrkwxIBAAgs3k0Y+u1vpZSUc8EpWf89a5ZPZ9sCABCIvAvPoiLp//6v8vr8fOno0VqWBABAYPMuPO+5xxqifecd6cABa3nnHeuZnv+5xywAAMHKu3OeCxdKkydLI0daT1SRpLAwKzxfesmH5QEAEHi8C8/wcGn+fCso//Uv6/Z8V10lNW3q4/IAAAg8tbsx/KFD1nL11VZwGuOjsgAACFzehef330v9+lmheeedVoBK0mOPcZkKACDoeReeTz0lNWwo7d9vDeGWGTZM+vBDH5UGAEBg8u6c59q10t//LrVp47k+Lk7at88HZQEAELi8O/I8ftzziLPM4cMSj/oCAAQ578Lzttuk118/99rhsB5N9tJLUt++PioNAIDA5N2w7UsvSX36SJ9/LpWUSFOmSDt3Sj/8IH36qW8rBAAgwHh35HndddKXX0o33ywNGGAN4w4ZYj1t5corfVwiAACBxf6R5+nTUkKC9Oqr0nPPXYSSAAAIbPaPPBs2lHbs8MmzOgEAqI+8G7YdNUpavNjHpQAAUD94N2GopET6wx+kjAype/fK97RNTfVBaQAABCZ74fnNN1KHDtaw7Y03Wuv27PFsw3AuACDI2QvPuDjrPrYbNlivhw2TXn5Zio6+CKUBABCY7J3zrPjUlA8+sC5TAQAghNTukWQ8ggwAEILshafDUfmcJuc4AQAhxt45T2Okhx46d/P3U6eksWMrz7ZdudI31QEAEIDshefo0Z6vR470YSkAANQP9sJzyZKLVAYAAPVH7SYMAQAQgghPAABsIjwBALCJ8AQAwCbCEwAAmwhPAABsIjwBALCJ8AQAwCbCEwAAmwhPAABsIjwBALCJ8AQAwCbCEwAAmwhPAABsIjwBALCJ8AQAwCbCEwAAmwhPAABsIjwBALCJ8AQAwCbCEwAAmwhPAABsIjwBALCJ8AQAwCbCEwAAmwhPAABsqlfhmZKSIofDocTERPc6Y4ySkpIUExOjJk2aqE+fPtq5c6f/igQABL16E55btmzRokWLdP3113usnzNnjlJTUzVv3jxt2bJFLpdLAwYM0NGjR/1UKQAg2NWL8Dx27JgefPBBvfbaa2revLl7vTFGaWlpmjFjhoYMGaL4+HgtW7ZMJ06cUHp6erX7Ky4uVlFRkccCAEBN1YvwfPzxxzVw4ED179/fY31OTo7y8vKUkJDgXud0OtW7d29t2rSp2v2lpKQoMjLSvbRt2/ai1Q4ACD4BH54rVqzQ1q1blZKSUmlbXl6eJCk6OtpjfXR0tHtbVaZPn67CwkL3kpub69uiAQBBLczfBZxPbm6uJkyYoLVr16px48bVtnM4HB6vjTGV1pXndDrldDp9VicAILQE9JFnVlaW8vPz1a1bN4WFhSksLEyZmZl6+eWXFRYW5j7irHiUmZ+fX+loFAAAXwno8OzXr5+2b9+u7Oxs99K9e3c9+OCDys7OVseOHeVyuZSRkeF+T0lJiTIzM9WzZ08/Vg4ACGYBPWwbERGh+Ph4j3VNmzZVVFSUe31iYqKSk5MVFxenuLg4JScnKzw8XCNGjPBHyQCAEBDQ4VkTU6ZM0cmTJzVu3DgVFBSoR48eWrt2rSIiIvxdGgAgSNW78Pz44489XjscDiUlJSkpKckv9QAAQk9An/MEACAQEZ4AANhEeAIAYBPhCQCATYQnAAA2EZ4AANhEeAIAYBPhCQCATYQnAAA2EZ4AANhEeAIAYBPhCQCATYQnAAA2EZ4AANhEeAIAYBPhCQCATYQnAAA2EZ4AANhEeAIAYBPhCQCATYQnAAA2EZ4AANhEeAIAYBPhCQCATYQnAAA2EZ4AANhEeAIAYBPhCQCATYQnAAA2EZ4AANhEeAIAYBPhCQCATYQnAAA2EZ4AANhEeAIAYBPhCQCATYQnAAA2EZ4AANhEeAIAYBPhCQCATYQnAAA2EZ4AANhEeAIAYBPhCQCATYQnAAA2EZ4AANhEeAIAYBPhCQCATYQnAAA2EZ4AANhEeAIAYFNAh2dKSopuuukmRUREqFWrVho8eLB2797t0cYYo6SkJMXExKhJkybq06ePdu7c6aeKAQChIKDDMzMzU48//rj+93//VxkZGTpz5owSEhJ0/Phxd5s5c+YoNTVV8+bN05YtW+RyuTRgwAAdPXrUj5UDAIJZmL8LOJ8PP/zQ4/WSJUvUqlUrZWVl6bbbbpMxRmlpaZoxY4aGDBkiSVq2bJmio6OVnp6uMWPG+KNsAECQC+gjz4oKCwslSS1atJAk5eTkKC8vTwkJCe42TqdTvXv31qZNm6rdT3FxsYqKijwWAABqqt6EpzFGEydOVK9evRQfHy9JysvLkyRFR0d7tI2OjnZvq0pKSooiIyPdS9u2bS9e4QCAoFNvwnP8+PH68ssv9cYbb1Ta5nA4PF4bYyqtK2/69OkqLCx0L7m5uT6vFwAQvAL6nGeZJ554QqtXr9Ynn3yiNm3auNe7XC5J1hFo69at3evz8/MrHY2W53Q65XQ6L17BAICgFtBHnsYYjR8/XitXrtT69esVGxvrsT02NlYul0sZGRnudSUlJcrMzFTPnj3rulwAQIgI6CPPxx9/XOnp6frLX/6iiIgI93nMyMhINWnSRA6HQ4mJiUpOTlZcXJzi4uKUnJys8PBwjRgxws/VAwCCVUCH54IFCyRJffr08Vi/ZMkSPfTQQ5KkKVOm6OTJkxo3bpwKCgrUo0cPrV27VhEREXVcLQAgVAR0eBpjLtjG4XAoKSlJSUlJF78gAAAU4Oc8AQAIRIQnAAA2EZ4AANhEeAIAYBPhCQCATYQnAAA2EZ4AANhEeAIAYBPhCQCATYQnAAA2EZ4AANhEeAIAYBPhCQCATYQnAAA2EZ4AANhEeAIAYBPhCQCATYQnAAA2EZ4AANhEeAIAYBPhCQCATYQnAAA2EZ4AANhEeAIAYBPhCQCATYQnAAA2EZ4AANhEeAIAYBPhCQCATYQnAAA2EZ4AANhEeAIAYBPhCQCATYQnAAA2EZ4AANhEeAIAYBPhCQCATYQnAAA2EZ4AANhEeAIAYBPhCQCATYQnAAA2EZ4AANhEeAIAYBPhCQCATYQnAAA2EZ4AANhEeAIAYBPhCQCATYQnAAA2EZ4AANgUNOE5f/58xcbGqnHjxurWrZv+8Y9/+LskAECQCorwfPPNN5WYmKgZM2Zo27ZtuvXWW3XHHXdo//79/i4NABCEgiI8U1NT9eijj+qxxx7Ttddeq7S0NLVt21YLFizwd2kAgCAU5u8CaqukpERZWVmaNm2ax/qEhARt2rSpyvcUFxeruLjY/bqwsFCSVFRUVKtajh079p//ypJ07HxNz2OXD/bhq/0EUi2+2g+1XNz9UMvF3U8g1eKr/fiqlt2SrL/D3v4tL3ufMebCjU09d/DgQSPJfPrppx7rZ8+eba6++uoq3zNz5kwjiYWFhYWFpdKSm5t7weyp90eeZRwOh8drY0yldWWmT5+uiRMnul+Xlpbqhx9+UFRUVLXvqYmioiK1bdtWubm5uuyyy7zeT7ChX6pGv1SPvqka/VI9X/SNMUZHjx5VTEzMBdvW+/Bs2bKlGjRooLy8PI/1+fn5io6OrvI9TqdTTqfTY12zZs18VtNll13GL3YV6Jeq0S/Vo2+qRr9Ur7Z9ExkZWaN29X7CUKNGjdStWzdlZGR4rM/IyFDPnj39VBUAIJjV+yNPSZo4caJ+/vOfq3v37vqv//ovLVq0SPv379fYsWP9XRoAIAgFRXgOGzZM33//vZ5//nkdOnRI8fHxWrNmjdq3b1+ndTidTs2cObPSkHCoo1+qRr9Uj76pGv1SvbruG4cxNZmTCwAAytT7c54AANQ1whMAAJsITwAAbCI8AQCwifD0kVB/JFpKSopuuukmRUREqFWrVho8eLB2797t0cYYo6SkJMXExKhJkybq06ePdu7c6aeK/SMlJUUOh0OJiYnudaHcLwcPHtTIkSMVFRWl8PBw/ehHP1JWVpZ7eyj2zZkzZ/TMM88oNjZWTZo0UceOHfX888+rtLTU3SZU+uWTTz7RXXfdpZiYGDkcDr333nse22vSD8XFxXriiSfUsmVLNW3aVHfffbcOHDhQ++Jqc19ZWFasWGEaNmxoXnvtNfPVV1+ZCRMmmKZNm5p9+/b5u7Q6c/vtt5slS5aYHTt2mOzsbDNw4EDTrl07c+zYMXebF154wURERJh3333XbN++3QwbNsy0bt3aFBUV+bHyurN582bToUMHc/3115sJEya414dqv/zwww+mffv25qGHHjL//Oc/TU5Ojlm3bp35+uuv3W1CsW9mzZploqKizPvvv29ycnLM22+/bS699FKTlpbmbhMq/bJmzRozY8YM8+677xpJZtWqVR7ba9IPY8eONVdccYXJyMgwW7duNX379jU33HCDOXPmTK1qIzx94OabbzZjx471WNepUyczbdo0P1Xkf/n5+UaSyczMNMYYU1paalwul3nhhRfcbU6dOmUiIyPNwoUL/VVmnTl69KiJi4szGRkZpnfv3u7wDOV+mTp1qunVq1e120O1bwYOHGgeeeQRj3VDhgwxI0eONMaEbr9UDM+a9MORI0dMw4YNzYoVK9xtDh48aC655BLz4Ycf1qoehm1rqeyRaAkJCR7rz/dItFBQ9pi3Fi1aSJJycnKUl5fn0U9Op1O9e/cOiX56/PHHNXDgQPXv399jfSj3y+rVq9W9e3fdf//9atWqlbp27arXXnvNvT1U+6ZXr1766KOPtGfPHknSF198oY0bN+rOO++UFLr9UlFN+iErK0unT5/2aBMTE6P4+Pha91VQ3GHInw4fPqyzZ89Wugl9dHR0pZvVhwpjjCZOnKhevXopPj5ektx9UVU/7du3r85rrEsrVqzQ1q1btWXLlkrbQrlfvvnmGy1YsEATJ07Ur371K23evFlPPvmknE6nRo0aFbJ9M3XqVBUWFqpTp05q0KCBzp49q9mzZ+uBBx6QFNq/M+XVpB/y8vLUqFEjNW/evFKb2v59Jjx9xM4j0YLd+PHj9eWXX2rjxo2VtoVaP+Xm5mrChAlau3atGjduXG27UOsXyXoUYPfu3ZWcnCxJ6tq1q3bu3KkFCxZo1KhR7nah1jdvvvmmli9frvT0dHXu3FnZ2dlKTExUTEyMRo8e7W4Xav1SHW/6wRd9xbBtLXnzSLRg9sQTT2j16tXasGGD2rRp417vcrkkKeT6KSsrS/n5+erWrZvCwsIUFhamzMxMvfzyywoLC3N/91DrF0lq3bq1rrvuOo911157rfbv3y8pdH9nnn76aU2bNk3Dhw9Xly5d9POf/1xPPfWUUlJSJIVuv1RUk35wuVwqKSlRQUFBtW28RXjWEo9EsxhjNH78eK1cuVLr169XbGysx/bY2Fi5XC6PfiopKVFmZmZQ91O/fv20fft2ZWdnu5fu3bvrwQcfVHZ2tjp27BiS/SJJt9xyS6XLmfbs2eN+oEOo/s6cOHFCl1zi+ae5QYMG7ktVQrVfKqpJP3Tr1k0NGzb0aHPo0CHt2LGj9n1Vq+lGMMacu1Rl8eLF5quvvjKJiYmmadOm5ttvv/V3aXXml7/8pYmMjDQff/yxOXTokHs5ceKEu80LL7xgIiMjzcqVK8327dvNAw88EJTT6y+k/GxbY0K3XzZv3mzCwsLM7Nmzzd69e82f//xnEx4ebpYvX+5uE4p9M3r0aHPFFVe4L1VZuXKladmypZkyZYq7Taj0y9GjR822bdvMtm3bjCSTmppqtm3b5r4MsCb9MHbsWNOmTRuzbt06s3XrVvOTn/yES1UCySuvvGLat29vGjVqZG688Ub3JRqhQlKVy5IlS9xtSktLzcyZM43L5TJOp9PcdtttZvv27f4r2k8qhmco98tf//pXEx8fb5xOp+nUqZNZtGiRx/ZQ7JuioiIzYcIE065dO9O4cWPTsWNHM2PGDFNcXOxuEyr9smHDhir/rowePdoYU7N+OHnypBk/frxp0aKFadKkiRk0aJDZv39/rWvjkWQAANjEOU8AAGwiPAEAsInwBADAJsITAACbCE8AAGwiPAEAsInwBADAJsITAACbCE8AAGwiPIFgt2mT1KCB9NOf+rsSIGhwez4g2D32mHTppdIf/iB99ZXUrp2/KwLqPY48gWB2/Lj01lvSL38pDRokLV3quX31aikuTmrSROrbV1q2THI4pCNHzrXZtEm67TarTdu20pNPWvsFQhjhCQSzN9+UrrnGWkaOlJYskcoGm779VrrvPmnwYCk7WxozRpoxw/P927dLt98uDRkiffmltb+NG6Xx4+v4iwCBhWFbIJjdcos0dKg0YYJ05ozUurX0xhtS//7StGnS3/5mBWSZZ56RZs+WCgqkZs2kUaOsI85XXz3XZuNGqXdv6+izceM6/0pAIODIEwhWu3dLmzdLw4dbr8PCpGHDpD/+8dz2m27yfM/NN3u+zsqyhnovvfTccvvtUmmplJNz0b8CEKjC/F0AgItk8WLraPOKK86tM0Zq2NA6sjTGOr9ZXsWBqNJSazj3yScr75+JRwhhhCcQjM6ckV5/Xfrtb6WEBM9t994r/fnPUqdO0po1nts+/9zz9Y03Sjt3SldddXHrBeoZznkCwei996wh2vx8KTLSc9uMGVZorlxpTSR66inp0UetSUOTJkkHDlizbSMjrUlCP/6x9PDD0i9+ITVtKu3aJWVkSHPn+uGLAYGBc55AMFq82JoUVDE4JevIMzvbGrp95x0rRK+/Xlqw4NxsW6fT+nn99VJmprR3r3TrrVLXrtKzz1oTj4AQxpEngHNmz5YWLpRyc/1dCRDQOOcJhLL5860Zt1FR0qefSi+9xDWcQA0QnkAo27tXmjVL+uEHa/bspEnS9On+rgoIeAzbAgBgExOGAACwifAEAMAmwhMAAJsITwAAbCI8AQCwifAEAMAmwhMAAJsITwAAbPr/6I/YkhFqLVAAAAAASUVORK5CYII=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572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9" descr="data:image/png;base64,iVBORw0KGgoAAAANSUhEUgAAAc8AAAGHCAYAAADWc9kqAAAAOnRFWHRTb2Z0d2FyZQBNYXRwbG90bGliIHZlcnNpb24zLjEwLjAsIGh0dHBzOi8vbWF0cGxvdGxpYi5vcmcvlHJYcgAAAAlwSFlzAAAPYQAAD2EBqD+naQAALgJJREFUeJzt3Xt8FPW9//H3ymVJMAQIkk2US9AgSlARlB5ECQVi5VZFBUQK3nqgCBJBuRQtwQOJYhtTQUEsBSyNeENLLVqiIhTxlGsU0R9gjRCUnBQNCdcEyPf3xzRLNhfIbDbsZvf1fDzmEee735397FceeWdmvjPjMMYYAQCAGrvI3wUAAFDfEJ4AANhEeAIAYBPhCQCATYQnAAA2EZ4AANhEeAIAYBPhCQCATYQnAAA2EZ5ARc8/LzkcUkKCvyup2rffWvUtW3a2LSXFarPj+HHrfR9/bO99VX1W+/bSoEH2tnM+mZlSRkbVrzkcVh2AnxCeQEV//KP1c9cu6Z//9G8tNfXQQ9Knn9p7z/Hj0uzZ9sPTm8/yxrnC89NPrToAPyE8gfK2bpU++0waONBaX7LEv/XU1GWXST/5Sd1+xvHjF+6zzucnP7HqAPyE8ATKKwvLp5+WevaUVq48GxrlHTgg3XWXFBEhNW8u3XuvtGVL5cOpkhXIQ4ZILVtKTZpIXbtKr79es3q+/14aNsz6nMhIafhwKS+vcr+qDqV+9JGUmChFRUlhYVLbttKdd1rf59tvpUsusfrNnm291+GQ7rvPc3vbt1vfs0UL6fLLq/+sMm+/LV1zjfU9O3SwDoGXt2yZ9d5vv/Vs//hjq71sLzgxUfrb36R9+87WVv4zqzps+8UX0s9/btXapIl03XXS8uVVf86rr0ozZ0qxsVKzZlK/ftLu3VV/J6AKhCdQ5sQJ65fqDTdY5zsfeEA6ckR64w3PfseOSX36SOvWSc88YwVhdLQVbBWtWyfddJN0+LC0aJH0l79Yv9SHD68cslXV06+ftHatlJZm1eFyVf05FX37rbX33LixdRj6/fetPwiaNpVKSqSYGKtNkh580DoM+umn0pNPem5n6FDpiiusz1606NyfmZ0tJSdLjz5qhWjPntKkSdJvf3v+eit68UVr3Fyus7Wd61Dx7t3W5+3aZQX2qlXS1VdbfwzMm1e5/69/bQXzH/4gLV4s7d0rDR4snTljv1aEJgPA8sorxkjGLFpkrR85YszFFxtz882e/V54wer33nue7WPHWu1Ll55t69TJmK5djTl1yrPvoEHGxMQYc+ZM9fUsXGht7y9/8Wz/5S8rf86sWVZbmTfftNazs6vf/r//bfWZNavya2Xb+81vqn+tvHbtjHE4Kn9e//7GNGtmzLFj1vrSpdZ7c3I8+61bZ7WvW3e2beBAa7tVqVj3iBHGOJ3G7N/v2e+224wJDzfm8GHPzxkwwLPf669b7Z9+WvXnARWw5wmUWbLEOrw5YoS1fvHF0t13S//4h7VnUmb9eusw6s9+5vn+e+7xXP/6a+n//T/rkK4knT59dhkwQDp48NyHCtetsz5nyBDP9pEjz/9drrvO2uv87/+2Dl1+883531OVO++sed/OnaVrr/VsGzlSKiqyDv/WpY8+kvr2ldq08Wy/7z7rMHXFvdaKY3rNNdbPffvqrEQEF8ITkKyg27DBOtRpjHWY9fBh63yfdHYGriT98IN1mLaiim3/93/Wz8cekxo18lzGj7deO3So+pqq+xyX6/zf5/LLpQ8+kFq3lh5+2Fq//HLp978//3vLi4mped+q6ipr++EHe59r1w8/VF1rbGzVnx8V5bnudFo/T5zwfW0ISg39XQAQEP74Rys033zTWipavlyaM0dq0MD6xbt5c+U+FSfytGpl/Zwxwzp3WJUrr6y+ppp+TnVuvtlazpyxJi3Nn2+dk4yOPrt3fT52rh2tqq6ytrKwatLE+llc7NnvXH9E1ERUlLUnX9H331s/y/5fAD7Cnidw5owVjpdfbh0qrbhMmWL9Yn7vPat/797WRKKy9TIrV3quX3mlFB9vXfrSvXvVS0RE9XX16WN9zurVnu2Zmfa+X4MGUo8e0gsvWOtlh1B9vbe1a5f1XcvLzLS+4/XXW+vt21s/P//cs1/F71hWX01r69vXOnRbFpZlXnlFCg/3/6U1CDrseQLvvWf90n3mGesSiYoSEqQFC6xzooMGSWPGSM89J40aZe2NXnGFtY2//93qf1G5v0lfekm67Tbp1lut82+XXir9+KP01VdWiFWcyVve6NHW54weLc2dawXxmjVnP+dcFi2ywmTgQOsSlZMnzx567tfP+hkRIbVrZ80A7tvXupSmVauzAWdXbKx1LjElxTqEumKFlJVljWt4uNXnhhusPyoee8w699uihTUzd+PGytvr0sWaNbtwodStmzWu3btX/dmzZknvvmv9wfGb31jf5c9/ti53mTfPuswH8CV/z1gC/O72241p3NiY/Pzq+4wYYUzDhsbk5Vnr+/cbM3SoNRs3IsKYO+80Zs2aqmfHfvaZMcOGGdO6tTGNGhnjchnz05+endV7LgcOWNsu/zmbNp1/tu2nnxpzxx3WbFWn05ioKGN69zZm9WrP7X/wgTUb2Om03j9mjOf2/v3vyjVVN9t24EBrlm/nztZ4tm9vTHp65ffv2WNMUpI1C/eSS4yZONGYv/2t8mzbH3805q67jGne3JrJW/4zq5olvHOnMYMHGxMZaX3+tdd6jpExZ2fbvvGGZ3tOTuUxBc7BYYwx/g5wICikpkpPPCHt38/db4Agx2FbwBsLFlg/O3WSTp2yDpE+/7x1KJfgBIIe4Ql4IzzcOh/57bfWzNG2baVp06w9TwBBj8O2AADYxKUqAADYRHgCAGAT4QkAgE1MGJJUWlqq77//XhEREXLYuR0ZACBoGGN05MgRxcbG6qKLzr1vSXhK+v7779Wm4tMYAAAhKTc3V5ed55IzwlNSxH/uL5qbm6tmzZr5uRoAgD8UFRWpTZs27kw4F8JTch+qbdasGeEJACGuJqfvmDAEAIBNhCcAADYRngAA2OTX8NywYYMGDx6s2NhYORwOvfPOO+7XTp06pWnTpqlLly5q2rSpYmNjNXr0aH1f4WG3xcXFmjhxolq1aqWmTZtqyJAhOnDgwAX+JgCAUOLX8Dx27JiuvfZaLSh7QkU5x48f1/bt2/Xkk09q+/btWrVqlfbs2aMhQ4Z49EtOTtbbb7+tlStXauPGjTp69KgGDRqkM2fOXKivAQAIMQFzY3iHw6G3335bt99+e7V9tmzZohtvvFH79u1T27ZtVVhYqEsuuUR/+tOfNHz4cElnr9lcs2aNbr311iq3U1xcrOLiYvd62fTkwsJCZtsCQIgqKipSZGRkjbKgXp3zLCwslMPhUPPmzSVJ27Zt06lTp5SUlOTuExsbq4SEBG3atKna7aSlpSkyMtK9cIMEAIAd9SY8T548qenTp2vkyJHuvwjy8vLUuHFjtWjRwqNvdHS08vLyqt3WjBkzVFhY6F5yc3PrtHYAQHCpFzdJOHXqlEaMGKHS0lK9+OKL5+1vjDnnRa5Op1NOp9OXJQIAQkjA73meOnVKw4YNU05OjrKysjyOQ7tcLpWUlKigoMDjPfn5+YqOjr7QpQIAQkRA73mWBefevXu1bt06RUVFebzerVs3NWrUSFlZWRo2bJgk6eDBg/riiy80b948f5QMIAjt379fhw4dqvV2WrVqpbZt2/qgIvibX8Pz6NGj+vrrr93rOTk5ys7OVsuWLRUbG6u77rpL27dv17vvvqszZ864z2O2bNlSjRs3VmRkpB588EFNmTJFUVFRatmypR577DF16dJF/fr189fXAhBE9u/fryuvvEonTx6v9baaNAnX7t1fEaBBwK/huXXrVvXp08e9PnnyZEnSmDFjlJKSotWrV0uSrrvuOo/3rVu3TomJiZKk5557Tg0bNtSwYcN04sQJ9e3bV8uWLVODBg0uyHcAENwOHTr0n+BcIemqWmzpK508OUqHDh0iPIOAX8MzMTFR57rMtCaXoDZp0kTz58/X/PnzfVkaAFRwlaTr/V0EAkTATxgCACDQEJ4AANhEeAIAYBPhCQCATYQnAAA2EZ4AANgU0HcYAhC6fHFXH+7og7pCeAIIOL66qw939EFdITwBBBzf3NWHO/qg7hCeAAIYd/VBYGLCEAAANrHnCQAX0FdffVWr9wfjJKj6+Mg3whMALoiDki7SqFGjarWVYJsEVV8f+UZ4AsAFcVhSqZgE5am+PvKN8ASAC4pJUFWrX+PChCEAAGxizxMAQlB9nKQTSAhPAAgx9XWSTiAhPAEgxNTXSTqBhPAEgJBVvybpBBImDAEAYBN7ngBQz9T2LkW1fT8ITwCoR3xzlyLUHuEJAPXGYdX+LkWStEbSk74oKGQRngBQ79R2og+HbWuLCUMAANhEeAIAYBPhCQCATYQnAAA2MWEI58TNo2GXL/7NcB0iAh3hiWpx82jY5ct/M0AgIzxRLW4eDbt892+G6xAR2AhP1AA3j4ZdXIeI4MaEIQAAbCI8AQCwifAEAMAmwhMAAJsITwAAbPJreG7YsEGDBw9WbGysHA6H3nnnHY/XjTFKSUlRbGyswsLClJiYqF27dnn0KS4u1sSJE9WqVSs1bdpUQ4YM0YEDBy7gtwAAhBq/Xqpy7NgxXXvttbr//vt15513Vnp93rx5Sk9P17Jly9SxY0fNmTNH/fv31+7duxURESFJSk5O1l//+letXLlSUVFRmjJligYNGqRt27apQYMGF/oroR7grkkAasuv4Xnbbbfptttuq/I1Y4wyMjI0c+ZMDR06VJK0fPlyRUdHKzMzU2PHjlVhYaGWLFmiP/3pT+rXr58kacWKFWrTpo0++OAD3XrrrRfsu6B+4K5JAHwhYG+SkJOTo7y8PCUlJbnbnE6nevfurU2bNmns2LHatm2bTp065dEnNjZWCQkJ2rRpU7XhWVxcrOLiYvd6UVFR3X0RBBTumgTAFwI2PPPy8iRJ0dHRHu3R0dHat2+fu0/jxo3VokWLSn3K3l+VtLQ0zZ4928cVo37hrkkAvBfws20dDofHujGmUltF5+szY8YMFRYWupfc3Fyf1AoACA0Bu+fpcrkkWXuXMTEx7vb8/Hz33qjL5VJJSYkKCgo89j7z8/PVs2fParftdDrldDrrqHIAgaS2jzfj8WioSsCGZ1xcnFwul7KystS1a1dJUklJidavX69nnnlGktStWzc1atRIWVlZGjZsmCTp4MGD+uKLLzRv3jy/1Q4gEByUdJFGjRrl70IQhPwankePHtXXX3/tXs/JyVF2drZatmyptm3bKjk5WampqYqPj1d8fLxSU1MVHh6ukSNHSpIiIyP14IMPasqUKYqKilLLli312GOPqUuXLu7Zt6Gstpdk8Bc36rfDkkrF49FQF/wanlu3blWfPn3c65MnT5YkjRkzRsuWLdPUqVN14sQJjR8/XgUFBerRo4fWrl3rvsZTkp577jk1bNhQw4YN04kTJ9S3b18tW7Ys5K/x5KHEQBkejwbf82t4JiYmyhhT7esOh0MpKSlKSUmptk+TJk00f/58zZ8/vw4qrL98c0kGf3EDQFUC9pwnfKU2f3XzFzcAVCXgL1UBACDQsOeJeoVJUAACAeGJeoNJUAACBeGJeoNJUAACBeHpY7543FWwPurKd3d6YRIUAP8iPH3IV4cVg+9RV9zpBUBwITx9yDeHFYPxUVeHxZ1eAAQTwrNO8LirqnGnFwDBges8AQCwifAEAMAmwhMAAJs45wkEAV9cIiUF72VSgK8RnkA958s7LwXfZVJA3SA8gXrON5dIScF5mRRQNwhPIGhwiRRwoTBhCAAAm9jzBPzIFxN9eMwacOERnoCf8Ig1oP4iPIFaqM1e31dffeWjiT6+vedvbb8TEAoIT8ArvnxSTKDc85en3wA1RXgCXjms2j8pJtCeEnNYwfedgLpBeAK1EowP5g7G7wT4FpeqAABgE3ueAIBaCcVJZoQnAMBLoTvJjPAEAHjpsEJ1khnhCQCopdCbZMaEIQAAbGLPM0DV9iR6fT0JDwD1AeEZcEL3BDwA1BeEZ8A5rNqfgJfq60l4AKgPCM+AFSj3OwUAVMSEIQAAbCI8AQCwifAEAMAmwhMAAJsITwAAbCI8AQCwKaDD8/Tp03riiScUFxensLAwdejQQU899ZRKS0vdfYwxSklJUWxsrMLCwpSYmKhdu3b5sWoAQLAL6PB85plntGjRIi1YsEBfffWV5s2bp2effVbz589395k3b57S09O1YMECbdmyRS6XS/3799eRI0f8WDkAIJgFdHh++umn+vnPf66BAweqffv2uuuuu5SUlKStW7dKsvY6MzIyNHPmTA0dOlQJCQlavny5jh8/rszMTD9XDwAIVgEdnr169dKHH36oPXv2SJI+++wzbdy4UQMGDJAk5eTkKC8vT0lJSe73OJ1O9e7dW5s2bap2u8XFxSoqKvJYAACoqYC+Pd+0adNUWFioTp06qUGDBjpz5ozmzp2re+65R5KUl5cnSYqOjvZ4X3R0tPbt21ftdtPS0jR79uy6KxwAENQCes/ztdde04oVK5SZmant27dr+fLl+u1vf6vly5d79HM4HB7rxphKbeXNmDFDhYWF7iU3N7dO6gcABKeA3vN8/PHHNX36dI0YMUKS1KVLF+3bt09paWkaM2aMXC6XJGsPNCYmxv2+/Pz8Snuj5TmdTjmdzrotHgAQtAJ6z/P48eO66CLPEhs0aOC+VCUuLk4ul0tZWVnu10tKSrR+/Xr17NnzgtYKAAgdAb3nOXjwYM2dO1dt27ZV586dtWPHDqWnp+uBBx6QZB2uTU5OVmpqquLj4xUfH6/U1FSFh4dr5MiRfq4eABCsAjo858+fryeffFLjx49Xfn6+YmNjNXbsWP3mN79x95k6dapOnDih8ePHq6CgQD169NDatWsVERHhx8oBAMEsoMMzIiJCGRkZysjIqLaPw+FQSkqKUlJSLlhdAIDQFtDnPAEACESEJwAANhGeAADYRHgCAGAT4QkAgE3ehWdOjo/LAACg/vAuPK+4QurTR1qxQjp50sclAQAQ2LwLz88+k7p2laZMkVwuaexYafNmH5cGAEBg8i48ExKk9HTpu++kpUulvDypVy+pc2er/d//9nGZAAAEjtpNGGrYULrjDun116VnnpH+9S/pscekyy6TRo+WDh70UZkAAASO2oXn1q3S+PFSTIy1x/nYY1aAfvSRtVf685/7qEwAAAKHd/e2TU+3Dtfu3i0NGCC98or1s+zxYXFx0ksvSZ06+bBUAAACg3fhuXCh9MAD0v33WxOGqtK2rbRkSS1KAwAgMHkXnnv3nr9P48bSmDFebR4AgEDm3TnPpUulN96o3P7GG9Ly5bUsCQCAwOZdeD79tNSqVeX21q2l1NRalgQAQGDzLjz37bMmBVXUrp20f38tSwIAILB5F56tW0uff165/bPPpKioWpYEAEBg8y48R4yQHnlEWrdOOnPGWj76SJo0yXoNAIAg5t1s2zlzrEO3fftadxmSpNJS665CnPMEAAQ578KzcWPptdek//kf61BtWJjUpYt1zhMAgCDnXXiW6djRWgAACCHeheeZM9KyZdKHH0r5+dYh2/I++qj2lQEAEKC8C89Jk6zwHDjQejyZw+HbqgAACGDehefKldZjyAYM8HE5AAAEPu8uVWncWLriCh+XAgBA/eBdeE6ZIv3+95IxPi4HAIDA591h240brRskvPee1Lmz1KiR5+urVvmgNAAAApN34dm8uXTHHb6tBACAesK78Fy61MdlAABQf3h3zlOSTp+WPvhAeukl6cgRq+3776WjR31UGgAAgcm7Pc99+6Sf/cx6/FhxsdS/vxQRIc2bJ508KS1a5OMyAQAIHN7teU6aJHXvLhUUWPe1LXPHHdZdhwAACGLez7b95BPres/y2rWTvvvOB2UBABC4vNvzLC217m9b0YED1uFbAACCmHfh2b+/lJFxdt3hsCYKzZrFLfsAAEHPu8O2zz0n9ekjXX21NUFo5Ehp716pVSvp1Vd9XCIAAIHFu/CMjZWys62g3L7dOoz74IPSvfd6TiACACAIef8w7LAw6YEHrAUAgBDiXXi+8sq5Xx892qvNVuW7777TtGnT9N577+nEiRPq2LGjlixZom7dukmSjDGaPXu2Fi9erIKCAvXo0UMvvPCCOnfu7LMaAAAoz/uHYZd36pR0/Lh16Up4uM/Cs6CgQDfddJP69Omj9957T61bt9a//vUvNW/e3N1n3rx5Sk9P17Jly9SxY0fNmTNH/fv31+7duxXBzF8AQB3wLjwLCiq37d0r/epX0uOP17Kks5555hm1adNGS8vdS7d9+/bu/zbGKCMjQzNnztTQoUMlScuXL1d0dLQyMzM1duxYn9UCAEAZ7+9tW1F8vPT005X3Smth9erV6t69u+6++261bt1aXbt21csvv+x+PScnR3l5eUpKSnK3OZ1O9e7dW5s2bap2u8XFxSoqKvJYAACoKd+FpyQ1aGDdHN5HvvnmGy1cuFDx8fH6+9//rnHjxumRRx7RK/8555qXlydJio6O9nhfdHS0+7WqpKWlKTIy0r20adPGZzUDAIKfd4dtV6/2XDdGOnhQWrBAuukmH5RlKS0tVffu3ZWamipJ6tq1q3bt2qWFCxdqdLnzqg6Ho0I5plJbeTNmzNDkyZPd60VFRQQoAKDGvAvP22/3XHc4pEsukX76U+l3v6t9Vf8RExOjq6++2qPtqquu0ltvvSVJcrlckqw90JiYGHef/Pz8Snuj5TmdTjmdTp/VCQAILd7f27b8cuaMlJcnZWZK5UKstm666Sbt3r3bo23Pnj1q166dJCkuLk4ul0tZWVnu10tKSrR+/Xr17NnTZ3UAAFCe9zdJuAAeffRR9ezZU6mpqRo2bJg2b96sxYsXa/HixZKsw7XJyclKTU1VfHy84uPjlZqaqvDwcI0cOdLP1QMAgpV34VnufOF5pad79RGSdMMNN+jtt9/WjBkz9NRTTykuLk4ZGRm699573X2mTp2qEydOaPz48e6bJKxdu5ZrPAEAdca78Nyxw7qn7enT0pVXWm179lizba+//my/c0zaqalBgwZp0KBB1b7ucDiUkpKilJSUWn8WAAA14V14Dh5sPbdz+XKpRQurraBAuv9+6eabpSlTfFgiAACBxbsJQ7/7nZSWdjY4Jeu/58zx6WxbAAACkXfhWVQk/d//VW7Pz5eOHKllSQAABDbvwvOOO6xDtG++KR04YC1vvmk90/M/95gFACBYeXfOc9Ei6bHHpFGjrCeqSFLDhlZ4PvusD8sDACDweBee4eHSiy9aQfmvf1m357viCqlpUx+XBwBA4KndjeEPHrSWjh2t4DTGR2UBABC4vAvPH36Q+va1QnPAACtAJemhh7hMBQAQ9LwLz0cflRo1kvbvtw7hlhk+XHr/fR+VBgBAYPLunOfatdLf/y5ddplne3y8tG+fD8oCACBwebfneeyY5x5nmUOHJB71BQAIct6F5y23SK+8cnbd4bAeTfbss1KfPj4qDQCAwOTdYdtnn5USE6WtW6WSEmnqVGnXLunHH6VPPvFthQAABBjv9jyvvlr6/HPpxhul/v2tw7hDh1pPW7n8ch+XCABAYLG/53nqlJSUJL30kjR7dh2UBABAYLO/59mokfTFFz55VicAAPWRd4dtR4+WlizxcSkAANQP3k0YKimR/vAHKStL6t698j1t09N9UBoAAIHJXnh+843Uvr112Pb66622PXs8+3A4FwAQ5OyFZ3y8dR/bdeus9eHDpeefl6Kj66A0AAACk71znhWfmvLee9ZlKgAAhJDaPZKMR5ABAEKQvfB0OCqf0+QcJwAgxNg752mMdN99Z2/+fvKkNG5c5dm2q1b5pjoAAAKQvfAcM8ZzfdQoH5YCAED9YC88ly6tozIAAKg/ajdhCACAEER4AgBgE+EJAIBNhCcAADYRngAA2ER4AgBgE+EJAIBNhCcAADYRngAA2ER4AgBgE+EJAIBNhCcAADbVq/BMS0uTw+FQcnKyu80Yo5SUFMXGxiosLEyJiYnatWuX/4oEAAS9ehOeW7Zs0eLFi3XNNdd4tM+bN0/p6elasGCBtmzZIpfLpf79++vIkSN+qhQAEOzqRXgePXpU9957r15++WW1aNHC3W6MUUZGhmbOnKmhQ4cqISFBy5cv1/Hjx5WZmenHigEAwaxehOfDDz+sgQMHql+/fh7tOTk5ysvLU1JSkrvN6XSqd+/e2rRpU7XbKy4uVlFRkccCAEBN2XsYth+sXLlS27dv15YtWyq9lpeXJ0mKjo72aI+Ojta+ffuq3WZaWppmz57t20IBACEjoPc8c3NzNWnSJK1YsUJNmjSptp/D4fBYN8ZUaitvxowZKiwsdC+5ubk+qxkAEPwCes9z27Ztys/PV7du3dxtZ86c0YYNG7RgwQLt3r1bkrUHGhMT4+6Tn59faW+0PKfTKafTWXeFAwCCWkDvefbt21c7d+5Udna2e+nevbvuvfdeZWdnq0OHDnK5XMrKynK/p6SkROvXr1fPnj39WDkAIJgF9J5nRESEEhISPNqaNm2qqKgod3tycrJSU1MVHx+v+Ph4paamKjw8XCNHjvRHyQCAEBDQ4VkTU6dO1YkTJzR+/HgVFBSoR48eWrt2rSIiIvxdGgAgSNW78Pz444891h0Oh1JSUpSSkuKXegAAoSegz3kCABCICE8AAGwiPAEAsInwBADAJsITAACbCE8AAGwiPAEAsInwBADAJsITAACbCE8AAGwiPAEAsInwBADAJsITAACbCE8AAGwiPAEAsInwBADAJsITAACbCE8AAGwiPAEAsInwBADAJsITAACbCE8AAGwiPAEAsInwBADAJsITAACbCE8AAGwiPAEAsInwBADAJsITAACbCE8AAGwiPAEAsInwBADAJsITAACbCE8AAGwiPAEAsInwBADAJsITAACbCE8AAGwiPAEAsCmgwzMtLU033HCDIiIi1Lp1a91+++3avXu3Rx9jjFJSUhQbG6uwsDAlJiZq165dfqoYABAKAjo8169fr4cfflj/+7//q6ysLJ0+fVpJSUk6duyYu8+8efOUnp6uBQsWaMuWLXK5XOrfv7+OHDnix8oBAMGsob8LOJf333/fY33p0qVq3bq1tm3bpltuuUXGGGVkZGjmzJkaOnSoJGn58uWKjo5WZmamxo4d64+yAQBBLqD3PCsqLCyUJLVs2VKSlJOTo7y8PCUlJbn7OJ1O9e7dW5s2bap2O8XFxSoqKvJYAACoqXoTnsYYTZ48Wb169VJCQoIkKS8vT5IUHR3t0Tc6Otr9WlXS0tIUGRnpXtq0aVN3hQMAgk69Cc8JEybo888/16uvvlrpNYfD4bFujKnUVt6MGTNUWFjoXnJzc31eLwAgeAX0Oc8yEydO1OrVq7VhwwZddtll7naXyyXJ2gONiYlxt+fn51faGy3P6XTK6XTWXcEAgKAW0HuexhhNmDBBq1at0kcffaS4uDiP1+Pi4uRyuZSVleVuKykp0fr169WzZ88LXS4AIEQE9J7nww8/rMzMTP3lL39RRESE+zxmZGSkwsLC5HA4lJycrNTUVMXHxys+Pl6pqakKDw/XyJEj/Vw9ACBYBXR4Lly4UJKUmJjo0b506VLdd999kqSpU6fqxIkTGj9+vAoKCtSjRw+tXbtWERERF7haAECoCOjwNMact4/D4VBKSopSUlLqviAAABTg5zwBAAhEhCcAADYRngAA2ER4AgBgE+EJAIBNhCcAADYRngAA2ER4AgBgE+EJAIBNhCcAADYRngAA2ER4AgBgE+EJAIBNhCcAADYRngAA2ER4AgBgE+EJAIBNhCcAADYRngAA2ER4AgBgE+EJAIBNhCcAADYRngAA2ER4AgBgE+EJAIBNhCcAADYRngAA2ER4AgBgE+EJAIBNhCcAADYRngAA2ER4AgBgE+EJAIBNhCcAADYRngAA2ER4AgBgE+EJAIBNhCcAADYRngAA2BQ04fniiy8qLi5OTZo0Ubdu3fSPf/zD3yUBAIJUUITna6+9puTkZM2cOVM7duzQzTffrNtuu0379+/3d2kAgCAUFOGZnp6uBx98UA899JCuuuoqZWRkqE2bNlq4cKG/SwMABKGG/i6gtkpKSrRt2zZNnz7doz0pKUmbNm2q8j3FxcUqLi52rxcWFkqSioqKalXL0aNH//Nf2yQdPVfXc/jKB9vw1XYCqRZfbYda6nY71FK32wmkWny1HV/VsluS9XvY29/lZe8zxpy/s6nnvvvuOyPJfPLJJx7tc+fONR07dqzyPbNmzTKSWFhYWFhYKi25ubnnzZ56v+dZxuFweKwbYyq1lZkxY4YmT57sXi8tLdWPP/6oqKioat9TE0VFRWrTpo1yc3PVrFkzr7cTbBiXqjEu1WNsqsa4VM8XY2OM0ZEjRxQbG3vevvU+PFu1aqUGDRooLy/Poz0/P1/R0dFVvsfpdMrpdHq0NW/e3Gc1NWvWjH/YVWBcqsa4VI+xqRrjUr3ajk1kZGSN+tX7CUONGzdWt27dlJWV5dGelZWlnj17+qkqAEAwq/d7npI0efJk/eIXv1D37t31X//1X1q8eLH279+vcePG+bs0AEAQCorwHD58uH744Qc99dRTOnjwoBISErRmzRq1a9fugtbhdDo1a9asSoeEQx3jUjXGpXqMTdUYl+pd6LFxGFOTObkAAKBMvT/nCQDAhUZ4AgBgE+EJAIBNhCcAADYRnj4S6o9ES0tL0w033KCIiAi1bt1at99+u3bv3u3RxxijlJQUxcbGKiwsTImJidq1a5efKvaPtLQ0ORwOJScnu9tCeVy+++47jRo1SlFRUQoPD9d1112nbdu2uV8PxbE5ffq0nnjiCcXFxSksLEwdOnTQU089pdLSUnefUBmXDRs2aPDgwYqNjZXD4dA777zj8XpNxqG4uFgTJ05Uq1at1LRpUw0ZMkQHDhyofXG1ua8sLCtXrjSNGjUyL7/8svnyyy/NpEmTTNOmTc2+ffv8XdoFc+utt5qlS5eaL774wmRnZ5uBAweatm3bmqNHj7r7PP300yYiIsK89dZbZufOnWb48OEmJibGFBUV+bHyC2fz5s2mffv25pprrjGTJk1yt4fquPz444+mXbt25r777jP//Oc/TU5Ojvnggw/M119/7e4TimMzZ84cExUVZd59912Tk5Nj3njjDXPxxRebjIwMd59QGZc1a9aYmTNnmrfeestIMm+//bbH6zUZh3HjxplLL73UZGVlme3bt5s+ffqYa6+91pw+fbpWtRGePnDjjTeacePGebR16tTJTJ8+3U8V+V9+fr6RZNavX2+MMaa0tNS4XC7z9NNPu/ucPHnSREZGmkWLFvmrzAvmyJEjJj4+3mRlZZnevXu7wzOUx2XatGmmV69e1b4eqmMzcOBA88ADD3i0DR061IwaNcoYE7rjUjE8azIOhw8fNo0aNTIrV6509/nuu+/MRRddZN5///1a1cNh21oqeyRaUlKSR/u5HokWCsoe89ayZUtJUk5OjvLy8jzGyel0qnfv3iExTg8//LAGDhyofv36ebSH8risXr1a3bt31913363WrVura9euevnll92vh+rY9OrVSx9++KH27NkjSfrss8+0ceNGDRgwQFLojktFNRmHbdu26dSpUx59YmNjlZCQUOuxCoo7DPnToUOHdObMmUo3oY+Ojq50s/pQYYzR5MmT1atXLyUkJEiSeyyqGqd9+/Zd8BovpJUrV2r79u3asmVLpddCeVy++eYbLVy4UJMnT9avf/1rbd68WY888oicTqdGjx4dsmMzbdo0FRYWqlOnTmrQoIHOnDmjuXPn6p577pEU2v9myqvJOOTl5alx48Zq0aJFpT61/f1MePqInUeiBbsJEybo888/18aNGyu9FmrjlJubq0mTJmnt2rVq0qRJtf1CbVwk61GA3bt3V2pqqiSpa9eu2rVrlxYuXKjRo0e7+4Xa2Lz22mtasWKFMjMz1blzZ2VnZys5OVmxsbEaM2aMu1+ojUt1vBkHX4wVh21ryZtHogWziRMnavXq1Vq3bp0uu+wyd7vL5ZKkkBunbdu2KT8/X926dVPDhg3VsGFDrV+/Xs8//7waNmzo/u6hNi6SFBMTo6uvvtqj7aqrrtL+/fslhe6/mccff1zTp0/XiBEj1KVLF/3iF7/Qo48+qrS0NEmhOy4V1WQcXC6XSkpKVFBQUG0fbxGetcQj0SzGGE2YMEGrVq3SRx99pLi4OI/X4+Li5HK5PMappKRE69evD+px6tu3r3bu3Kns7Gz30r17d917773Kzs5Whw4dQnJcJOmmm26qdDnTnj173A90CNV/M8ePH9dFF3n+am7QoIH7UpVQHZeKajIO3bp1U6NGjTz6HDx4UF988UXtx6pW041gjDl7qcqSJUvMl19+aZKTk03Tpk3Nt99+6+/SLphf/epXJjIy0nz88cfm4MGD7uX48ePuPk8//bSJjIw0q1atMjt37jT33HNPUE6vP5/ys22NCd1x2bx5s2nYsKGZO3eu2bt3r/nzn/9swsPDzYoVK9x9QnFsxowZYy699FL3pSqrVq0yrVq1MlOnTnX3CZVxOXLkiNmxY4fZsWOHkWTS09PNjh073JcB1mQcxo0bZy677DLzwQcfmO3bt5uf/vSnXKoSSF544QXTrl0707hxY3P99de7L9EIFZKqXJYuXeruU1paambNmmVcLpdxOp3mlltuMTt37vRf0X5SMTxDeVz++te/moSEBON0Ok2nTp3M4sWLPV4PxbEpKioykyZNMm3btjVNmjQxHTp0MDNnzjTFxcXuPqEyLuvWravy98qYMWOMMTUbhxMnTpgJEyaYli1bmrCwMDNo0CCzf//+WtfGI8kAALCJc54AANhEeAIAYBPhCQCATYQnAAA2EZ4AANhEeAIAYBPhCQCATYQnAAA2EZ4AANhEeALBbtMmqUED6Wc/83clQNDg9nxAsHvoIenii6U//EH68kupbVt/VwTUe+x5AsHs2DHp9delX/1KGjRIWrbM8/XVq6X4eCksTOrTR1q+XHI4pMOHz/bZtEm65RarT5s20iOPWNsFQhjhCQSz116TrrzSWkaNkpYulcoONn37rXTXXdLtt0vZ2dLYsdLMmZ7v37lTuvVWaehQ6fPPre1t3ChNmHCBvwgQWDhsCwSzm26Shg2TJk2STp+WYmKkV1+V+vWTpk+X/vY3KyDLPPGENHeuVFAgNW8ujR5t7XG+9NLZPhs3Sr17W3ufTZpc8K8EBAL2PIFgtXu3tHmzNGKEtd6woTR8uPTHP559/YYbPN9z442e69u2WYd6L7747HLrrVJpqZSTU+dfAQhUDf1dAIA6smSJtbd56aVn24yRGjWy9iyNsc5vllfxQFRpqXU495FHKm+fiUcIYYQnEIxOn5ZeeUX63e+kpCTP1+68U/rzn6VOnaQ1azxf27rVc/3666Vdu6QrrqjbeoF6hnOeQDB65x3rEG1+vhQZ6fnazJlWaK5aZU0kevRR6cEHrUlDU6ZIBw5Ys20jI61JQj/5iXT//dIvfyk1bSp99ZWUlSXNn++HLwYEBs55AsFoyRJrUlDF4JSsPc/sbOvQ7ZtvWiF6zTXSwoVnZ9s6ndbPa66R1q+X9u6Vbr5Z6tpVevJJa+IREMLY8wRw1ty50qJFUm6uvysBAhrnPIFQ9uKL1ozbqCjpk0+kZ5/lGk6gBghPIJTt3SvNmSP9+KM1e3bKFGnGDH9XBQQ8DtsCAGATE4YAALCJ8AQAwCbCEwAAmwhPAABsIjwBALCJ8AQAwCbCEwAAmwhPAABs+v+/z7Gl8mVJtwAAAABJRU5ErkJggg=="/>
          <p:cNvSpPr>
            <a:spLocks noChangeAspect="1" noChangeArrowheads="1"/>
          </p:cNvSpPr>
          <p:nvPr/>
        </p:nvSpPr>
        <p:spPr bwMode="auto">
          <a:xfrm>
            <a:off x="609600" y="60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096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AutoShape 11" descr="data:image/png;base64,iVBORw0KGgoAAAANSUhEUgAAAYEAAAE6CAYAAADwVO6SAAAAOnRFWHRTb2Z0d2FyZQBNYXRwbG90bGliIHZlcnNpb24zLjEwLjAsIGh0dHBzOi8vbWF0cGxvdGxpYi5vcmcvlHJYcgAAAAlwSFlzAAAPYQAAD2EBqD+naQAALT9JREFUeJzt3XtYVNXeB/DvyGW4BCiYM0yCl0LNS2aSFlZgKh7zUllpB+/pOfp6JTWTl0o4r8KR3ojS1OyYWIpavWmeczSlN0MNTwlKJvqiJoqmxNEQUBEQ1vvHkpHhJjPMlf39PM9+pr322rN/C2n/2GuvvbZKCCFARESK1MrWARARke0wCRARKRiTABGRgjEJEBEpGJMAEZGCMQkQESkYkwARkYIxCRARKRiTABGRgjEJkO28/z6gUgE9e9o6kvqdPSvjS06+UxYTI8uMceOG3O+774zbr75jdewIjBhh3PfcTUoKkJRU/zaVSsZBLRaTANnOxx/Lz+xs4IcfbBtLU02bBhw8aNw+N24AsbHGJwFTjmWKxpLAwYMyDmqxmATINjIygJ9+AoYPl+vr1tk2nqZq3x547DHLHuPGDesd624ee0zGQS0WkwDZRvVJ/69/BUJCgC1b7pz8arpwAXjxRcDLC2jdGhg3Djh0qG43DSATy6hRgK8v4OYG9OkDfPZZ0+K5eBEYM0Yex8cHGDsWyM+vW6++LppvvwXCwgA/P8DdHQgMBF54Qbbn7Fng3ntlvdhYua9KBUyebPh9hw/LdrZpA9x/f8PHqrZtG/DQQ7KdnTvLrrWakpPlvmfPGpZ/950sr74qCQsD/vlP4Ny5O7HVPGZ93UHHjgHPPitjdXMDHn4Y2LCh/uNs3gxERwM6HeDtDQweDOTk1N8msgkmAbK+0lJ5cnj0UXk/4JVXgJIS4PPPDetdvw4MHAjs3QssXy5P6BqNPEHXtncvMGAAcPUqsGYN8NVX8uQ0dmzdZFFfPIMHA3v2APHxMg6ttv7j1Hb2rLyacXWV3Vtffy0Tm6cnUF4O+PvLMgCYOlV2rxw8CLz5puH3jB4NPPCAPPaaNY0fMysLiIwEXn1VJoOQEGDePOC///vu8da2apX8uWm1d2JrrAsqJ0ceLztbJp4vvwS6d5dJLSGhbv3//E+ZYP72N2DtWuDUKWDkSKCy0vhYyTIEkbV98okQgBBr1sj1khIh7rlHiCefNKz3wQey3q5dhuXTp8vy9evvlHXrJkSfPkJUVBjWHTFCCH9/ISorG45n9Wr5fV99ZVj+pz/VPc6SJbKs2hdfyPWsrIa//9//lnWWLKm7rfr73nqr4W01degghEpV93hDhgjh7S3E9etyff16uW9urmG9vXtl+d69d8qGD5ffW5/acb/8shBqtRB5eYb1hg0TwsNDiKtXDY/zzDOG9T77TJYfPFj/8cjqeCVA1rdunew2eflluX7PPcBLLwH798u/FKulpcnumT/8wXD/P/7RcP30aeD//k92FQHArVt3lmeeAS5darwLYu9eeZxRowzLIyLu3paHH5ZXAX/+s+wSOXPm7vvU54UXml63Rw+gd2/DsogIoLhYditZ0rffAoMGAQEBhuWTJ8vur9pXEbV/pg89JD/PnbNYiGQcJgGyrtOngX37ZBeKELL75upV2R8O3BkxBABXrsjun9pql/32m/xcuBBwcTFcZs6U2y5fbjimho6j1d69PfffD3zzDdCuHTBrlly//37gvffuvm9N/v5Nr1tfXNVlV64Yd1xjXblSf6w6Xf3H9/MzXFer5WdpqfljI5M42zoAUpiPP5Yn/y++kEttGzYAS5cCTk7yBPLjj3Xr1L5h27at/IyKkn3r9enateGYmnqchjz5pFwqK+XN6RUrZJ+9RnPnaudujHn2oL64qsuqT7pubvKzrMywXmPJsCn8/OSVVW0XL8rP6n8Lchi8EiDrqayUJ/n775ddMLWXBQvkCWbXLlk/NFTeMK5er7Zli+F6165AUJAcchocXP/i5dVwXAMHyuPs2GFYnpJiXPucnID+/YEPPpDr1V0z5v7rNztbtrWmlBTZxkcekesdO8rPo0cN69VuY3V8TY1t0CDZJVR90q/2ySeAh4fth7SS0XglQNaza5c8eSxfLocm1tazJ7BypbxnMGIEMGkS8O67wPjx8urggQfkd+zeLeu3qvE3zIcfAsOGAUOHyv7p++4Dfv8dOHFCnoxrjzyqaeJEeZyJE4Fly2RC2bnzznEas2aNPCkOHy6Hht68eadLa/Bg+enlBXToIEcsDRokh7C2bXvnRG0snU72tcfEyK6ZjRuB1FT5c/XwkHUefVQmx4UL5b2RNm3kSKIDB+p+X69ecpTP6tVA377y5xocXP+xlywB/vEPmTjfeku2ZdMmOcw0IUEOryXHYus706Qgzz0nhKurEAUFDdd5+WUhnJ2FyM+X63l5QoweLUcPeXkJ8cILQuzcWf9onp9+EmLMGCHatRPCxUUIrVaIp5++MwqpMRcuyO+ueZz09LuPDjp4UIjnn5eja9RqIfz8hAgNFWLHDsPv/+YbOXpJrZb7T5pk+H3//nfdmBoaHTR8uByV1KOH/Hl27ChEYmLd/U+eFCI8XI4auvdeIebMEeKf/6w7Ouj334V48UUhWreWI49qHrO+UU0//yzEyJFC+PjI4/fubfgzEuLO6KDPPzcsz82t+zMlm1IJIYStExGRUeLigDfeAPLy+DQrUTOxO4js28qV8rNbN6CiQna9vP++7CJiAiBqNiYBsm8eHrK//uxZOdIlMBB4/XV5JUBEzcbuICIiBeMQUSIiBbNpEti3bx9GjhwJnU4HlUqF7du3N1h3+vTpUKlUSKo173lZWRnmzJmDtm3bwtPTE6NGjcKFCxcsGzgRUQth0yRw/fp19O7dGyurb/41YPv27fjhhx+gq340vYbIyEhs27YNW7ZswYEDB3Dt2jWMGDEClZylkIjormx6Y3jYsGEYNmxYo3V+/fVXzJ49G7t378bw6heQ3FZUVIR169bh008/xeDbD+Zs3LgRAQEB+OabbzB06NAmxVFVVYWLFy/Cy8sLKmNfHUhEZIeEECgpKYFOp0OrVg3/vW/Xo4OqqqowYcIEvPbaa+jRo0ed7ZmZmaioqEB4eLi+TKfToWfPnkhPT28wCZSVlaGsxpwqv/76K7p3727+BhAR2dj58+fRvpHh1HadBJYvXw5nZ2fMnTu33u35+flwdXVFmzZtDMo1Gg3yG5n8Kz4+HrGxsXXKz58/D29v7+YFTURkB4qLixEQEACvxubNgh0ngczMTLz33ns4fPiw0V00QohG94mKisL8+fP169U/LG9vbyYBImpR7nb+tNshovv370dBQQECAwPh7OwMZ2dnnDt3DgsWLEDH2xNvabValJeXo7Cw0GDfgoICaOqbH/42tVqtP+HzxE9ESma3SWDChAk4evQosrKy9ItOp8Nrr72G3bdnd+zbty9cXFyQmpqq3+/SpUs4duwYQkJCbBU6EZHDsGl30LVr13D69Gn9em5uLrKysuDr64vAwED41XorkYuLC7RaLbrefkGIj48Ppk6digULFsDPzw++vr5YuHAhevXqpR8tREREDbNpEsjIyMDAgQP169X99JMmTUJycnKTvuPdd9+Fs7MzxowZg9LSUgwaNAjJyclwcnKyRMhERC0K5w6CvDHs4+ODoqIi3h8gohahqec1u70nQERElsckQESkYHb7nAARGcrLy8Ply5eN3q9t27YIDAy0QETUEjAJEDmAvLw8dO36IG7evGH0vm5uHsjJOcFEQPViEiByAJcvX76dADYCeNCIPU/g5s3xuHz5MpMA1YtJgMihPAjgEVsHYVdM7SYD2FUGMAkQkQNrTjcZwK4ygEmAiByY6d1kALvKJCYBImoB2E1mKj4nQESkYEwCREQKxiRARKRgTAJERArGJEBEpGBMAkRECsYkQESkYEwCREQKxiRARKRgTAJERArGJEBEpGCcO4gsgtP7EjkGJgEyO07vS+Q4bNodtG/fPowcORI6nQ4qlQrbt2/Xb6uoqMDrr7+OXr16wdPTEzqdDhMnTsTFixcNvqOsrAxz5sxB27Zt4enpiVGjRuHChQtWbgnVZDi9b6aRy0bcvHnD5KsIIjKOTa8Erl+/jt69e2PKlCl44YUXDLbduHEDhw8fxptvvonevXujsLAQkZGRGDVqFDIyMvT1IiMj8fe//x1btmyBn58fFixYgBEjRiAzMxNOTk7WbpLFOdbLxjm9L5G9s2kSGDZsGIYNG1bvNh8fH6SmphqUrVixAv369UNeXh4CAwNRVFSEdevW4dNPP8XgwYMBABs3bkRAQAC++eYbDB061OJtsCa+bJyIzM2h7gkUFRVBpVKhdevWAIDMzExUVFQgPDxcX0en06Fnz55IT09vMAmUlZWhrKxMv15cXGzRuM2FLxsnInNzmCRw8+ZNLF68GBEREfD29gYA5Ofnw9XVFW3atDGoq9FokJ+f3+B3xcfHIzY21qLxWha7WYjIPBziOYGKigq8/PLLqKqqwqpVq+5aXwgBlUrV4PaoqCgUFRXpl/Pnz5szXCIih2H3VwIVFRUYM2YMcnNz8e233+qvAgBAq9WivLwchYWFBlcDBQUFCAkJafA71Wo11Gq1ReMmUirHGrxAdp0EqhPAqVOnsHfvXvj5+Rls79u3L1xcXJCamooxY8YAAC5duoRjx44hISHBFiETKRoHLzgemyaBa9eu4fTp0/r13NxcZGVlwdfXFzqdDi+++CIOHz6Mf/zjH6isrNT38/v6+sLV1RU+Pj6YOnUqFixYAD8/P/j6+mLhwoXo1auXfrQQEVkPBy84HpsmgYyMDAwcOFC/Pn/+fADApEmTEBMTgx07dgAAHn74YYP99u7di7CwMADAu+++C2dnZ4wZMwalpaUYNGgQkpOTW+QzAkSOg4MXHIVNk0BYWBiEEA1ub2xbNTc3N6xYsQIrVqwwZ2hERIrgEKODiIjIMpgEiIgUjEmAiEjBmASIiBSMSYCISMHs+mExIlKWEydOWLS+rdnj09RMAkRkBy4BaIXx48fbOhCLsdenqZkEiMgOXAVQBeOfNN4J4E1LBGR29vo0NZMAEdkRY580dqzuIMm+nqbmjWEiIgVjEiAiUjAmASIiBWMSICJSMCYBIiIFYxIgIlIwJgEiIgVjEiAiUjAmASIiBWMSICJSMCYBIiIFYxIgIlIwJgEiIgWzaRLYt28fRo4cCZ1OB5VKhe3btxtsF0IgJiYGOp0O7u7uCAsLQ3Z2tkGdsrIyzJkzB23btoWnpydGjRqFCxcuWLEVRESOy6ZJ4Pr16+jduzdWrlxZ7/aEhAQkJiZi5cqVOHToELRaLYYMGYKSkhJ9ncjISGzbtg1btmzBgQMHcO3aNYwYMQKVlZXWagYRkcOy6fsEhg0bhmHDhtW7TQiBpKQkREdHY/To0QCADRs2QKPRICUlBdOnT0dRURHWrVuHTz/9FIMHDwYAbNy4EQEBAfjmm28wdOhQq7WFiMgR2e09gdzcXOTn5yM8PFxfplarERoaivT0dABAZmYmKioqDOrodDr07NlTX6c+ZWVlKC4uNliIiJTIbt8slp+fDwDQaDQG5RqNBufOndPXcXV1RZs2berUqd6/PvHx8YiNjTVzxEQtiykvRXe0F7+THSeBaiqVymBdCFGnrLa71YmKisL8+fP168XFxQgICGheoEQtSHNeik6OxW6TgFarBSD/2vf399eXFxQU6K8OtFotysvLUVhYaHA1UFBQgJCQkAa/W61WQ61WWyhyIsdn+kvRHefF7yTZ7T2BTp06QavVIjU1VV9WXl6OtLQ0/Qm+b9++cHFxMahz6dIlHDt2rNEkQERNVf1S9KYunWwTJpnMplcC165dw+nTp/Xrubm5yMrKgq+vLwIDAxEZGYm4uDgEBQUhKCgIcXFx8PDwQEREBADAx8cHU6dOxYIFC+Dn5wdfX18sXLgQvXr10o8WIiKihtk0CWRkZGDgwIH69ep++kmTJiE5ORmLFi1CaWkpZs6cicLCQvTv3x979uyBl5eXfp93330Xzs7OGDNmDEpLSzFo0CAkJyfDycnJ6u0hInI0Nk0CYWFhEEI0uF2lUiEmJgYxMTEN1nFzc8OKFSuwYsUKC0RIRNSy2e2NYUdhyjA6AGjbti0CAwMtEJF5cZggUcvGJNAMzRlG5+bmgZycE3adCDhMkKjlYxJoBtOH0Z3AzZvjcfnyZbtOAhwmSNTyMQmYRfUwupbK2PaxO4jIUdjtcwJERGR5vBIgMlFLHxRAysAkQGSClj4ogJSDSYDIBC19UAApB5MAKV7znoVo6YMCqKUzLQnk5gKdOFEUOT4+C0FKZ1oSeOAB4KmngKlTgRdfBNzczBwWkfFM/YveFs9CGPtUNZ/CJksxLQn89BPw8cfAggXA7NnA2LEyIfTrZ+bwiJqm+X/RW+tZiEsAWmH8+PEm7k9kXqYlgZ49gcREICEB+PvfgeRk4IkngKAgmQwmTADuvde8kRI1wnGebr4KoAr2HycpRfNuDDs7A88/DzzzDLBqFRAVBSxcKD/HjgWWLwdqvBWMyPIc5elmR4mT6tOSJlZsXhLIyJDdQlu2AJ6eMgFMnQpcvAi89Rbw7LPAjz+aKVQiIttraYMJTEsCiYnA+vVATo68CvjkE/nZ6vYsFJ06AR9+CHTrZsZQiYjMz5Sb9I7R9dg0piWB1auBV14BpkwBbr8Qvo7AQGDdumaE1vJxhAhZC3/X6tPcm/Qto0vPtCRw6tTd67i6ApMmmfT1LR9HiJC18HetYVfBm/SmJoH164F77gFeesmw/PPPgRs3ePK/q6vgLx9Zx1Xwd+1uWsZf9KYyLQn89a/AmjV1y9u1A/78ZyaBJlP2Lx9ZE3/XqH6mvU/g3Ln6p43o0AHIy2tmSEREZC2mXQm0awccPQp07GhY/tNPgJ9f86O67datW4iJicGmTZuQn58Pf39/TJ48GW+88QZa3R6JJIRAbGws1q5di8LCQvTv3x8ffPABevToYbY4WgreHCSi2kxLAi+/DMydC3h5yTmEACAtDZg3T24zk+XLl2PNmjXYsGEDevTogYyMDEyZMgU+Pj6YN28eACAhIQGJiYlITk5Gly5dsHTpUgwZMgQ5OTnw8vIyWyyOjTcHiah+piWBpUtll9CgQfKpYQCoqgImTgTi4swW3MGDB/Hss89i+PDhAICOHTti8+bNyMjIACCvApKSkhAdHY3Ro0cDADZs2ACNRoOUlBRMnz7dbLE4tqvgzUEiqo9pScDVFdi6Ffiv/5JdQO7uQK9e8p6AGT3xxBNYs2YNTp48iS5duuCnn37CgQMHkJSUBADIzc1Ffn4+wsPD9fuo1WqEhoYiPT29wSRQVlaGsrIy/XpxcbFZ47ZfvDlIRIaaN21Ely5ysZDXX38dRUVF6NatG5ycnFBZWYlly5bhj3/8IwAgPz8fAKDRaAz202g0OHfuXIPfGx8fj9jYWIvFTUTkKExLApWVcubQ//1foKBAdgXV9O23zY8MwNatW7Fx40akpKSgR48eyMrKQmRkJHQ6HSbVGIaqUqkM9hNC1CmrKSoqCvPnz9evFxcXIyAgwCwxExE5EtOSwLx5MgkMHy6nlW7khNscr732GhYvXoyXb99s7tWrF86dO4f4+HhMmjQJ2ttTVlSPHKpWUFBQ5+qgJrVaDbVabZGYiYgciWlJYMsW4LPP5KRxFnTjxg39UNBqTk5OqLp95dGpUydotVqkpqaiT58+AIDy8nKkpaVh+fLlFo2NiKglMP3G8AMPmDmUukaOHIlly5YhMDAQPXr0wJEjR5CYmIhXXnkFgOwGioyMRFxcHIKCghAUFIS4uDh4eHggIiLC4vERETk605LAggXAe+8BK1darCsIAFasWIE333wTM2fOREFBAXQ6HaZPn4633npLX2fRokUoLS3FzJkz9Q+L7dmzh88IEBE1gWlJ4MABYO9eYNcuoEcPwMXFcPuXX5ohNMDLywtJSUn6IaH1UalUiImJQUxMjFmOSUSkJKYlgdat5WsliYjIoZk+lTQRETk80x8Wu3UL+O474JdfgIgIOY/QxYuAt7d81wBRM3CyOyLrMC0JnDsH/OEPctrosjJgyBCZBBISgJs363/XAFGTcLI7Imsy/WGx4OC6U0c//zwwbZqZQiNlugpOdkdkPaaPDvr+e/m8QE0dOgC//mqGsIg42R2RNZj2ZrGqKjl/UG0XLshuISIicgimJYEhQ4CaY/dVKuDaNWDJEotPJUFEROZjWnfQu+8CAwcC3bvLG8EREcCpU0DbtsDmzWYOkYiILMW0JKDTAVlZ8oR/+LDsHpo6FRg3Tr5ghoiIHILpzwm4uwOvvCIXIiJySKYlgU8+aXz7xIkmfS0REVmX6c8J1FRRAdy4IYeMengwCRAROQjTRgcVFhou164BOTnAE0/wxjARkQMxLQnUJygI+Otf614lEBGR3TJfEgAAJyc5iRwRETkE0+4J7NhhuC4EcOmSfNPYgAFmCIuIiKzBtCTw3HOG6yoVcO+9wNNPA++80/yoiIjIKkxLAlVVZg6DiIhswbz3BIiIyKGYdiUwf37T6yYmmnQIIiKyPNOSwJEjcs6gW7eArl1l2cmTcnTQIzXmgFepzBAiERFZimndQSNHAqGh8v0Bhw/L5fx5ObPoiBHA3r1y+fbbZgf466+/Yvz48fDz84OHhwcefvhhZGZm6rcLIRATEwOdTgd3d3eEhYUhOzu72cclIlIC05LAO+8A8fFAmzZ3ytq0AZYuNevooMLCQgwYMAAuLi7YtWsXjh8/jnfeeQetW7fW10lISEBiYiJWrlyJQ4cOQavVYsiQISgpKTFbHERELZVp3UHFxcBvvwE9ehiWFxQAZjz5Ll++HAEBAVi/fr2+rGPHjvr/FkIgKSkJ0dHRGD16NABgw4YN0Gg0SElJwfTp080WCxFRS2TalcDzzwNTpgBffCG7hC5ckP89dSpw+2RsDjt27EBwcDBeeukltGvXDn369MFHH32k356bm4v8/HyEh4fry9RqNUJDQ5Gent7g95aVlaG4uNhgISJSItOSwJo1wPDhwPjx8uXyHTrIF8oMGwasWmW24M6cOYPVq1cjKCgIu3fvxowZMzB37lx8cnsq6/z8fACARqMx2E+j0ei31Sc+Ph4+Pj76JSAgwGwxExE5EtO6gzw85Mn+7beBX36R00Y88ADg6WnW4KqqqhAcHIy4uDgAQJ8+fZCdnY3Vq1djYo3pqlW1RiEJIeqU1RQVFYX5NYa5FhcXMxEQkSI172GxS5fk0qWLTABCmCksyd/fH927dzcoe/DBB5GXlwcA0Gq1AFDnr/6CgoI6Vwc1qdVqeHt7GyxEREpkWhK4cgUYNEie/J95RiYCAJg2DViwwGzBDRgwADk5OQZlJ0+eRIcOHQAAnTp1glarRWpqqn57eXk50tLSEBISYrY4iIhaKtOSwKuvAi4uQF6e7BqqNnYs8PXXZgoNePXVV/Gvf/0LcXFxOH36NFJSUrB27VrMmjULgOwGioyMRFxcHLZt24Zjx45h8uTJ8PDwQEREhNniICJqqUy7J7BnD7B7N9C+vWF5UBBw7pwZwpIeffRRbNu2DVFRUfjLX/6CTp06ISkpCePGjdPXWbRoEUpLSzFz5kwUFhaif//+2LNnD7y8vMwWBxFRS2VaErh+3fAKoNrly4Ba3cyQDI0YMQIjRoxocLtKpUJMTAxiYmLMelwiIiUwrTvoqaeA28M0Acg5gqqq5GihgQPNFBoREVmaaVcCb78NhIUBGRlAeTmwaBGQnQ38/jvw/ffmjZCIiCzGtCuB7t2Bo0eBfv2AIUNk99Do0XJ20fvvN3OIRERkKcZfCVRUAOHhwIcfArGxFgiJiIisxfgrARcX4NgxviuAiKgFMK07aOJEYN06M4dCRETWZtqN4fJy4G9/A1JTgeDgunMG8ZWSREQOwbgkcOYM0LGj7A6qfo3kyZOGddhNRETkMIxLAkFBcp6gvXvl+tixwPvvA41M1kZERPbLuHsCtWcJ3bVLDg8lIiKH1LyppM08dTQREVmXcUlAparb5897AEREDsu4ewJCAJMn35kk7uZNYMaMuqODvvzSPNEREZFFGZcEJk0yXB8/3oyhEBGRtRmXBNavt1AYRERkC827MUxERA6NSYCISMGYBIiIFIxJgIhIwZgEiIgUjEmAiEjBmASIiBTMoZJAfHw8VCoVIiMj9WVCCMTExECn08Hd3R1hYWHIzs62XZBERA7EYZLAoUOHsHbtWjz00EMG5QkJCUhMTMTKlStx6NAhaLVaDBkyBCUlJTaKlIjIcThEErh27RrGjRuHjz76CG3atNGXCyGQlJSE6OhojB49Gj179sSGDRtw48YNpKSk2DBiIiLH4BBJYNasWRg+fDgGDx5sUJ6bm4v8/HyEh4fry9RqNUJDQ5Gent7g95WVlaG4uNhgISJSItPeMWxFW7ZsweHDh3Ho0KE62/Lz8wEAmlpvNtNoNDh37lyD3xkfH4/Y2FjzBkpE5IDs+krg/PnzmDdvHjZu3Ag3N7cG66lqvdNACFGnrKaoqCgUFRXpl/Pnz5stZiIiR2LXVwKZmZkoKChA37599WWVlZXYt28fVq5ciZycHADyisDf319fp6CgoM7VQU1qtRrq6nciEBEpmF1fCQwaNAg///wzsrKy9EtwcDDGjRuHrKwsdO7cGVqtFqmpqfp9ysvLkZaWhpCQEBtGTkTkGOz6SsDLyws9e/Y0KPP09ISfn5++PDIyEnFxcQgKCkJQUBDi4uLg4eGBiIgIW4RMRORQ7DoJNMWiRYtQWlqKmTNnorCwEP3798eePXvg5eVl69CIiOyewyWB7777zmBdpVIhJiYGMTExNomHiMiR2fU9ASIisiwmASIiBWMSICJSMCYBIiIFYxIgIlIwJgEiIgVjEiAiUjAmASIiBWMSICJSMCYBIiIFYxIgIlIwJgEiIgVjEiAiUjAmASIiBWMSICJSMCYBIiIFYxIgIlIwJgEiIgVjEiAiUjAmASIiBWMSICJSMCYBIiIFs+skEB8fj0cffRReXl5o164dnnvuOeTk5BjUEUIgJiYGOp0O7u7uCAsLQ3Z2to0iJiJyLHadBNLS0jBr1iz861//QmpqKm7duoXw8HBcv35dXychIQGJiYlYuXIlDh06BK1WiyFDhqCkpMSGkRMROQZnWwfQmK+//tpgff369WjXrh0yMzPx1FNPQQiBpKQkREdHY/To0QCADRs2QKPRICUlBdOnT7dF2EREDsOurwRqKyoqAgD4+voCAHJzc5Gfn4/w8HB9HbVajdDQUKSnpzf4PWVlZSguLjZYiIiUyGGSgBAC8+fPxxNPPIGePXsCAPLz8wEAGo3GoK5Go9Fvq098fDx8fHz0S0BAgOUCJyKyYw6TBGbPno2jR49i8+bNdbapVCqDdSFEnbKaoqKiUFRUpF/Onz9v9niJiByBXd8TqDZnzhzs2LED+/btQ/v27fXlWq0WgLwi8Pf315cXFBTUuTqoSa1WQ61WWy5gIiIHYddXAkIIzJ49G19++SW+/fZbdOrUyWB7p06doNVqkZqaqi8rLy9HWloaQkJCrB0uEZHDsesrgVmzZiElJQVfffUVvLy89P38Pj4+cHd3h0qlQmRkJOLi4hAUFISgoCDExcXBw8MDERERNo6eiMj+2XUSWL16NQAgLCzMoHz9+vWYPHkyAGDRokUoLS3FzJkzUVhYiP79+2PPnj3w8vKycrRERI7HrpOAEOKudVQqFWJiYhATE2P5gIiIWhi7vidARESWxSRARKRgTAJERArGJEBEpGBMAkRECsYkQESkYEwCREQKxiRARKRgTAJERArGJEBEpGBMAkRECsYkQESkYEwCREQKxiRARKRgTAJERArGJEBEpGBMAkRECsYkQESkYEwCREQKxiRARKRgTAJERArGJEBEpGAtJgmsWrUKnTp1gpubG/r27Yv9+/fbOiQiIrvXIpLA1q1bERkZiejoaBw5cgRPPvkkhg0bhry8PFuHRkRk11pEEkhMTMTUqVMxbdo0PPjgg0hKSkJAQABWr15t69CIiOyas60DaK7y8nJkZmZi8eLFBuXh4eFIT0+vd5+ysjKUlZXp14uKigAAxcXFRh372rVrt/8rE8C1xqrWcoL72c0xuZ8y97PFMU3dLweAPN8Yc46qriuEaLyicHC//vqrACC+//57g/Jly5aJLl261LvPkiVLBAAuXLhwafHL+fPnGz2HOvyVQDWVSmWwLoSoU1YtKioK8+fP169XVVXh999/h5+fX4P71Ke4uBgBAQE4f/48vL29TQvcjrX09gEtv41sn+MztY1CCJSUlECn0zVaz+GTQNu2beHk5IT8/HyD8oKCAmg0mnr3UavVUKvVBmWtW7c2OQZvb+8W+wsItPz2AS2/jWyf4zOljT4+Pnet4/A3hl1dXdG3b1+kpqYalKempiIkJMRGUREROQaHvxIAgPnz52PChAkIDg7G448/jrVr1yIvLw8zZsywdWhERHatRSSBsWPH4sqVK/jLX/6CS5cuoWfPnti5cyc6dOhg0eOq1WosWbKkTtdSS9HS2we0/DayfY7P0m1UCXG38UNERNRSOfw9ASIiMh2TABGRgjEJEBEpGJMAEZGCMQnchbFTVKelpaFv375wc3ND586dsWbNGitFahpj2vfll19iyJAhuPfee+Ht7Y3HH38cu3fvtmK0pjF1mvHvv/8ezs7OePjhhy0bYDMZ276ysjJER0ejQ4cOUKvVuP/++/Hxxx9bKVrjGdu+TZs2oXfv3vDw8IC/vz+mTJmCK1euWCla4+zbtw8jR46ETqeDSqXC9u3b77qP2c8xZpnAp4XasmWLcHFxER999JE4fvy4mDdvnvD09BTnzp2rt/6ZM2eEh4eHmDdvnjh+/Lj46KOPhIuLi/jiiy+sHHnTGNu+efPmieXLl4sff/xRnDx5UkRFRQkXFxdx+PBhK0fedMa2sdrVq1dF586dRXh4uOjdu7d1gjWBKe0bNWqU6N+/v0hNTRW5ubnihx9+qDP3lr0wtn379+8XrVq1Eu+99544c+aM2L9/v+jRo4d47rnnrBx50+zcuVNER0eL//mf/xEAxLZt2xqtb4lzDJNAI/r16ydmzJhhUNatWzexePHieusvWrRIdOvWzaBs+vTp4rHHHrNYjM1hbPvq0717dxEbG2vu0MzG1DaOHTtWvPHGG2LJkiV2nQSMbd+uXbuEj4+PuHLlijXCazZj2/f222+Lzp07G5S9//77on379haL0VyakgQscY5hd1ADqqeoDg8PNyhvbIrqgwcP1qk/dOhQZGRkoKKiwmKxmsKU9tVWVVWFkpIS+Pr6WiLEZjO1jevXr8cvv/yCJUuWWDrEZjGlfTt27EBwcDASEhJw3333oUuXLli4cCFKS0utEbJRTGlfSEgILly4gJ07d0IIgd9++w1ffPEFhg8fbo2QLc4S55gW8cSwJVy+fBmVlZV1JqHTaDR1Jqurlp+fX2/9W7du4fLly/D397dYvMYypX21vfPOO7h+/TrGjBljiRCbzZQ2njp1CosXL8b+/fvh7Gzf/3uY0r4zZ87gwIEDcHNzw7Zt23D58mXMnDkTv//+u93dFzClfSEhIdi0aRPGjh2Lmzdv4tatWxg1ahRWrFhhjZAtzhLnGF4J3IUxU1Q3VL++cnthbPuqbd68GTExMdi6dSvatWtnqfDMoqltrKysREREBGJjY9GlSxdrhddsxvwbVlVVQaVSYdOmTejXrx+eeeYZJCYmIjk52S6vBgDj2nf8+HHMnTsXb731FjIzM/H1118jNze3Rc0jZu5zjH3/qWNDpkxRrdVq663v7OwMPz8/i8VqClPaV23r1q2YOnUqPv/8cwwePNiSYTaLsW0sKSlBRkYGjhw5gtmzZwOQJ00hBJydnbFnzx48/fTTVom9KUz5N/T398d9991nMMXwgw8+CCEELly4gKCgIIvGbAxT2hcfH48BAwbgtddeAwA89NBD8PT0xJNPPomlS5fa1dW4KSxxjuGVQANMmaL68ccfr1N/z549CA4OhouLi8ViNYWpU3Bv3rwZkydPRkpKit33sxrbRm9vb/z888/IysrSLzNmzEDXrl2RlZWF/v37Wyv0JjHl33DAgAG4ePFijVejAidPnkSrVq3Qvn17i8ZrLFPad+PGDbRqZXhac3JyAoC7v2bRAVjkHGPyLWUFqB6etm7dOnH8+HERGRkpPD09xdmzZ4UQQixevFhMmDBBX796+Narr74qjh8/LtatW+cQQ0Sb2r6UlBTh7OwsPvjgA3Hp0iX9cvXqVVs14a6MbWNt9j46yNj2lZSUiPbt24sXX3xRZGdni7S0NBEUFCSmTZtmqyY0ytj2rV+/Xjg7O4tVq1aJX375RRw4cEAEBweLfv362aoJjSopKRFHjhwRR44cEQBEYmKiOHLkiH4IrDXOMUwCd/HBBx+IDh06CFdXV/HII4+ItLQ0/bZJkyaJ0NBQg/rfffed6NOnj3B1dRUdO3YUq1evtnLExjGmfaGhofW+w3TSpEnWD9wIxv4b1mTvSUAI49t34sQJMXjwYOHu7i7at28v5s+fL27cuGHlqJvO2Pa9//77onv37sLd3V34+/uLcePGiQsXLlg56qbZu3dvo/9PWeMcw6mkiYgUjPcEiIgUjEmAiEjBmASIiBSMSYCISMGYBIiIFIxJgIhIwZgEiIgUjEmAiEjBmASIiBSMSYDIXNLTAScn4A9/sHUkRE3GaSOIzGXaNOCee4C//Q04fhwIDLR1RER3xSsBInO4fh347DPgP/4DGDECSE423L5jBxAUBLi7AwMHAhs2ACoVcPXqnTrp6cBTT8k6AQHA3Lnye4ksiEmAyBy2bgW6dpXL+PHA+vVA9UX22bPAiy8Czz0HZGUB06cD0dGG+//8MzB0KDB6NHD0qPy+AweA2y+3IbIUdgcRmcOAAcCYMcC8ecCtW4C/P7B5MzB4MLB4MfDPf8oTfbU33gCWLQMKC4HWrYGJE+UVwIcf3qlz4AAQGiqvBtzcrN4kUgZeCRA1V04O8OOPwMsvy3VnZ2DsWKD6xe05OcCjjxru06+f4XpmpuxCuueeO8vQoUBVFZCba/EmkHLxHcNEzbVunfzr/7777pQJAbi4yL/0hZD9/zXVvgCvqpLdRHPn1v1+3mAmC2ISIGqOW7eATz4B3nkHCA833PbCC8CmTUC3bsDOnYbbMjIM1x95BMjOBh54wLLxEtXCewJEzbF9u+z6KSgAfHwMt0VHy5P/l1/KG8avvgpMnSpvDi9YAFy4IEcH+fjIm8GPPQZMmQL86U+Apydw4gSQmgqsWGGDhpFS8J4AUXOsWydv/tZOAIC8EsjKkl1CX3whk8FDDwGrV98ZHaRWy8+HHgLS0oBTp4AnnwT69AHefFPeYCayIF4JENnCsmXAmjXA+fO2joQUjvcEiKxh1So5QsjPD/j+e+Dtt/kMANkFJgEiazh1Cli6FPj9dznaZ8ECICrK1lERsTuIiEjJeGOYiEjBmASIiBSMSYCISMGYBIiIFIxJgIhIwZgEiIgUjEmAiEjBmASIiBTs/wGteal1dPlRVwAAAABJRU5ErkJggg=="/>
          <p:cNvSpPr>
            <a:spLocks noChangeAspect="1" noChangeArrowheads="1"/>
          </p:cNvSpPr>
          <p:nvPr/>
        </p:nvSpPr>
        <p:spPr bwMode="auto">
          <a:xfrm>
            <a:off x="762000" y="762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762000" y="762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52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EDA findings.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Box plots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7621" y="3073400"/>
            <a:ext cx="3672598" cy="27178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Bar charts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073400"/>
            <a:ext cx="384868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0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520" y="2097088"/>
            <a:ext cx="8097519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2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Detecting Outliers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49488"/>
            <a:ext cx="9905998" cy="38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0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building and evaluation process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49488"/>
            <a:ext cx="9905998" cy="417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38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213</TotalTime>
  <Words>183</Words>
  <Application>Microsoft Office PowerPoint</Application>
  <PresentationFormat>Widescreen</PresentationFormat>
  <Paragraphs>25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system-ui</vt:lpstr>
      <vt:lpstr>Trebuchet MS</vt:lpstr>
      <vt:lpstr>Tw Cen MT</vt:lpstr>
      <vt:lpstr>Circuit</vt:lpstr>
      <vt:lpstr>PowerPoint Presentation</vt:lpstr>
      <vt:lpstr>MUKESHIMANA Francoise</vt:lpstr>
      <vt:lpstr>Explanation of problem statement</vt:lpstr>
      <vt:lpstr>Dataset description.</vt:lpstr>
      <vt:lpstr> EDA findings.</vt:lpstr>
      <vt:lpstr> EDA findings.</vt:lpstr>
      <vt:lpstr>Correlation matrix</vt:lpstr>
      <vt:lpstr>Detecting Outliers</vt:lpstr>
      <vt:lpstr>Model building and evaluation process</vt:lpstr>
      <vt:lpstr>Model building and evaluation process</vt:lpstr>
      <vt:lpstr>Model deployment details (screenshots for deployed model)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USER1</cp:lastModifiedBy>
  <cp:revision>10</cp:revision>
  <dcterms:created xsi:type="dcterms:W3CDTF">2025-09-25T06:41:48Z</dcterms:created>
  <dcterms:modified xsi:type="dcterms:W3CDTF">2025-10-04T09:39:22Z</dcterms:modified>
</cp:coreProperties>
</file>