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sldIdLst>
    <p:sldId id="312" r:id="rId2"/>
    <p:sldId id="257" r:id="rId3"/>
    <p:sldId id="302" r:id="rId4"/>
    <p:sldId id="267" r:id="rId5"/>
    <p:sldId id="269" r:id="rId6"/>
    <p:sldId id="321" r:id="rId7"/>
    <p:sldId id="322" r:id="rId8"/>
    <p:sldId id="323" r:id="rId9"/>
    <p:sldId id="369" r:id="rId10"/>
    <p:sldId id="371" r:id="rId11"/>
    <p:sldId id="372" r:id="rId12"/>
    <p:sldId id="373" r:id="rId13"/>
    <p:sldId id="375" r:id="rId14"/>
    <p:sldId id="429" r:id="rId15"/>
    <p:sldId id="392" r:id="rId16"/>
    <p:sldId id="395" r:id="rId17"/>
    <p:sldId id="398" r:id="rId18"/>
    <p:sldId id="406" r:id="rId19"/>
    <p:sldId id="409" r:id="rId20"/>
    <p:sldId id="412" r:id="rId21"/>
    <p:sldId id="414" r:id="rId22"/>
    <p:sldId id="415" r:id="rId23"/>
    <p:sldId id="430" r:id="rId24"/>
    <p:sldId id="277" r:id="rId25"/>
    <p:sldId id="282" r:id="rId26"/>
    <p:sldId id="278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ucida Sans Unicode" panose="020B0602030504020204" pitchFamily="34" charset="0"/>
      <p:regular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  <p:embeddedFont>
      <p:font typeface="Wingdings 2" panose="05020102010507070707" pitchFamily="18" charset="2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3" autoAdjust="0"/>
    <p:restoredTop sz="82216" autoAdjust="0"/>
  </p:normalViewPr>
  <p:slideViewPr>
    <p:cSldViewPr>
      <p:cViewPr varScale="1">
        <p:scale>
          <a:sx n="84" d="100"/>
          <a:sy n="84" d="100"/>
        </p:scale>
        <p:origin x="71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5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89"/>
    </p:cViewPr>
  </p:sorterViewPr>
  <p:notesViewPr>
    <p:cSldViewPr>
      <p:cViewPr varScale="1">
        <p:scale>
          <a:sx n="66" d="100"/>
          <a:sy n="66" d="100"/>
        </p:scale>
        <p:origin x="3134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s Joaquín" userId="ffbe7a8ed576260a" providerId="LiveId" clId="{0EB410ED-5159-40C9-B25B-C27319FBFE68}"/>
    <pc:docChg chg="undo custSel addSld delSld modSld sldOrd">
      <pc:chgData name="Andrés Joaquín" userId="ffbe7a8ed576260a" providerId="LiveId" clId="{0EB410ED-5159-40C9-B25B-C27319FBFE68}" dt="2019-04-15T20:28:51.968" v="2673" actId="13822"/>
      <pc:docMkLst>
        <pc:docMk/>
      </pc:docMkLst>
      <pc:sldChg chg="modSp ord">
        <pc:chgData name="Andrés Joaquín" userId="ffbe7a8ed576260a" providerId="LiveId" clId="{0EB410ED-5159-40C9-B25B-C27319FBFE68}" dt="2019-04-15T17:55:19.473" v="533"/>
        <pc:sldMkLst>
          <pc:docMk/>
          <pc:sldMk cId="3647059348" sldId="257"/>
        </pc:sldMkLst>
        <pc:spChg chg="mod">
          <ac:chgData name="Andrés Joaquín" userId="ffbe7a8ed576260a" providerId="LiveId" clId="{0EB410ED-5159-40C9-B25B-C27319FBFE68}" dt="2019-04-15T17:44:26.626" v="39" actId="20577"/>
          <ac:spMkLst>
            <pc:docMk/>
            <pc:sldMk cId="3647059348" sldId="257"/>
            <ac:spMk id="3" creationId="{00000000-0000-0000-0000-000000000000}"/>
          </ac:spMkLst>
        </pc:spChg>
      </pc:sldChg>
      <pc:sldChg chg="delSp modSp del">
        <pc:chgData name="Andrés Joaquín" userId="ffbe7a8ed576260a" providerId="LiveId" clId="{0EB410ED-5159-40C9-B25B-C27319FBFE68}" dt="2019-04-15T18:11:53.032" v="1598" actId="2696"/>
        <pc:sldMkLst>
          <pc:docMk/>
          <pc:sldMk cId="288111859" sldId="259"/>
        </pc:sldMkLst>
        <pc:spChg chg="mod">
          <ac:chgData name="Andrés Joaquín" userId="ffbe7a8ed576260a" providerId="LiveId" clId="{0EB410ED-5159-40C9-B25B-C27319FBFE68}" dt="2019-04-15T17:47:26.926" v="50" actId="20577"/>
          <ac:spMkLst>
            <pc:docMk/>
            <pc:sldMk cId="288111859" sldId="259"/>
            <ac:spMk id="2" creationId="{00000000-0000-0000-0000-000000000000}"/>
          </ac:spMkLst>
        </pc:spChg>
        <pc:picChg chg="del">
          <ac:chgData name="Andrés Joaquín" userId="ffbe7a8ed576260a" providerId="LiveId" clId="{0EB410ED-5159-40C9-B25B-C27319FBFE68}" dt="2019-04-15T17:48:48.887" v="52" actId="478"/>
          <ac:picMkLst>
            <pc:docMk/>
            <pc:sldMk cId="288111859" sldId="259"/>
            <ac:picMk id="3" creationId="{BEF6AB03-16CA-4150-8C99-D6B69F92F4F5}"/>
          </ac:picMkLst>
        </pc:picChg>
        <pc:picChg chg="del">
          <ac:chgData name="Andrés Joaquín" userId="ffbe7a8ed576260a" providerId="LiveId" clId="{0EB410ED-5159-40C9-B25B-C27319FBFE68}" dt="2019-04-15T17:48:47.376" v="51" actId="478"/>
          <ac:picMkLst>
            <pc:docMk/>
            <pc:sldMk cId="288111859" sldId="259"/>
            <ac:picMk id="1026" creationId="{EB283DAF-71F7-460E-898A-64845303E1BD}"/>
          </ac:picMkLst>
        </pc:picChg>
      </pc:sldChg>
      <pc:sldChg chg="modSp add modNotesTx">
        <pc:chgData name="Andrés Joaquín" userId="ffbe7a8ed576260a" providerId="LiveId" clId="{0EB410ED-5159-40C9-B25B-C27319FBFE68}" dt="2019-04-15T18:12:43.590" v="1601" actId="2711"/>
        <pc:sldMkLst>
          <pc:docMk/>
          <pc:sldMk cId="3256963167" sldId="267"/>
        </pc:sldMkLst>
        <pc:spChg chg="mod">
          <ac:chgData name="Andrés Joaquín" userId="ffbe7a8ed576260a" providerId="LiveId" clId="{0EB410ED-5159-40C9-B25B-C27319FBFE68}" dt="2019-04-15T18:11:06.736" v="1596" actId="20577"/>
          <ac:spMkLst>
            <pc:docMk/>
            <pc:sldMk cId="3256963167" sldId="267"/>
            <ac:spMk id="2" creationId="{00000000-0000-0000-0000-000000000000}"/>
          </ac:spMkLst>
        </pc:spChg>
        <pc:graphicFrameChg chg="mod modGraphic">
          <ac:chgData name="Andrés Joaquín" userId="ffbe7a8ed576260a" providerId="LiveId" clId="{0EB410ED-5159-40C9-B25B-C27319FBFE68}" dt="2019-04-15T18:12:43.590" v="1601" actId="2711"/>
          <ac:graphicFrameMkLst>
            <pc:docMk/>
            <pc:sldMk cId="3256963167" sldId="267"/>
            <ac:graphicFrameMk id="4" creationId="{00000000-0000-0000-0000-000000000000}"/>
          </ac:graphicFrameMkLst>
        </pc:graphicFrameChg>
      </pc:sldChg>
      <pc:sldChg chg="modSp add modNotesTx">
        <pc:chgData name="Andrés Joaquín" userId="ffbe7a8ed576260a" providerId="LiveId" clId="{0EB410ED-5159-40C9-B25B-C27319FBFE68}" dt="2019-04-15T18:13:12.455" v="1604" actId="2711"/>
        <pc:sldMkLst>
          <pc:docMk/>
          <pc:sldMk cId="1523913181" sldId="269"/>
        </pc:sldMkLst>
        <pc:spChg chg="mod">
          <ac:chgData name="Andrés Joaquín" userId="ffbe7a8ed576260a" providerId="LiveId" clId="{0EB410ED-5159-40C9-B25B-C27319FBFE68}" dt="2019-04-15T18:04:20.104" v="1134" actId="20577"/>
          <ac:spMkLst>
            <pc:docMk/>
            <pc:sldMk cId="1523913181" sldId="269"/>
            <ac:spMk id="2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13:12.455" v="1604" actId="2711"/>
          <ac:spMkLst>
            <pc:docMk/>
            <pc:sldMk cId="1523913181" sldId="269"/>
            <ac:spMk id="4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06:00.933" v="1258"/>
          <ac:spMkLst>
            <pc:docMk/>
            <pc:sldMk cId="1523913181" sldId="269"/>
            <ac:spMk id="5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06:16.498" v="1274"/>
          <ac:spMkLst>
            <pc:docMk/>
            <pc:sldMk cId="1523913181" sldId="269"/>
            <ac:spMk id="6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06:29.652" v="1285" actId="20577"/>
          <ac:spMkLst>
            <pc:docMk/>
            <pc:sldMk cId="1523913181" sldId="269"/>
            <ac:spMk id="7" creationId="{00000000-0000-0000-0000-000000000000}"/>
          </ac:spMkLst>
        </pc:spChg>
      </pc:sldChg>
      <pc:sldChg chg="del">
        <pc:chgData name="Andrés Joaquín" userId="ffbe7a8ed576260a" providerId="LiveId" clId="{0EB410ED-5159-40C9-B25B-C27319FBFE68}" dt="2019-04-15T18:48:07.746" v="2389" actId="2696"/>
        <pc:sldMkLst>
          <pc:docMk/>
          <pc:sldMk cId="0" sldId="270"/>
        </pc:sldMkLst>
      </pc:sldChg>
      <pc:sldChg chg="modSp">
        <pc:chgData name="Andrés Joaquín" userId="ffbe7a8ed576260a" providerId="LiveId" clId="{0EB410ED-5159-40C9-B25B-C27319FBFE68}" dt="2019-04-15T18:48:23.069" v="2402" actId="20577"/>
        <pc:sldMkLst>
          <pc:docMk/>
          <pc:sldMk cId="1303457495" sldId="277"/>
        </pc:sldMkLst>
        <pc:spChg chg="mod">
          <ac:chgData name="Andrés Joaquín" userId="ffbe7a8ed576260a" providerId="LiveId" clId="{0EB410ED-5159-40C9-B25B-C27319FBFE68}" dt="2019-04-15T18:48:23.069" v="2402" actId="20577"/>
          <ac:spMkLst>
            <pc:docMk/>
            <pc:sldMk cId="1303457495" sldId="277"/>
            <ac:spMk id="5" creationId="{976C0962-A050-4472-892A-FF56238F9974}"/>
          </ac:spMkLst>
        </pc:spChg>
      </pc:sldChg>
      <pc:sldChg chg="addSp delSp modSp">
        <pc:chgData name="Andrés Joaquín" userId="ffbe7a8ed576260a" providerId="LiveId" clId="{0EB410ED-5159-40C9-B25B-C27319FBFE68}" dt="2019-04-15T18:49:40.960" v="2413" actId="478"/>
        <pc:sldMkLst>
          <pc:docMk/>
          <pc:sldMk cId="2303811928" sldId="278"/>
        </pc:sldMkLst>
        <pc:spChg chg="del mod">
          <ac:chgData name="Andrés Joaquín" userId="ffbe7a8ed576260a" providerId="LiveId" clId="{0EB410ED-5159-40C9-B25B-C27319FBFE68}" dt="2019-04-15T18:49:40.960" v="2413" actId="478"/>
          <ac:spMkLst>
            <pc:docMk/>
            <pc:sldMk cId="2303811928" sldId="278"/>
            <ac:spMk id="3" creationId="{00000000-0000-0000-0000-000000000000}"/>
          </ac:spMkLst>
        </pc:spChg>
        <pc:spChg chg="add mod">
          <ac:chgData name="Andrés Joaquín" userId="ffbe7a8ed576260a" providerId="LiveId" clId="{0EB410ED-5159-40C9-B25B-C27319FBFE68}" dt="2019-04-15T18:49:40.960" v="2413" actId="478"/>
          <ac:spMkLst>
            <pc:docMk/>
            <pc:sldMk cId="2303811928" sldId="278"/>
            <ac:spMk id="5" creationId="{A00EB627-A55A-4A9E-8AA7-43F0B3CBAB0B}"/>
          </ac:spMkLst>
        </pc:spChg>
      </pc:sldChg>
      <pc:sldChg chg="addSp delSp modSp add del">
        <pc:chgData name="Andrés Joaquín" userId="ffbe7a8ed576260a" providerId="LiveId" clId="{0EB410ED-5159-40C9-B25B-C27319FBFE68}" dt="2019-04-15T18:19:18.138" v="1698" actId="2696"/>
        <pc:sldMkLst>
          <pc:docMk/>
          <pc:sldMk cId="0" sldId="281"/>
        </pc:sldMkLst>
        <pc:spChg chg="del">
          <ac:chgData name="Andrés Joaquín" userId="ffbe7a8ed576260a" providerId="LiveId" clId="{0EB410ED-5159-40C9-B25B-C27319FBFE68}" dt="2019-04-15T18:14:58.421" v="1668" actId="478"/>
          <ac:spMkLst>
            <pc:docMk/>
            <pc:sldMk cId="0" sldId="281"/>
            <ac:spMk id="5" creationId="{00000000-0000-0000-0000-000000000000}"/>
          </ac:spMkLst>
        </pc:spChg>
        <pc:spChg chg="add del mod">
          <ac:chgData name="Andrés Joaquín" userId="ffbe7a8ed576260a" providerId="LiveId" clId="{0EB410ED-5159-40C9-B25B-C27319FBFE68}" dt="2019-04-15T18:15:35.185" v="1676"/>
          <ac:spMkLst>
            <pc:docMk/>
            <pc:sldMk cId="0" sldId="281"/>
            <ac:spMk id="6" creationId="{6D839F95-A39E-44E1-9605-083AB19A4608}"/>
          </ac:spMkLst>
        </pc:spChg>
        <pc:spChg chg="del">
          <ac:chgData name="Andrés Joaquín" userId="ffbe7a8ed576260a" providerId="LiveId" clId="{0EB410ED-5159-40C9-B25B-C27319FBFE68}" dt="2019-04-15T18:15:30.093" v="1674" actId="478"/>
          <ac:spMkLst>
            <pc:docMk/>
            <pc:sldMk cId="0" sldId="281"/>
            <ac:spMk id="7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8:15:27.800" v="1673" actId="478"/>
          <ac:spMkLst>
            <pc:docMk/>
            <pc:sldMk cId="0" sldId="281"/>
            <ac:spMk id="5124" creationId="{00000000-0000-0000-0000-000000000000}"/>
          </ac:spMkLst>
        </pc:spChg>
      </pc:sldChg>
      <pc:sldChg chg="delSp add del">
        <pc:chgData name="Andrés Joaquín" userId="ffbe7a8ed576260a" providerId="LiveId" clId="{0EB410ED-5159-40C9-B25B-C27319FBFE68}" dt="2019-04-15T18:25:58.770" v="1741" actId="2696"/>
        <pc:sldMkLst>
          <pc:docMk/>
          <pc:sldMk cId="0" sldId="283"/>
        </pc:sldMkLst>
        <pc:spChg chg="del">
          <ac:chgData name="Andrés Joaquín" userId="ffbe7a8ed576260a" providerId="LiveId" clId="{0EB410ED-5159-40C9-B25B-C27319FBFE68}" dt="2019-04-15T18:22:36.707" v="1740" actId="478"/>
          <ac:spMkLst>
            <pc:docMk/>
            <pc:sldMk cId="0" sldId="283"/>
            <ac:spMk id="5" creationId="{00000000-0000-0000-0000-000000000000}"/>
          </ac:spMkLst>
        </pc:spChg>
      </pc:sldChg>
      <pc:sldChg chg="add del">
        <pc:chgData name="Andrés Joaquín" userId="ffbe7a8ed576260a" providerId="LiveId" clId="{0EB410ED-5159-40C9-B25B-C27319FBFE68}" dt="2019-04-15T18:26:16.043" v="1742" actId="2696"/>
        <pc:sldMkLst>
          <pc:docMk/>
          <pc:sldMk cId="0" sldId="284"/>
        </pc:sldMkLst>
      </pc:sldChg>
      <pc:sldChg chg="add del">
        <pc:chgData name="Andrés Joaquín" userId="ffbe7a8ed576260a" providerId="LiveId" clId="{0EB410ED-5159-40C9-B25B-C27319FBFE68}" dt="2019-04-15T18:26:35.336" v="1747" actId="2696"/>
        <pc:sldMkLst>
          <pc:docMk/>
          <pc:sldMk cId="0" sldId="285"/>
        </pc:sldMkLst>
      </pc:sldChg>
      <pc:sldChg chg="add del">
        <pc:chgData name="Andrés Joaquín" userId="ffbe7a8ed576260a" providerId="LiveId" clId="{0EB410ED-5159-40C9-B25B-C27319FBFE68}" dt="2019-04-15T18:48:43.080" v="2406" actId="2696"/>
        <pc:sldMkLst>
          <pc:docMk/>
          <pc:sldMk cId="48556588" sldId="285"/>
        </pc:sldMkLst>
      </pc:sldChg>
      <pc:sldChg chg="add del">
        <pc:chgData name="Andrés Joaquín" userId="ffbe7a8ed576260a" providerId="LiveId" clId="{0EB410ED-5159-40C9-B25B-C27319FBFE68}" dt="2019-04-15T18:26:35.330" v="1746" actId="2696"/>
        <pc:sldMkLst>
          <pc:docMk/>
          <pc:sldMk cId="0" sldId="286"/>
        </pc:sldMkLst>
      </pc:sldChg>
      <pc:sldChg chg="add del">
        <pc:chgData name="Andrés Joaquín" userId="ffbe7a8ed576260a" providerId="LiveId" clId="{0EB410ED-5159-40C9-B25B-C27319FBFE68}" dt="2019-04-15T18:48:43.093" v="2407" actId="2696"/>
        <pc:sldMkLst>
          <pc:docMk/>
          <pc:sldMk cId="1504613229" sldId="286"/>
        </pc:sldMkLst>
      </pc:sldChg>
      <pc:sldChg chg="add del">
        <pc:chgData name="Andrés Joaquín" userId="ffbe7a8ed576260a" providerId="LiveId" clId="{0EB410ED-5159-40C9-B25B-C27319FBFE68}" dt="2019-04-15T18:26:35.358" v="1750" actId="2696"/>
        <pc:sldMkLst>
          <pc:docMk/>
          <pc:sldMk cId="0" sldId="287"/>
        </pc:sldMkLst>
      </pc:sldChg>
      <pc:sldChg chg="add del">
        <pc:chgData name="Andrés Joaquín" userId="ffbe7a8ed576260a" providerId="LiveId" clId="{0EB410ED-5159-40C9-B25B-C27319FBFE68}" dt="2019-04-15T18:48:43.039" v="2403" actId="2696"/>
        <pc:sldMkLst>
          <pc:docMk/>
          <pc:sldMk cId="15387682" sldId="287"/>
        </pc:sldMkLst>
      </pc:sldChg>
      <pc:sldChg chg="add del">
        <pc:chgData name="Andrés Joaquín" userId="ffbe7a8ed576260a" providerId="LiveId" clId="{0EB410ED-5159-40C9-B25B-C27319FBFE68}" dt="2019-04-15T18:26:35.343" v="1748" actId="2696"/>
        <pc:sldMkLst>
          <pc:docMk/>
          <pc:sldMk cId="0" sldId="288"/>
        </pc:sldMkLst>
      </pc:sldChg>
      <pc:sldChg chg="add del">
        <pc:chgData name="Andrés Joaquín" userId="ffbe7a8ed576260a" providerId="LiveId" clId="{0EB410ED-5159-40C9-B25B-C27319FBFE68}" dt="2019-04-15T18:48:43.063" v="2405" actId="2696"/>
        <pc:sldMkLst>
          <pc:docMk/>
          <pc:sldMk cId="1441388555" sldId="288"/>
        </pc:sldMkLst>
      </pc:sldChg>
      <pc:sldChg chg="add del">
        <pc:chgData name="Andrés Joaquín" userId="ffbe7a8ed576260a" providerId="LiveId" clId="{0EB410ED-5159-40C9-B25B-C27319FBFE68}" dt="2019-04-15T18:26:35.348" v="1749" actId="2696"/>
        <pc:sldMkLst>
          <pc:docMk/>
          <pc:sldMk cId="0" sldId="289"/>
        </pc:sldMkLst>
      </pc:sldChg>
      <pc:sldChg chg="add del">
        <pc:chgData name="Andrés Joaquín" userId="ffbe7a8ed576260a" providerId="LiveId" clId="{0EB410ED-5159-40C9-B25B-C27319FBFE68}" dt="2019-04-15T18:48:43.052" v="2404" actId="2696"/>
        <pc:sldMkLst>
          <pc:docMk/>
          <pc:sldMk cId="2650617949" sldId="289"/>
        </pc:sldMkLst>
      </pc:sldChg>
      <pc:sldChg chg="add del">
        <pc:chgData name="Andrés Joaquín" userId="ffbe7a8ed576260a" providerId="LiveId" clId="{0EB410ED-5159-40C9-B25B-C27319FBFE68}" dt="2019-04-15T18:26:52.682" v="1753" actId="2696"/>
        <pc:sldMkLst>
          <pc:docMk/>
          <pc:sldMk cId="0" sldId="292"/>
        </pc:sldMkLst>
      </pc:sldChg>
      <pc:sldChg chg="add del">
        <pc:chgData name="Andrés Joaquín" userId="ffbe7a8ed576260a" providerId="LiveId" clId="{0EB410ED-5159-40C9-B25B-C27319FBFE68}" dt="2019-04-15T18:26:51.952" v="1752" actId="2696"/>
        <pc:sldMkLst>
          <pc:docMk/>
          <pc:sldMk cId="0" sldId="294"/>
        </pc:sldMkLst>
      </pc:sldChg>
      <pc:sldChg chg="add del">
        <pc:chgData name="Andrés Joaquín" userId="ffbe7a8ed576260a" providerId="LiveId" clId="{0EB410ED-5159-40C9-B25B-C27319FBFE68}" dt="2019-04-15T18:26:53.249" v="1754" actId="2696"/>
        <pc:sldMkLst>
          <pc:docMk/>
          <pc:sldMk cId="0" sldId="295"/>
        </pc:sldMkLst>
      </pc:sldChg>
      <pc:sldChg chg="add del">
        <pc:chgData name="Andrés Joaquín" userId="ffbe7a8ed576260a" providerId="LiveId" clId="{0EB410ED-5159-40C9-B25B-C27319FBFE68}" dt="2019-04-15T18:26:53.911" v="1755" actId="2696"/>
        <pc:sldMkLst>
          <pc:docMk/>
          <pc:sldMk cId="0" sldId="296"/>
        </pc:sldMkLst>
      </pc:sldChg>
      <pc:sldChg chg="add del">
        <pc:chgData name="Andrés Joaquín" userId="ffbe7a8ed576260a" providerId="LiveId" clId="{0EB410ED-5159-40C9-B25B-C27319FBFE68}" dt="2019-04-15T18:26:54.453" v="1756" actId="2696"/>
        <pc:sldMkLst>
          <pc:docMk/>
          <pc:sldMk cId="0" sldId="297"/>
        </pc:sldMkLst>
      </pc:sldChg>
      <pc:sldChg chg="add del">
        <pc:chgData name="Andrés Joaquín" userId="ffbe7a8ed576260a" providerId="LiveId" clId="{0EB410ED-5159-40C9-B25B-C27319FBFE68}" dt="2019-04-15T18:26:55.236" v="1757" actId="2696"/>
        <pc:sldMkLst>
          <pc:docMk/>
          <pc:sldMk cId="0" sldId="298"/>
        </pc:sldMkLst>
      </pc:sldChg>
      <pc:sldChg chg="add del">
        <pc:chgData name="Andrés Joaquín" userId="ffbe7a8ed576260a" providerId="LiveId" clId="{0EB410ED-5159-40C9-B25B-C27319FBFE68}" dt="2019-04-15T18:26:55.818" v="1758" actId="2696"/>
        <pc:sldMkLst>
          <pc:docMk/>
          <pc:sldMk cId="0" sldId="301"/>
        </pc:sldMkLst>
      </pc:sldChg>
      <pc:sldChg chg="addSp delSp modSp ord">
        <pc:chgData name="Andrés Joaquín" userId="ffbe7a8ed576260a" providerId="LiveId" clId="{0EB410ED-5159-40C9-B25B-C27319FBFE68}" dt="2019-04-15T18:11:20.146" v="1597" actId="20577"/>
        <pc:sldMkLst>
          <pc:docMk/>
          <pc:sldMk cId="2959440379" sldId="302"/>
        </pc:sldMkLst>
        <pc:spChg chg="mod">
          <ac:chgData name="Andrés Joaquín" userId="ffbe7a8ed576260a" providerId="LiveId" clId="{0EB410ED-5159-40C9-B25B-C27319FBFE68}" dt="2019-04-15T17:49:01.134" v="65" actId="20577"/>
          <ac:spMkLst>
            <pc:docMk/>
            <pc:sldMk cId="2959440379" sldId="302"/>
            <ac:spMk id="2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11:20.146" v="1597" actId="20577"/>
          <ac:spMkLst>
            <pc:docMk/>
            <pc:sldMk cId="2959440379" sldId="302"/>
            <ac:spMk id="3" creationId="{00000000-0000-0000-0000-000000000000}"/>
          </ac:spMkLst>
        </pc:spChg>
        <pc:graphicFrameChg chg="add del">
          <ac:chgData name="Andrés Joaquín" userId="ffbe7a8ed576260a" providerId="LiveId" clId="{0EB410ED-5159-40C9-B25B-C27319FBFE68}" dt="2019-04-15T18:00:04.060" v="754"/>
          <ac:graphicFrameMkLst>
            <pc:docMk/>
            <pc:sldMk cId="2959440379" sldId="302"/>
            <ac:graphicFrameMk id="4" creationId="{A26B5EBF-C606-4D9C-8837-20298EE570EE}"/>
          </ac:graphicFrameMkLst>
        </pc:graphicFrameChg>
      </pc:sldChg>
      <pc:sldChg chg="del">
        <pc:chgData name="Andrés Joaquín" userId="ffbe7a8ed576260a" providerId="LiveId" clId="{0EB410ED-5159-40C9-B25B-C27319FBFE68}" dt="2019-04-15T18:48:06.135" v="2387" actId="2696"/>
        <pc:sldMkLst>
          <pc:docMk/>
          <pc:sldMk cId="1114618402" sldId="303"/>
        </pc:sldMkLst>
      </pc:sldChg>
      <pc:sldChg chg="del">
        <pc:chgData name="Andrés Joaquín" userId="ffbe7a8ed576260a" providerId="LiveId" clId="{0EB410ED-5159-40C9-B25B-C27319FBFE68}" dt="2019-04-15T18:48:09.077" v="2391" actId="2696"/>
        <pc:sldMkLst>
          <pc:docMk/>
          <pc:sldMk cId="3354012763" sldId="305"/>
        </pc:sldMkLst>
      </pc:sldChg>
      <pc:sldChg chg="del">
        <pc:chgData name="Andrés Joaquín" userId="ffbe7a8ed576260a" providerId="LiveId" clId="{0EB410ED-5159-40C9-B25B-C27319FBFE68}" dt="2019-04-15T18:48:10.859" v="2393" actId="2696"/>
        <pc:sldMkLst>
          <pc:docMk/>
          <pc:sldMk cId="1103987793" sldId="307"/>
        </pc:sldMkLst>
      </pc:sldChg>
      <pc:sldChg chg="del">
        <pc:chgData name="Andrés Joaquín" userId="ffbe7a8ed576260a" providerId="LiveId" clId="{0EB410ED-5159-40C9-B25B-C27319FBFE68}" dt="2019-04-15T18:48:10.080" v="2392" actId="2696"/>
        <pc:sldMkLst>
          <pc:docMk/>
          <pc:sldMk cId="2268954234" sldId="308"/>
        </pc:sldMkLst>
      </pc:sldChg>
      <pc:sldChg chg="del">
        <pc:chgData name="Andrés Joaquín" userId="ffbe7a8ed576260a" providerId="LiveId" clId="{0EB410ED-5159-40C9-B25B-C27319FBFE68}" dt="2019-04-15T18:48:11.929" v="2394" actId="2696"/>
        <pc:sldMkLst>
          <pc:docMk/>
          <pc:sldMk cId="2361540257" sldId="309"/>
        </pc:sldMkLst>
      </pc:sldChg>
      <pc:sldChg chg="modSp">
        <pc:chgData name="Andrés Joaquín" userId="ffbe7a8ed576260a" providerId="LiveId" clId="{0EB410ED-5159-40C9-B25B-C27319FBFE68}" dt="2019-04-15T17:43:31.569" v="21" actId="20577"/>
        <pc:sldMkLst>
          <pc:docMk/>
          <pc:sldMk cId="158486521" sldId="312"/>
        </pc:sldMkLst>
        <pc:spChg chg="mod">
          <ac:chgData name="Andrés Joaquín" userId="ffbe7a8ed576260a" providerId="LiveId" clId="{0EB410ED-5159-40C9-B25B-C27319FBFE68}" dt="2019-04-15T17:42:48.902" v="1" actId="20577"/>
          <ac:spMkLst>
            <pc:docMk/>
            <pc:sldMk cId="158486521" sldId="312"/>
            <ac:spMk id="4" creationId="{E170B5A6-B4BD-4EDD-82FF-3C83B7E6B746}"/>
          </ac:spMkLst>
        </pc:spChg>
        <pc:spChg chg="mod">
          <ac:chgData name="Andrés Joaquín" userId="ffbe7a8ed576260a" providerId="LiveId" clId="{0EB410ED-5159-40C9-B25B-C27319FBFE68}" dt="2019-04-15T17:43:24.624" v="2"/>
          <ac:spMkLst>
            <pc:docMk/>
            <pc:sldMk cId="158486521" sldId="312"/>
            <ac:spMk id="5" creationId="{3D1F2EB1-A746-44CB-998A-5477BF67054D}"/>
          </ac:spMkLst>
        </pc:spChg>
        <pc:spChg chg="mod">
          <ac:chgData name="Andrés Joaquín" userId="ffbe7a8ed576260a" providerId="LiveId" clId="{0EB410ED-5159-40C9-B25B-C27319FBFE68}" dt="2019-04-15T17:43:26.396" v="4" actId="20577"/>
          <ac:spMkLst>
            <pc:docMk/>
            <pc:sldMk cId="158486521" sldId="312"/>
            <ac:spMk id="8" creationId="{AE215CD9-136B-44A6-A119-151BE1701D15}"/>
          </ac:spMkLst>
        </pc:spChg>
        <pc:spChg chg="mod">
          <ac:chgData name="Andrés Joaquín" userId="ffbe7a8ed576260a" providerId="LiveId" clId="{0EB410ED-5159-40C9-B25B-C27319FBFE68}" dt="2019-04-15T17:43:31.569" v="21" actId="20577"/>
          <ac:spMkLst>
            <pc:docMk/>
            <pc:sldMk cId="158486521" sldId="312"/>
            <ac:spMk id="9" creationId="{0C0AE894-0E78-493D-B11D-1557FA351BC7}"/>
          </ac:spMkLst>
        </pc:spChg>
      </pc:sldChg>
      <pc:sldChg chg="del">
        <pc:chgData name="Andrés Joaquín" userId="ffbe7a8ed576260a" providerId="LiveId" clId="{0EB410ED-5159-40C9-B25B-C27319FBFE68}" dt="2019-04-15T18:48:06.963" v="2388" actId="2696"/>
        <pc:sldMkLst>
          <pc:docMk/>
          <pc:sldMk cId="1304228861" sldId="314"/>
        </pc:sldMkLst>
      </pc:sldChg>
      <pc:sldChg chg="del">
        <pc:chgData name="Andrés Joaquín" userId="ffbe7a8ed576260a" providerId="LiveId" clId="{0EB410ED-5159-40C9-B25B-C27319FBFE68}" dt="2019-04-15T18:48:08.245" v="2390" actId="2696"/>
        <pc:sldMkLst>
          <pc:docMk/>
          <pc:sldMk cId="3846776280" sldId="315"/>
        </pc:sldMkLst>
      </pc:sldChg>
      <pc:sldChg chg="del">
        <pc:chgData name="Andrés Joaquín" userId="ffbe7a8ed576260a" providerId="LiveId" clId="{0EB410ED-5159-40C9-B25B-C27319FBFE68}" dt="2019-04-15T18:48:13.471" v="2395" actId="2696"/>
        <pc:sldMkLst>
          <pc:docMk/>
          <pc:sldMk cId="3924667310" sldId="316"/>
        </pc:sldMkLst>
      </pc:sldChg>
      <pc:sldChg chg="del">
        <pc:chgData name="Andrés Joaquín" userId="ffbe7a8ed576260a" providerId="LiveId" clId="{0EB410ED-5159-40C9-B25B-C27319FBFE68}" dt="2019-04-15T18:48:14.120" v="2396" actId="2696"/>
        <pc:sldMkLst>
          <pc:docMk/>
          <pc:sldMk cId="2228107775" sldId="317"/>
        </pc:sldMkLst>
      </pc:sldChg>
      <pc:sldChg chg="del">
        <pc:chgData name="Andrés Joaquín" userId="ffbe7a8ed576260a" providerId="LiveId" clId="{0EB410ED-5159-40C9-B25B-C27319FBFE68}" dt="2019-04-15T18:48:14.899" v="2397" actId="2696"/>
        <pc:sldMkLst>
          <pc:docMk/>
          <pc:sldMk cId="2952916019" sldId="318"/>
        </pc:sldMkLst>
      </pc:sldChg>
      <pc:sldChg chg="del">
        <pc:chgData name="Andrés Joaquín" userId="ffbe7a8ed576260a" providerId="LiveId" clId="{0EB410ED-5159-40C9-B25B-C27319FBFE68}" dt="2019-04-15T18:48:15.565" v="2398" actId="2696"/>
        <pc:sldMkLst>
          <pc:docMk/>
          <pc:sldMk cId="2989771142" sldId="320"/>
        </pc:sldMkLst>
      </pc:sldChg>
      <pc:sldChg chg="modSp add">
        <pc:chgData name="Andrés Joaquín" userId="ffbe7a8ed576260a" providerId="LiveId" clId="{0EB410ED-5159-40C9-B25B-C27319FBFE68}" dt="2019-04-15T18:13:31.425" v="1607" actId="2711"/>
        <pc:sldMkLst>
          <pc:docMk/>
          <pc:sldMk cId="1975936630" sldId="321"/>
        </pc:sldMkLst>
        <pc:spChg chg="mod">
          <ac:chgData name="Andrés Joaquín" userId="ffbe7a8ed576260a" providerId="LiveId" clId="{0EB410ED-5159-40C9-B25B-C27319FBFE68}" dt="2019-04-15T18:06:45.380" v="1308" actId="20577"/>
          <ac:spMkLst>
            <pc:docMk/>
            <pc:sldMk cId="1975936630" sldId="321"/>
            <ac:spMk id="2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13:31.425" v="1607" actId="2711"/>
          <ac:spMkLst>
            <pc:docMk/>
            <pc:sldMk cId="1975936630" sldId="321"/>
            <ac:spMk id="4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09:41.921" v="1463" actId="6549"/>
          <ac:spMkLst>
            <pc:docMk/>
            <pc:sldMk cId="1975936630" sldId="321"/>
            <ac:spMk id="5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10:01.309" v="1481" actId="6549"/>
          <ac:spMkLst>
            <pc:docMk/>
            <pc:sldMk cId="1975936630" sldId="321"/>
            <ac:spMk id="6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10:31.053" v="1513"/>
          <ac:spMkLst>
            <pc:docMk/>
            <pc:sldMk cId="1975936630" sldId="321"/>
            <ac:spMk id="7" creationId="{00000000-0000-0000-0000-000000000000}"/>
          </ac:spMkLst>
        </pc:spChg>
      </pc:sldChg>
      <pc:sldChg chg="addSp delSp modSp add">
        <pc:chgData name="Andrés Joaquín" userId="ffbe7a8ed576260a" providerId="LiveId" clId="{0EB410ED-5159-40C9-B25B-C27319FBFE68}" dt="2019-04-15T18:19:14.423" v="1697" actId="20577"/>
        <pc:sldMkLst>
          <pc:docMk/>
          <pc:sldMk cId="0" sldId="322"/>
        </pc:sldMkLst>
        <pc:spChg chg="del">
          <ac:chgData name="Andrés Joaquín" userId="ffbe7a8ed576260a" providerId="LiveId" clId="{0EB410ED-5159-40C9-B25B-C27319FBFE68}" dt="2019-04-15T18:12:24.415" v="1600" actId="478"/>
          <ac:spMkLst>
            <pc:docMk/>
            <pc:sldMk cId="0" sldId="322"/>
            <ac:spMk id="5" creationId="{00000000-0000-0000-0000-000000000000}"/>
          </ac:spMkLst>
        </pc:spChg>
        <pc:spChg chg="add mod">
          <ac:chgData name="Andrés Joaquín" userId="ffbe7a8ed576260a" providerId="LiveId" clId="{0EB410ED-5159-40C9-B25B-C27319FBFE68}" dt="2019-04-15T18:19:14.423" v="1697" actId="20577"/>
          <ac:spMkLst>
            <pc:docMk/>
            <pc:sldMk cId="0" sldId="322"/>
            <ac:spMk id="6" creationId="{5DA71DE7-D9DA-445D-B90A-805A2353AA71}"/>
          </ac:spMkLst>
        </pc:spChg>
        <pc:spChg chg="mod">
          <ac:chgData name="Andrés Joaquín" userId="ffbe7a8ed576260a" providerId="LiveId" clId="{0EB410ED-5159-40C9-B25B-C27319FBFE68}" dt="2019-04-15T18:15:40.852" v="1679" actId="6549"/>
          <ac:spMkLst>
            <pc:docMk/>
            <pc:sldMk cId="0" sldId="322"/>
            <ac:spMk id="4099" creationId="{00000000-0000-0000-0000-000000000000}"/>
          </ac:spMkLst>
        </pc:spChg>
      </pc:sldChg>
      <pc:sldChg chg="addSp delSp modSp add">
        <pc:chgData name="Andrés Joaquín" userId="ffbe7a8ed576260a" providerId="LiveId" clId="{0EB410ED-5159-40C9-B25B-C27319FBFE68}" dt="2019-04-15T18:22:11.424" v="1739" actId="14100"/>
        <pc:sldMkLst>
          <pc:docMk/>
          <pc:sldMk cId="0" sldId="323"/>
        </pc:sldMkLst>
        <pc:spChg chg="del">
          <ac:chgData name="Andrés Joaquín" userId="ffbe7a8ed576260a" providerId="LiveId" clId="{0EB410ED-5159-40C9-B25B-C27319FBFE68}" dt="2019-04-15T18:19:27.662" v="1699" actId="478"/>
          <ac:spMkLst>
            <pc:docMk/>
            <pc:sldMk cId="0" sldId="323"/>
            <ac:spMk id="5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8:20:59.189" v="1719" actId="478"/>
          <ac:spMkLst>
            <pc:docMk/>
            <pc:sldMk cId="0" sldId="323"/>
            <ac:spMk id="6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8:21:34.471" v="1731" actId="478"/>
          <ac:spMkLst>
            <pc:docMk/>
            <pc:sldMk cId="0" sldId="323"/>
            <ac:spMk id="7" creationId="{00000000-0000-0000-0000-000000000000}"/>
          </ac:spMkLst>
        </pc:spChg>
        <pc:spChg chg="add mod">
          <ac:chgData name="Andrés Joaquín" userId="ffbe7a8ed576260a" providerId="LiveId" clId="{0EB410ED-5159-40C9-B25B-C27319FBFE68}" dt="2019-04-15T18:22:05.254" v="1737" actId="1076"/>
          <ac:spMkLst>
            <pc:docMk/>
            <pc:sldMk cId="0" sldId="323"/>
            <ac:spMk id="8" creationId="{E692EA9F-0D97-4FC9-AE84-7B234C698B42}"/>
          </ac:spMkLst>
        </pc:spChg>
        <pc:spChg chg="add mod">
          <ac:chgData name="Andrés Joaquín" userId="ffbe7a8ed576260a" providerId="LiveId" clId="{0EB410ED-5159-40C9-B25B-C27319FBFE68}" dt="2019-04-15T18:22:11.424" v="1739" actId="14100"/>
          <ac:spMkLst>
            <pc:docMk/>
            <pc:sldMk cId="0" sldId="323"/>
            <ac:spMk id="9" creationId="{85F0457B-9DA7-4812-B589-A5307F425D2A}"/>
          </ac:spMkLst>
        </pc:spChg>
        <pc:spChg chg="mod">
          <ac:chgData name="Andrés Joaquín" userId="ffbe7a8ed576260a" providerId="LiveId" clId="{0EB410ED-5159-40C9-B25B-C27319FBFE68}" dt="2019-04-15T18:20:24.771" v="1712" actId="20577"/>
          <ac:spMkLst>
            <pc:docMk/>
            <pc:sldMk cId="0" sldId="323"/>
            <ac:spMk id="6147" creationId="{00000000-0000-0000-0000-000000000000}"/>
          </ac:spMkLst>
        </pc:spChg>
      </pc:sldChg>
      <pc:sldChg chg="add del">
        <pc:chgData name="Andrés Joaquín" userId="ffbe7a8ed576260a" providerId="LiveId" clId="{0EB410ED-5159-40C9-B25B-C27319FBFE68}" dt="2019-04-15T18:26:35.324" v="1745" actId="2696"/>
        <pc:sldMkLst>
          <pc:docMk/>
          <pc:sldMk cId="0" sldId="355"/>
        </pc:sldMkLst>
      </pc:sldChg>
      <pc:sldChg chg="add del">
        <pc:chgData name="Andrés Joaquín" userId="ffbe7a8ed576260a" providerId="LiveId" clId="{0EB410ED-5159-40C9-B25B-C27319FBFE68}" dt="2019-04-15T18:48:43.104" v="2408" actId="2696"/>
        <pc:sldMkLst>
          <pc:docMk/>
          <pc:sldMk cId="1119288449" sldId="355"/>
        </pc:sldMkLst>
      </pc:sldChg>
      <pc:sldChg chg="add del">
        <pc:chgData name="Andrés Joaquín" userId="ffbe7a8ed576260a" providerId="LiveId" clId="{0EB410ED-5159-40C9-B25B-C27319FBFE68}" dt="2019-04-15T18:26:35.319" v="1744" actId="2696"/>
        <pc:sldMkLst>
          <pc:docMk/>
          <pc:sldMk cId="0" sldId="356"/>
        </pc:sldMkLst>
      </pc:sldChg>
      <pc:sldChg chg="add del">
        <pc:chgData name="Andrés Joaquín" userId="ffbe7a8ed576260a" providerId="LiveId" clId="{0EB410ED-5159-40C9-B25B-C27319FBFE68}" dt="2019-04-15T18:48:43.112" v="2409" actId="2696"/>
        <pc:sldMkLst>
          <pc:docMk/>
          <pc:sldMk cId="1525785874" sldId="356"/>
        </pc:sldMkLst>
      </pc:sldChg>
      <pc:sldChg chg="add del">
        <pc:chgData name="Andrés Joaquín" userId="ffbe7a8ed576260a" providerId="LiveId" clId="{0EB410ED-5159-40C9-B25B-C27319FBFE68}" dt="2019-04-15T18:26:35.314" v="1743" actId="2696"/>
        <pc:sldMkLst>
          <pc:docMk/>
          <pc:sldMk cId="0" sldId="359"/>
        </pc:sldMkLst>
      </pc:sldChg>
      <pc:sldChg chg="add del">
        <pc:chgData name="Andrés Joaquín" userId="ffbe7a8ed576260a" providerId="LiveId" clId="{0EB410ED-5159-40C9-B25B-C27319FBFE68}" dt="2019-04-15T18:48:43.122" v="2410" actId="2696"/>
        <pc:sldMkLst>
          <pc:docMk/>
          <pc:sldMk cId="3537693384" sldId="359"/>
        </pc:sldMkLst>
      </pc:sldChg>
      <pc:sldChg chg="delSp modSp add">
        <pc:chgData name="Andrés Joaquín" userId="ffbe7a8ed576260a" providerId="LiveId" clId="{0EB410ED-5159-40C9-B25B-C27319FBFE68}" dt="2019-04-15T18:28:50.940" v="1906" actId="790"/>
        <pc:sldMkLst>
          <pc:docMk/>
          <pc:sldMk cId="3935299706" sldId="369"/>
        </pc:sldMkLst>
        <pc:spChg chg="del">
          <ac:chgData name="Andrés Joaquín" userId="ffbe7a8ed576260a" providerId="LiveId" clId="{0EB410ED-5159-40C9-B25B-C27319FBFE68}" dt="2019-04-15T18:27:01.430" v="1759" actId="478"/>
          <ac:spMkLst>
            <pc:docMk/>
            <pc:sldMk cId="3935299706" sldId="369"/>
            <ac:spMk id="4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28:50.940" v="1906" actId="790"/>
          <ac:spMkLst>
            <pc:docMk/>
            <pc:sldMk cId="3935299706" sldId="369"/>
            <ac:spMk id="9219" creationId="{00000000-0000-0000-0000-000000000000}"/>
          </ac:spMkLst>
        </pc:spChg>
      </pc:sldChg>
      <pc:sldChg chg="delSp modSp add">
        <pc:chgData name="Andrés Joaquín" userId="ffbe7a8ed576260a" providerId="LiveId" clId="{0EB410ED-5159-40C9-B25B-C27319FBFE68}" dt="2019-04-15T18:29:14.296" v="1941" actId="20577"/>
        <pc:sldMkLst>
          <pc:docMk/>
          <pc:sldMk cId="1298983841" sldId="371"/>
        </pc:sldMkLst>
        <pc:spChg chg="del">
          <ac:chgData name="Andrés Joaquín" userId="ffbe7a8ed576260a" providerId="LiveId" clId="{0EB410ED-5159-40C9-B25B-C27319FBFE68}" dt="2019-04-15T18:28:57.046" v="1907" actId="478"/>
          <ac:spMkLst>
            <pc:docMk/>
            <pc:sldMk cId="1298983841" sldId="371"/>
            <ac:spMk id="5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29:14.296" v="1941" actId="20577"/>
          <ac:spMkLst>
            <pc:docMk/>
            <pc:sldMk cId="1298983841" sldId="371"/>
            <ac:spMk id="3074" creationId="{00000000-0000-0000-0000-000000000000}"/>
          </ac:spMkLst>
        </pc:spChg>
      </pc:sldChg>
      <pc:sldChg chg="addSp delSp modSp add">
        <pc:chgData name="Andrés Joaquín" userId="ffbe7a8ed576260a" providerId="LiveId" clId="{0EB410ED-5159-40C9-B25B-C27319FBFE68}" dt="2019-04-15T18:31:25.378" v="2074" actId="20577"/>
        <pc:sldMkLst>
          <pc:docMk/>
          <pc:sldMk cId="3607558542" sldId="372"/>
        </pc:sldMkLst>
        <pc:spChg chg="del">
          <ac:chgData name="Andrés Joaquín" userId="ffbe7a8ed576260a" providerId="LiveId" clId="{0EB410ED-5159-40C9-B25B-C27319FBFE68}" dt="2019-04-15T18:29:26.595" v="1942" actId="478"/>
          <ac:spMkLst>
            <pc:docMk/>
            <pc:sldMk cId="3607558542" sldId="372"/>
            <ac:spMk id="4" creationId="{00000000-0000-0000-0000-000000000000}"/>
          </ac:spMkLst>
        </pc:spChg>
        <pc:spChg chg="add mod">
          <ac:chgData name="Andrés Joaquín" userId="ffbe7a8ed576260a" providerId="LiveId" clId="{0EB410ED-5159-40C9-B25B-C27319FBFE68}" dt="2019-04-15T18:30:09.954" v="1991" actId="20577"/>
          <ac:spMkLst>
            <pc:docMk/>
            <pc:sldMk cId="3607558542" sldId="372"/>
            <ac:spMk id="5" creationId="{E30158D2-C36E-4EFA-9D12-82812CBE8061}"/>
          </ac:spMkLst>
        </pc:spChg>
        <pc:spChg chg="add mod">
          <ac:chgData name="Andrés Joaquín" userId="ffbe7a8ed576260a" providerId="LiveId" clId="{0EB410ED-5159-40C9-B25B-C27319FBFE68}" dt="2019-04-15T18:31:12.728" v="2041" actId="1076"/>
          <ac:spMkLst>
            <pc:docMk/>
            <pc:sldMk cId="3607558542" sldId="372"/>
            <ac:spMk id="6" creationId="{A4611B33-98B7-4496-BF8A-C492D5CB41CA}"/>
          </ac:spMkLst>
        </pc:spChg>
        <pc:spChg chg="add mod">
          <ac:chgData name="Andrés Joaquín" userId="ffbe7a8ed576260a" providerId="LiveId" clId="{0EB410ED-5159-40C9-B25B-C27319FBFE68}" dt="2019-04-15T18:31:25.378" v="2074" actId="20577"/>
          <ac:spMkLst>
            <pc:docMk/>
            <pc:sldMk cId="3607558542" sldId="372"/>
            <ac:spMk id="7" creationId="{82BB6F7F-7A57-44CF-A0F4-A21ADA750A0B}"/>
          </ac:spMkLst>
        </pc:spChg>
        <pc:spChg chg="mod">
          <ac:chgData name="Andrés Joaquín" userId="ffbe7a8ed576260a" providerId="LiveId" clId="{0EB410ED-5159-40C9-B25B-C27319FBFE68}" dt="2019-04-15T18:31:02.319" v="2036"/>
          <ac:spMkLst>
            <pc:docMk/>
            <pc:sldMk cId="3607558542" sldId="372"/>
            <ac:spMk id="5122" creationId="{00000000-0000-0000-0000-000000000000}"/>
          </ac:spMkLst>
        </pc:spChg>
      </pc:sldChg>
      <pc:sldChg chg="addSp delSp modSp add modNotesTx">
        <pc:chgData name="Andrés Joaquín" userId="ffbe7a8ed576260a" providerId="LiveId" clId="{0EB410ED-5159-40C9-B25B-C27319FBFE68}" dt="2019-04-15T18:34:48.174" v="2252" actId="20577"/>
        <pc:sldMkLst>
          <pc:docMk/>
          <pc:sldMk cId="1292460953" sldId="373"/>
        </pc:sldMkLst>
        <pc:spChg chg="del">
          <ac:chgData name="Andrés Joaquín" userId="ffbe7a8ed576260a" providerId="LiveId" clId="{0EB410ED-5159-40C9-B25B-C27319FBFE68}" dt="2019-04-15T18:31:34.022" v="2075" actId="478"/>
          <ac:spMkLst>
            <pc:docMk/>
            <pc:sldMk cId="1292460953" sldId="373"/>
            <ac:spMk id="4" creationId="{00000000-0000-0000-0000-000000000000}"/>
          </ac:spMkLst>
        </pc:spChg>
        <pc:spChg chg="add mod">
          <ac:chgData name="Andrés Joaquín" userId="ffbe7a8ed576260a" providerId="LiveId" clId="{0EB410ED-5159-40C9-B25B-C27319FBFE68}" dt="2019-04-15T18:33:27.732" v="2161" actId="1076"/>
          <ac:spMkLst>
            <pc:docMk/>
            <pc:sldMk cId="1292460953" sldId="373"/>
            <ac:spMk id="5" creationId="{50D3F544-62A8-4868-B420-1EB732CE81F2}"/>
          </ac:spMkLst>
        </pc:spChg>
        <pc:spChg chg="add mod">
          <ac:chgData name="Andrés Joaquín" userId="ffbe7a8ed576260a" providerId="LiveId" clId="{0EB410ED-5159-40C9-B25B-C27319FBFE68}" dt="2019-04-15T18:34:48.174" v="2252" actId="20577"/>
          <ac:spMkLst>
            <pc:docMk/>
            <pc:sldMk cId="1292460953" sldId="373"/>
            <ac:spMk id="6" creationId="{CEEA7BE6-32D3-4FBD-8BDD-0FF06B39BFAC}"/>
          </ac:spMkLst>
        </pc:spChg>
        <pc:spChg chg="mod">
          <ac:chgData name="Andrés Joaquín" userId="ffbe7a8ed576260a" providerId="LiveId" clId="{0EB410ED-5159-40C9-B25B-C27319FBFE68}" dt="2019-04-15T18:33:24.950" v="2160" actId="20577"/>
          <ac:spMkLst>
            <pc:docMk/>
            <pc:sldMk cId="1292460953" sldId="373"/>
            <ac:spMk id="9218" creationId="{00000000-0000-0000-0000-000000000000}"/>
          </ac:spMkLst>
        </pc:spChg>
      </pc:sldChg>
      <pc:sldChg chg="delSp modSp add del">
        <pc:chgData name="Andrés Joaquín" userId="ffbe7a8ed576260a" providerId="LiveId" clId="{0EB410ED-5159-40C9-B25B-C27319FBFE68}" dt="2019-04-15T18:35:27.354" v="2253" actId="2696"/>
        <pc:sldMkLst>
          <pc:docMk/>
          <pc:sldMk cId="232728379" sldId="374"/>
        </pc:sldMkLst>
        <pc:spChg chg="del">
          <ac:chgData name="Andrés Joaquín" userId="ffbe7a8ed576260a" providerId="LiveId" clId="{0EB410ED-5159-40C9-B25B-C27319FBFE68}" dt="2019-04-15T18:32:43.101" v="2126" actId="478"/>
          <ac:spMkLst>
            <pc:docMk/>
            <pc:sldMk cId="232728379" sldId="374"/>
            <ac:spMk id="4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32:48.102" v="2144" actId="20577"/>
          <ac:spMkLst>
            <pc:docMk/>
            <pc:sldMk cId="232728379" sldId="374"/>
            <ac:spMk id="11265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33:09.356" v="2147"/>
          <ac:spMkLst>
            <pc:docMk/>
            <pc:sldMk cId="232728379" sldId="374"/>
            <ac:spMk id="11266" creationId="{00000000-0000-0000-0000-000000000000}"/>
          </ac:spMkLst>
        </pc:spChg>
      </pc:sldChg>
      <pc:sldChg chg="delSp modSp add">
        <pc:chgData name="Andrés Joaquín" userId="ffbe7a8ed576260a" providerId="LiveId" clId="{0EB410ED-5159-40C9-B25B-C27319FBFE68}" dt="2019-04-15T18:38:49.324" v="2288" actId="20577"/>
        <pc:sldMkLst>
          <pc:docMk/>
          <pc:sldMk cId="2044457618" sldId="375"/>
        </pc:sldMkLst>
        <pc:spChg chg="del">
          <ac:chgData name="Andrés Joaquín" userId="ffbe7a8ed576260a" providerId="LiveId" clId="{0EB410ED-5159-40C9-B25B-C27319FBFE68}" dt="2019-04-15T18:35:30.996" v="2254" actId="478"/>
          <ac:spMkLst>
            <pc:docMk/>
            <pc:sldMk cId="2044457618" sldId="375"/>
            <ac:spMk id="4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38:49.324" v="2288" actId="20577"/>
          <ac:spMkLst>
            <pc:docMk/>
            <pc:sldMk cId="2044457618" sldId="375"/>
            <ac:spMk id="12290" creationId="{00000000-0000-0000-0000-000000000000}"/>
          </ac:spMkLst>
        </pc:spChg>
      </pc:sldChg>
      <pc:sldChg chg="delSp modSp add modAnim">
        <pc:chgData name="Andrés Joaquín" userId="ffbe7a8ed576260a" providerId="LiveId" clId="{0EB410ED-5159-40C9-B25B-C27319FBFE68}" dt="2019-04-15T18:42:43.144" v="2338" actId="1076"/>
        <pc:sldMkLst>
          <pc:docMk/>
          <pc:sldMk cId="1659976321" sldId="392"/>
        </pc:sldMkLst>
        <pc:spChg chg="del">
          <ac:chgData name="Andrés Joaquín" userId="ffbe7a8ed576260a" providerId="LiveId" clId="{0EB410ED-5159-40C9-B25B-C27319FBFE68}" dt="2019-04-15T18:41:54.689" v="2324" actId="478"/>
          <ac:spMkLst>
            <pc:docMk/>
            <pc:sldMk cId="1659976321" sldId="392"/>
            <ac:spMk id="8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2:31.226" v="2334" actId="1076"/>
          <ac:spMkLst>
            <pc:docMk/>
            <pc:sldMk cId="1659976321" sldId="392"/>
            <ac:spMk id="385027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2:41.471" v="2337" actId="1076"/>
          <ac:spMkLst>
            <pc:docMk/>
            <pc:sldMk cId="1659976321" sldId="392"/>
            <ac:spMk id="385028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8:42:22.338" v="2332" actId="478"/>
          <ac:spMkLst>
            <pc:docMk/>
            <pc:sldMk cId="1659976321" sldId="392"/>
            <ac:spMk id="385029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8:42:21.148" v="2331" actId="478"/>
          <ac:spMkLst>
            <pc:docMk/>
            <pc:sldMk cId="1659976321" sldId="392"/>
            <ac:spMk id="385030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2:43.144" v="2338" actId="1076"/>
          <ac:spMkLst>
            <pc:docMk/>
            <pc:sldMk cId="1659976321" sldId="392"/>
            <ac:spMk id="385031" creationId="{00000000-0000-0000-0000-000000000000}"/>
          </ac:spMkLst>
        </pc:spChg>
      </pc:sldChg>
      <pc:sldChg chg="delSp modSp add modAnim">
        <pc:chgData name="Andrés Joaquín" userId="ffbe7a8ed576260a" providerId="LiveId" clId="{0EB410ED-5159-40C9-B25B-C27319FBFE68}" dt="2019-04-15T18:44:39.024" v="2361" actId="14100"/>
        <pc:sldMkLst>
          <pc:docMk/>
          <pc:sldMk cId="3523533601" sldId="395"/>
        </pc:sldMkLst>
        <pc:spChg chg="del">
          <ac:chgData name="Andrés Joaquín" userId="ffbe7a8ed576260a" providerId="LiveId" clId="{0EB410ED-5159-40C9-B25B-C27319FBFE68}" dt="2019-04-15T18:43:06.569" v="2339" actId="478"/>
          <ac:spMkLst>
            <pc:docMk/>
            <pc:sldMk cId="3523533601" sldId="395"/>
            <ac:spMk id="10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3:28.730" v="2349" actId="14100"/>
          <ac:spMkLst>
            <pc:docMk/>
            <pc:sldMk cId="3523533601" sldId="395"/>
            <ac:spMk id="412675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3:44.831" v="2355" actId="14100"/>
          <ac:spMkLst>
            <pc:docMk/>
            <pc:sldMk cId="3523533601" sldId="395"/>
            <ac:spMk id="412676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4:14.530" v="2359" actId="14100"/>
          <ac:spMkLst>
            <pc:docMk/>
            <pc:sldMk cId="3523533601" sldId="395"/>
            <ac:spMk id="412677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8:43:31.820" v="2350" actId="478"/>
          <ac:spMkLst>
            <pc:docMk/>
            <pc:sldMk cId="3523533601" sldId="395"/>
            <ac:spMk id="412678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8:43:38.459" v="2352" actId="478"/>
          <ac:spMkLst>
            <pc:docMk/>
            <pc:sldMk cId="3523533601" sldId="395"/>
            <ac:spMk id="412679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8:43:39.289" v="2353" actId="478"/>
          <ac:spMkLst>
            <pc:docMk/>
            <pc:sldMk cId="3523533601" sldId="395"/>
            <ac:spMk id="412680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4:39.024" v="2361" actId="14100"/>
          <ac:spMkLst>
            <pc:docMk/>
            <pc:sldMk cId="3523533601" sldId="395"/>
            <ac:spMk id="412681" creationId="{00000000-0000-0000-0000-000000000000}"/>
          </ac:spMkLst>
        </pc:spChg>
      </pc:sldChg>
      <pc:sldChg chg="delSp modSp add modAnim">
        <pc:chgData name="Andrés Joaquín" userId="ffbe7a8ed576260a" providerId="LiveId" clId="{0EB410ED-5159-40C9-B25B-C27319FBFE68}" dt="2019-04-15T18:45:37.615" v="2370" actId="1076"/>
        <pc:sldMkLst>
          <pc:docMk/>
          <pc:sldMk cId="1007229026" sldId="398"/>
        </pc:sldMkLst>
        <pc:spChg chg="mod">
          <ac:chgData name="Andrés Joaquín" userId="ffbe7a8ed576260a" providerId="LiveId" clId="{0EB410ED-5159-40C9-B25B-C27319FBFE68}" dt="2019-04-15T18:45:22.517" v="2367" actId="108"/>
          <ac:spMkLst>
            <pc:docMk/>
            <pc:sldMk cId="1007229026" sldId="398"/>
            <ac:spMk id="5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8:44:59.530" v="2362" actId="478"/>
          <ac:spMkLst>
            <pc:docMk/>
            <pc:sldMk cId="1007229026" sldId="398"/>
            <ac:spMk id="6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5:34.119" v="2369" actId="1076"/>
          <ac:spMkLst>
            <pc:docMk/>
            <pc:sldMk cId="1007229026" sldId="398"/>
            <ac:spMk id="7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5:37.615" v="2370" actId="1076"/>
          <ac:spMkLst>
            <pc:docMk/>
            <pc:sldMk cId="1007229026" sldId="398"/>
            <ac:spMk id="8" creationId="{00000000-0000-0000-0000-000000000000}"/>
          </ac:spMkLst>
        </pc:spChg>
      </pc:sldChg>
      <pc:sldChg chg="delSp modSp add del modAnim">
        <pc:chgData name="Andrés Joaquín" userId="ffbe7a8ed576260a" providerId="LiveId" clId="{0EB410ED-5159-40C9-B25B-C27319FBFE68}" dt="2019-04-15T18:50:59.809" v="2427" actId="2696"/>
        <pc:sldMkLst>
          <pc:docMk/>
          <pc:sldMk cId="2111676537" sldId="401"/>
        </pc:sldMkLst>
        <pc:spChg chg="del">
          <ac:chgData name="Andrés Joaquín" userId="ffbe7a8ed576260a" providerId="LiveId" clId="{0EB410ED-5159-40C9-B25B-C27319FBFE68}" dt="2019-04-15T18:45:59.572" v="2371" actId="478"/>
          <ac:spMkLst>
            <pc:docMk/>
            <pc:sldMk cId="2111676537" sldId="401"/>
            <ac:spMk id="4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6:16.023" v="2375" actId="14100"/>
          <ac:spMkLst>
            <pc:docMk/>
            <pc:sldMk cId="2111676537" sldId="401"/>
            <ac:spMk id="394243" creationId="{00000000-0000-0000-0000-000000000000}"/>
          </ac:spMkLst>
        </pc:spChg>
      </pc:sldChg>
      <pc:sldChg chg="addSp delSp modSp add del addAnim delAnim modAnim">
        <pc:chgData name="Andrés Joaquín" userId="ffbe7a8ed576260a" providerId="LiveId" clId="{0EB410ED-5159-40C9-B25B-C27319FBFE68}" dt="2019-04-15T18:51:09.455" v="2428" actId="2696"/>
        <pc:sldMkLst>
          <pc:docMk/>
          <pc:sldMk cId="2552349850" sldId="402"/>
        </pc:sldMkLst>
        <pc:spChg chg="add del">
          <ac:chgData name="Andrés Joaquín" userId="ffbe7a8ed576260a" providerId="LiveId" clId="{0EB410ED-5159-40C9-B25B-C27319FBFE68}" dt="2019-04-15T18:47:16.982" v="2384" actId="478"/>
          <ac:spMkLst>
            <pc:docMk/>
            <pc:sldMk cId="2552349850" sldId="402"/>
            <ac:spMk id="4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7:16.158" v="2383" actId="108"/>
          <ac:spMkLst>
            <pc:docMk/>
            <pc:sldMk cId="2552349850" sldId="402"/>
            <ac:spMk id="395267" creationId="{00000000-0000-0000-0000-000000000000}"/>
          </ac:spMkLst>
        </pc:spChg>
      </pc:sldChg>
      <pc:sldChg chg="add del">
        <pc:chgData name="Andrés Joaquín" userId="ffbe7a8ed576260a" providerId="LiveId" clId="{0EB410ED-5159-40C9-B25B-C27319FBFE68}" dt="2019-04-15T18:51:10.651" v="2429" actId="2696"/>
        <pc:sldMkLst>
          <pc:docMk/>
          <pc:sldMk cId="302681933" sldId="403"/>
        </pc:sldMkLst>
      </pc:sldChg>
      <pc:sldChg chg="add del">
        <pc:chgData name="Andrés Joaquín" userId="ffbe7a8ed576260a" providerId="LiveId" clId="{0EB410ED-5159-40C9-B25B-C27319FBFE68}" dt="2019-04-15T18:51:12.805" v="2430" actId="2696"/>
        <pc:sldMkLst>
          <pc:docMk/>
          <pc:sldMk cId="3548701675" sldId="404"/>
        </pc:sldMkLst>
      </pc:sldChg>
      <pc:sldChg chg="add del">
        <pc:chgData name="Andrés Joaquín" userId="ffbe7a8ed576260a" providerId="LiveId" clId="{0EB410ED-5159-40C9-B25B-C27319FBFE68}" dt="2019-04-15T18:51:14.209" v="2431" actId="2696"/>
        <pc:sldMkLst>
          <pc:docMk/>
          <pc:sldMk cId="2424819061" sldId="405"/>
        </pc:sldMkLst>
      </pc:sldChg>
      <pc:sldChg chg="delSp modSp add">
        <pc:chgData name="Andrés Joaquín" userId="ffbe7a8ed576260a" providerId="LiveId" clId="{0EB410ED-5159-40C9-B25B-C27319FBFE68}" dt="2019-04-15T18:51:48.254" v="2439" actId="1076"/>
        <pc:sldMkLst>
          <pc:docMk/>
          <pc:sldMk cId="2281205405" sldId="406"/>
        </pc:sldMkLst>
        <pc:spChg chg="del">
          <ac:chgData name="Andrés Joaquín" userId="ffbe7a8ed576260a" providerId="LiveId" clId="{0EB410ED-5159-40C9-B25B-C27319FBFE68}" dt="2019-04-15T18:51:19.156" v="2432" actId="478"/>
          <ac:spMkLst>
            <pc:docMk/>
            <pc:sldMk cId="2281205405" sldId="406"/>
            <ac:spMk id="7" creationId="{00000000-0000-0000-0000-000000000000}"/>
          </ac:spMkLst>
        </pc:spChg>
        <pc:spChg chg="del mod topLvl">
          <ac:chgData name="Andrés Joaquín" userId="ffbe7a8ed576260a" providerId="LiveId" clId="{0EB410ED-5159-40C9-B25B-C27319FBFE68}" dt="2019-04-15T18:51:43.993" v="2438" actId="478"/>
          <ac:spMkLst>
            <pc:docMk/>
            <pc:sldMk cId="2281205405" sldId="406"/>
            <ac:spMk id="8" creationId="{00000000-0000-0000-0000-000000000000}"/>
          </ac:spMkLst>
        </pc:spChg>
        <pc:spChg chg="mod topLvl">
          <ac:chgData name="Andrés Joaquín" userId="ffbe7a8ed576260a" providerId="LiveId" clId="{0EB410ED-5159-40C9-B25B-C27319FBFE68}" dt="2019-04-15T18:51:48.254" v="2439" actId="1076"/>
          <ac:spMkLst>
            <pc:docMk/>
            <pc:sldMk cId="2281205405" sldId="406"/>
            <ac:spMk id="9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51:37.405" v="2436" actId="14100"/>
          <ac:spMkLst>
            <pc:docMk/>
            <pc:sldMk cId="2281205405" sldId="406"/>
            <ac:spMk id="397315" creationId="{00000000-0000-0000-0000-000000000000}"/>
          </ac:spMkLst>
        </pc:spChg>
        <pc:grpChg chg="del mod">
          <ac:chgData name="Andrés Joaquín" userId="ffbe7a8ed576260a" providerId="LiveId" clId="{0EB410ED-5159-40C9-B25B-C27319FBFE68}" dt="2019-04-15T18:51:43.993" v="2438" actId="478"/>
          <ac:grpSpMkLst>
            <pc:docMk/>
            <pc:sldMk cId="2281205405" sldId="406"/>
            <ac:grpSpMk id="36870" creationId="{00000000-0000-0000-0000-000000000000}"/>
          </ac:grpSpMkLst>
        </pc:grpChg>
      </pc:sldChg>
      <pc:sldChg chg="delSp modSp add setBg modAnim">
        <pc:chgData name="Andrés Joaquín" userId="ffbe7a8ed576260a" providerId="LiveId" clId="{0EB410ED-5159-40C9-B25B-C27319FBFE68}" dt="2019-04-15T18:55:24.080" v="2479" actId="1076"/>
        <pc:sldMkLst>
          <pc:docMk/>
          <pc:sldMk cId="1437959178" sldId="409"/>
        </pc:sldMkLst>
        <pc:spChg chg="del">
          <ac:chgData name="Andrés Joaquín" userId="ffbe7a8ed576260a" providerId="LiveId" clId="{0EB410ED-5159-40C9-B25B-C27319FBFE68}" dt="2019-04-15T18:51:57.155" v="2440" actId="478"/>
          <ac:spMkLst>
            <pc:docMk/>
            <pc:sldMk cId="1437959178" sldId="409"/>
            <ac:spMk id="11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55:10.341" v="2473" actId="1076"/>
          <ac:spMkLst>
            <pc:docMk/>
            <pc:sldMk cId="1437959178" sldId="409"/>
            <ac:spMk id="390150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55:22.204" v="2478" actId="1076"/>
          <ac:spMkLst>
            <pc:docMk/>
            <pc:sldMk cId="1437959178" sldId="409"/>
            <ac:spMk id="390151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55:18.571" v="2476" actId="404"/>
          <ac:spMkLst>
            <pc:docMk/>
            <pc:sldMk cId="1437959178" sldId="409"/>
            <ac:spMk id="390152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8:53:59.381" v="2468" actId="478"/>
          <ac:spMkLst>
            <pc:docMk/>
            <pc:sldMk cId="1437959178" sldId="409"/>
            <ac:spMk id="390153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55:12.313" v="2474" actId="1076"/>
          <ac:spMkLst>
            <pc:docMk/>
            <pc:sldMk cId="1437959178" sldId="409"/>
            <ac:spMk id="390155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55:24.080" v="2479" actId="1076"/>
          <ac:spMkLst>
            <pc:docMk/>
            <pc:sldMk cId="1437959178" sldId="409"/>
            <ac:spMk id="390156" creationId="{00000000-0000-0000-0000-000000000000}"/>
          </ac:spMkLst>
        </pc:spChg>
        <pc:spChg chg="del mod">
          <ac:chgData name="Andrés Joaquín" userId="ffbe7a8ed576260a" providerId="LiveId" clId="{0EB410ED-5159-40C9-B25B-C27319FBFE68}" dt="2019-04-15T18:55:01.980" v="2470" actId="478"/>
          <ac:spMkLst>
            <pc:docMk/>
            <pc:sldMk cId="1437959178" sldId="409"/>
            <ac:spMk id="390157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55:20.562" v="2477" actId="1076"/>
          <ac:spMkLst>
            <pc:docMk/>
            <pc:sldMk cId="1437959178" sldId="409"/>
            <ac:spMk id="390158" creationId="{00000000-0000-0000-0000-000000000000}"/>
          </ac:spMkLst>
        </pc:spChg>
      </pc:sldChg>
      <pc:sldChg chg="addSp delSp modSp add modAnim">
        <pc:chgData name="Andrés Joaquín" userId="ffbe7a8ed576260a" providerId="LiveId" clId="{0EB410ED-5159-40C9-B25B-C27319FBFE68}" dt="2019-04-15T20:28:51.968" v="2673" actId="13822"/>
        <pc:sldMkLst>
          <pc:docMk/>
          <pc:sldMk cId="3145329674" sldId="412"/>
        </pc:sldMkLst>
        <pc:spChg chg="add mod">
          <ac:chgData name="Andrés Joaquín" userId="ffbe7a8ed576260a" providerId="LiveId" clId="{0EB410ED-5159-40C9-B25B-C27319FBFE68}" dt="2019-04-15T20:28:51.968" v="2673" actId="13822"/>
          <ac:spMkLst>
            <pc:docMk/>
            <pc:sldMk cId="3145329674" sldId="412"/>
            <ac:spMk id="2" creationId="{33A73A83-0A60-4CB8-83FF-CA02A515FCF6}"/>
          </ac:spMkLst>
        </pc:spChg>
        <pc:spChg chg="del">
          <ac:chgData name="Andrés Joaquín" userId="ffbe7a8ed576260a" providerId="LiveId" clId="{0EB410ED-5159-40C9-B25B-C27319FBFE68}" dt="2019-04-15T18:55:29.100" v="2480" actId="478"/>
          <ac:spMkLst>
            <pc:docMk/>
            <pc:sldMk cId="3145329674" sldId="412"/>
            <ac:spMk id="28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20:27:15.770" v="2671" actId="14100"/>
          <ac:spMkLst>
            <pc:docMk/>
            <pc:sldMk cId="3145329674" sldId="412"/>
            <ac:spMk id="43010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20:26:21.775" v="2670" actId="108"/>
          <ac:spMkLst>
            <pc:docMk/>
            <pc:sldMk cId="3145329674" sldId="412"/>
            <ac:spMk id="43011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56:47.450" v="2519" actId="1076"/>
          <ac:spMkLst>
            <pc:docMk/>
            <pc:sldMk cId="3145329674" sldId="412"/>
            <ac:spMk id="43016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40.890" v="2642" actId="478"/>
          <ac:spMkLst>
            <pc:docMk/>
            <pc:sldMk cId="3145329674" sldId="412"/>
            <ac:spMk id="415748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45.299" v="2646" actId="478"/>
          <ac:spMkLst>
            <pc:docMk/>
            <pc:sldMk cId="3145329674" sldId="412"/>
            <ac:spMk id="415749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54.808" v="2655" actId="478"/>
          <ac:spMkLst>
            <pc:docMk/>
            <pc:sldMk cId="3145329674" sldId="412"/>
            <ac:spMk id="415753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50.610" v="2651" actId="478"/>
          <ac:spMkLst>
            <pc:docMk/>
            <pc:sldMk cId="3145329674" sldId="412"/>
            <ac:spMk id="415754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41.659" v="2643" actId="478"/>
          <ac:spMkLst>
            <pc:docMk/>
            <pc:sldMk cId="3145329674" sldId="412"/>
            <ac:spMk id="415756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47.470" v="2648" actId="478"/>
          <ac:spMkLst>
            <pc:docMk/>
            <pc:sldMk cId="3145329674" sldId="412"/>
            <ac:spMk id="415757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44.169" v="2645" actId="478"/>
          <ac:spMkLst>
            <pc:docMk/>
            <pc:sldMk cId="3145329674" sldId="412"/>
            <ac:spMk id="415759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52.889" v="2654" actId="478"/>
          <ac:spMkLst>
            <pc:docMk/>
            <pc:sldMk cId="3145329674" sldId="412"/>
            <ac:spMk id="415760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36.400" v="2640" actId="478"/>
          <ac:spMkLst>
            <pc:docMk/>
            <pc:sldMk cId="3145329674" sldId="412"/>
            <ac:spMk id="415762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49.810" v="2650" actId="478"/>
          <ac:spMkLst>
            <pc:docMk/>
            <pc:sldMk cId="3145329674" sldId="412"/>
            <ac:spMk id="415763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8:56:37.278" v="2518" actId="478"/>
          <ac:spMkLst>
            <pc:docMk/>
            <pc:sldMk cId="3145329674" sldId="412"/>
            <ac:spMk id="415765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42.720" v="2644" actId="478"/>
          <ac:spMkLst>
            <pc:docMk/>
            <pc:sldMk cId="3145329674" sldId="412"/>
            <ac:spMk id="415766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51.359" v="2652" actId="478"/>
          <ac:spMkLst>
            <pc:docMk/>
            <pc:sldMk cId="3145329674" sldId="412"/>
            <ac:spMk id="415767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39.650" v="2641" actId="478"/>
          <ac:spMkLst>
            <pc:docMk/>
            <pc:sldMk cId="3145329674" sldId="412"/>
            <ac:spMk id="415769" creationId="{00000000-0000-0000-0000-000000000000}"/>
          </ac:spMkLst>
        </pc:spChg>
        <pc:spChg chg="del">
          <ac:chgData name="Andrés Joaquín" userId="ffbe7a8ed576260a" providerId="LiveId" clId="{0EB410ED-5159-40C9-B25B-C27319FBFE68}" dt="2019-04-15T19:00:51.999" v="2653" actId="478"/>
          <ac:spMkLst>
            <pc:docMk/>
            <pc:sldMk cId="3145329674" sldId="412"/>
            <ac:spMk id="415770" creationId="{00000000-0000-0000-0000-000000000000}"/>
          </ac:spMkLst>
        </pc:spChg>
        <pc:cxnChg chg="del mod">
          <ac:chgData name="Andrés Joaquín" userId="ffbe7a8ed576260a" providerId="LiveId" clId="{0EB410ED-5159-40C9-B25B-C27319FBFE68}" dt="2019-04-15T19:01:10.418" v="2656" actId="478"/>
          <ac:cxnSpMkLst>
            <pc:docMk/>
            <pc:sldMk cId="3145329674" sldId="412"/>
            <ac:cxnSpMk id="415750" creationId="{00000000-0000-0000-0000-000000000000}"/>
          </ac:cxnSpMkLst>
        </pc:cxnChg>
        <pc:cxnChg chg="del mod">
          <ac:chgData name="Andrés Joaquín" userId="ffbe7a8ed576260a" providerId="LiveId" clId="{0EB410ED-5159-40C9-B25B-C27319FBFE68}" dt="2019-04-15T20:25:57.169" v="2663" actId="478"/>
          <ac:cxnSpMkLst>
            <pc:docMk/>
            <pc:sldMk cId="3145329674" sldId="412"/>
            <ac:cxnSpMk id="415755" creationId="{00000000-0000-0000-0000-000000000000}"/>
          </ac:cxnSpMkLst>
        </pc:cxnChg>
        <pc:cxnChg chg="del mod">
          <ac:chgData name="Andrés Joaquín" userId="ffbe7a8ed576260a" providerId="LiveId" clId="{0EB410ED-5159-40C9-B25B-C27319FBFE68}" dt="2019-04-15T20:25:53.768" v="2662" actId="478"/>
          <ac:cxnSpMkLst>
            <pc:docMk/>
            <pc:sldMk cId="3145329674" sldId="412"/>
            <ac:cxnSpMk id="415758" creationId="{00000000-0000-0000-0000-000000000000}"/>
          </ac:cxnSpMkLst>
        </pc:cxnChg>
        <pc:cxnChg chg="del mod">
          <ac:chgData name="Andrés Joaquín" userId="ffbe7a8ed576260a" providerId="LiveId" clId="{0EB410ED-5159-40C9-B25B-C27319FBFE68}" dt="2019-04-15T19:00:46.569" v="2647" actId="478"/>
          <ac:cxnSpMkLst>
            <pc:docMk/>
            <pc:sldMk cId="3145329674" sldId="412"/>
            <ac:cxnSpMk id="415761" creationId="{00000000-0000-0000-0000-000000000000}"/>
          </ac:cxnSpMkLst>
        </pc:cxnChg>
        <pc:cxnChg chg="del mod">
          <ac:chgData name="Andrés Joaquín" userId="ffbe7a8ed576260a" providerId="LiveId" clId="{0EB410ED-5159-40C9-B25B-C27319FBFE68}" dt="2019-04-15T19:00:48.949" v="2649" actId="478"/>
          <ac:cxnSpMkLst>
            <pc:docMk/>
            <pc:sldMk cId="3145329674" sldId="412"/>
            <ac:cxnSpMk id="415764" creationId="{00000000-0000-0000-0000-000000000000}"/>
          </ac:cxnSpMkLst>
        </pc:cxnChg>
        <pc:cxnChg chg="del mod">
          <ac:chgData name="Andrés Joaquín" userId="ffbe7a8ed576260a" providerId="LiveId" clId="{0EB410ED-5159-40C9-B25B-C27319FBFE68}" dt="2019-04-15T20:25:50.687" v="2661" actId="478"/>
          <ac:cxnSpMkLst>
            <pc:docMk/>
            <pc:sldMk cId="3145329674" sldId="412"/>
            <ac:cxnSpMk id="415768" creationId="{00000000-0000-0000-0000-000000000000}"/>
          </ac:cxnSpMkLst>
        </pc:cxnChg>
        <pc:cxnChg chg="del mod">
          <ac:chgData name="Andrés Joaquín" userId="ffbe7a8ed576260a" providerId="LiveId" clId="{0EB410ED-5159-40C9-B25B-C27319FBFE68}" dt="2019-04-15T20:25:53.768" v="2662" actId="478"/>
          <ac:cxnSpMkLst>
            <pc:docMk/>
            <pc:sldMk cId="3145329674" sldId="412"/>
            <ac:cxnSpMk id="415771" creationId="{00000000-0000-0000-0000-000000000000}"/>
          </ac:cxnSpMkLst>
        </pc:cxnChg>
      </pc:sldChg>
      <pc:sldChg chg="delSp modSp add modAnim">
        <pc:chgData name="Andrés Joaquín" userId="ffbe7a8ed576260a" providerId="LiveId" clId="{0EB410ED-5159-40C9-B25B-C27319FBFE68}" dt="2019-04-15T19:00:04.371" v="2639" actId="13822"/>
        <pc:sldMkLst>
          <pc:docMk/>
          <pc:sldMk cId="4147031260" sldId="414"/>
        </pc:sldMkLst>
        <pc:spChg chg="del">
          <ac:chgData name="Andrés Joaquín" userId="ffbe7a8ed576260a" providerId="LiveId" clId="{0EB410ED-5159-40C9-B25B-C27319FBFE68}" dt="2019-04-15T18:56:55.718" v="2520" actId="478"/>
          <ac:spMkLst>
            <pc:docMk/>
            <pc:sldMk cId="4147031260" sldId="414"/>
            <ac:spMk id="8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59:54.701" v="2636" actId="13822"/>
          <ac:spMkLst>
            <pc:docMk/>
            <pc:sldMk cId="4147031260" sldId="414"/>
            <ac:spMk id="414725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59:58.094" v="2637" actId="13822"/>
          <ac:spMkLst>
            <pc:docMk/>
            <pc:sldMk cId="4147031260" sldId="414"/>
            <ac:spMk id="414726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9:00:00.618" v="2638" actId="13822"/>
          <ac:spMkLst>
            <pc:docMk/>
            <pc:sldMk cId="4147031260" sldId="414"/>
            <ac:spMk id="414728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9:00:04.371" v="2639" actId="13822"/>
          <ac:spMkLst>
            <pc:docMk/>
            <pc:sldMk cId="4147031260" sldId="414"/>
            <ac:spMk id="414729" creationId="{00000000-0000-0000-0000-000000000000}"/>
          </ac:spMkLst>
        </pc:spChg>
      </pc:sldChg>
      <pc:sldChg chg="delSp modSp add modNotesTx">
        <pc:chgData name="Andrés Joaquín" userId="ffbe7a8ed576260a" providerId="LiveId" clId="{0EB410ED-5159-40C9-B25B-C27319FBFE68}" dt="2019-04-15T18:57:58.437" v="2533" actId="1076"/>
        <pc:sldMkLst>
          <pc:docMk/>
          <pc:sldMk cId="1075489401" sldId="415"/>
        </pc:sldMkLst>
        <pc:spChg chg="del">
          <ac:chgData name="Andrés Joaquín" userId="ffbe7a8ed576260a" providerId="LiveId" clId="{0EB410ED-5159-40C9-B25B-C27319FBFE68}" dt="2019-04-15T18:57:03.609" v="2526" actId="478"/>
          <ac:spMkLst>
            <pc:docMk/>
            <pc:sldMk cId="1075489401" sldId="415"/>
            <ac:spMk id="4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57:29.622" v="2529" actId="1076"/>
          <ac:spMkLst>
            <pc:docMk/>
            <pc:sldMk cId="1075489401" sldId="415"/>
            <ac:spMk id="6" creationId="{00000000-0000-0000-0000-000000000000}"/>
          </ac:spMkLst>
        </pc:spChg>
        <pc:graphicFrameChg chg="mod modGraphic">
          <ac:chgData name="Andrés Joaquín" userId="ffbe7a8ed576260a" providerId="LiveId" clId="{0EB410ED-5159-40C9-B25B-C27319FBFE68}" dt="2019-04-15T18:57:58.437" v="2533" actId="1076"/>
          <ac:graphicFrameMkLst>
            <pc:docMk/>
            <pc:sldMk cId="1075489401" sldId="415"/>
            <ac:graphicFrameMk id="9259" creationId="{00000000-0000-0000-0000-000000000000}"/>
          </ac:graphicFrameMkLst>
        </pc:graphicFrameChg>
      </pc:sldChg>
      <pc:sldChg chg="delSp add del modAnim">
        <pc:chgData name="Andrés Joaquín" userId="ffbe7a8ed576260a" providerId="LiveId" clId="{0EB410ED-5159-40C9-B25B-C27319FBFE68}" dt="2019-04-15T18:59:24.099" v="2554" actId="2696"/>
        <pc:sldMkLst>
          <pc:docMk/>
          <pc:sldMk cId="3858796234" sldId="417"/>
        </pc:sldMkLst>
        <pc:spChg chg="del">
          <ac:chgData name="Andrés Joaquín" userId="ffbe7a8ed576260a" providerId="LiveId" clId="{0EB410ED-5159-40C9-B25B-C27319FBFE68}" dt="2019-04-15T18:56:24.877" v="2517" actId="478"/>
          <ac:spMkLst>
            <pc:docMk/>
            <pc:sldMk cId="3858796234" sldId="417"/>
            <ac:spMk id="22" creationId="{00000000-0000-0000-0000-000000000000}"/>
          </ac:spMkLst>
        </pc:spChg>
      </pc:sldChg>
      <pc:sldChg chg="add del">
        <pc:chgData name="Andrés Joaquín" userId="ffbe7a8ed576260a" providerId="LiveId" clId="{0EB410ED-5159-40C9-B25B-C27319FBFE68}" dt="2019-04-15T18:50:42.173" v="2426" actId="2696"/>
        <pc:sldMkLst>
          <pc:docMk/>
          <pc:sldMk cId="4214726126" sldId="428"/>
        </pc:sldMkLst>
      </pc:sldChg>
      <pc:sldChg chg="addSp delSp modSp add delAnim modAnim">
        <pc:chgData name="Andrés Joaquín" userId="ffbe7a8ed576260a" providerId="LiveId" clId="{0EB410ED-5159-40C9-B25B-C27319FBFE68}" dt="2019-04-15T18:41:37.792" v="2323"/>
        <pc:sldMkLst>
          <pc:docMk/>
          <pc:sldMk cId="1395698693" sldId="429"/>
        </pc:sldMkLst>
        <pc:spChg chg="del">
          <ac:chgData name="Andrés Joaquín" userId="ffbe7a8ed576260a" providerId="LiveId" clId="{0EB410ED-5159-40C9-B25B-C27319FBFE68}" dt="2019-04-15T18:37:38.404" v="2274" actId="478"/>
          <ac:spMkLst>
            <pc:docMk/>
            <pc:sldMk cId="1395698693" sldId="429"/>
            <ac:spMk id="22" creationId="{00000000-0000-0000-0000-000000000000}"/>
          </ac:spMkLst>
        </pc:spChg>
        <pc:spChg chg="add del mod">
          <ac:chgData name="Andrés Joaquín" userId="ffbe7a8ed576260a" providerId="LiveId" clId="{0EB410ED-5159-40C9-B25B-C27319FBFE68}" dt="2019-04-15T18:39:46.844" v="2298" actId="478"/>
          <ac:spMkLst>
            <pc:docMk/>
            <pc:sldMk cId="1395698693" sldId="429"/>
            <ac:spMk id="24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38:32.475" v="2285" actId="20577"/>
          <ac:spMkLst>
            <pc:docMk/>
            <pc:sldMk cId="1395698693" sldId="429"/>
            <ac:spMk id="13314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0:35.150" v="2311" actId="14100"/>
          <ac:spMkLst>
            <pc:docMk/>
            <pc:sldMk cId="1395698693" sldId="429"/>
            <ac:spMk id="348163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0:33.064" v="2310" actId="1076"/>
          <ac:spMkLst>
            <pc:docMk/>
            <pc:sldMk cId="1395698693" sldId="429"/>
            <ac:spMk id="348164" creationId="{00000000-0000-0000-0000-000000000000}"/>
          </ac:spMkLst>
        </pc:spChg>
        <pc:spChg chg="del mod">
          <ac:chgData name="Andrés Joaquín" userId="ffbe7a8ed576260a" providerId="LiveId" clId="{0EB410ED-5159-40C9-B25B-C27319FBFE68}" dt="2019-04-15T18:39:52.508" v="2301" actId="478"/>
          <ac:spMkLst>
            <pc:docMk/>
            <pc:sldMk cId="1395698693" sldId="429"/>
            <ac:spMk id="348165" creationId="{00000000-0000-0000-0000-000000000000}"/>
          </ac:spMkLst>
        </pc:spChg>
        <pc:spChg chg="del mod">
          <ac:chgData name="Andrés Joaquín" userId="ffbe7a8ed576260a" providerId="LiveId" clId="{0EB410ED-5159-40C9-B25B-C27319FBFE68}" dt="2019-04-15T18:39:55.586" v="2302" actId="478"/>
          <ac:spMkLst>
            <pc:docMk/>
            <pc:sldMk cId="1395698693" sldId="429"/>
            <ac:spMk id="348166" creationId="{00000000-0000-0000-0000-000000000000}"/>
          </ac:spMkLst>
        </pc:spChg>
        <pc:spChg chg="del mod">
          <ac:chgData name="Andrés Joaquín" userId="ffbe7a8ed576260a" providerId="LiveId" clId="{0EB410ED-5159-40C9-B25B-C27319FBFE68}" dt="2019-04-15T18:39:56.435" v="2303" actId="478"/>
          <ac:spMkLst>
            <pc:docMk/>
            <pc:sldMk cId="1395698693" sldId="429"/>
            <ac:spMk id="348167" creationId="{00000000-0000-0000-0000-000000000000}"/>
          </ac:spMkLst>
        </pc:spChg>
        <pc:spChg chg="del mod">
          <ac:chgData name="Andrés Joaquín" userId="ffbe7a8ed576260a" providerId="LiveId" clId="{0EB410ED-5159-40C9-B25B-C27319FBFE68}" dt="2019-04-15T18:39:58.587" v="2304" actId="478"/>
          <ac:spMkLst>
            <pc:docMk/>
            <pc:sldMk cId="1395698693" sldId="429"/>
            <ac:spMk id="348168" creationId="{00000000-0000-0000-0000-000000000000}"/>
          </ac:spMkLst>
        </pc:spChg>
        <pc:spChg chg="del mod">
          <ac:chgData name="Andrés Joaquín" userId="ffbe7a8ed576260a" providerId="LiveId" clId="{0EB410ED-5159-40C9-B25B-C27319FBFE68}" dt="2019-04-15T18:40:01.350" v="2306" actId="478"/>
          <ac:spMkLst>
            <pc:docMk/>
            <pc:sldMk cId="1395698693" sldId="429"/>
            <ac:spMk id="348169" creationId="{00000000-0000-0000-0000-000000000000}"/>
          </ac:spMkLst>
        </pc:spChg>
        <pc:spChg chg="del mod">
          <ac:chgData name="Andrés Joaquín" userId="ffbe7a8ed576260a" providerId="LiveId" clId="{0EB410ED-5159-40C9-B25B-C27319FBFE68}" dt="2019-04-15T18:39:59.737" v="2305" actId="478"/>
          <ac:spMkLst>
            <pc:docMk/>
            <pc:sldMk cId="1395698693" sldId="429"/>
            <ac:spMk id="348170" creationId="{00000000-0000-0000-0000-000000000000}"/>
          </ac:spMkLst>
        </pc:spChg>
        <pc:spChg chg="del mod">
          <ac:chgData name="Andrés Joaquín" userId="ffbe7a8ed576260a" providerId="LiveId" clId="{0EB410ED-5159-40C9-B25B-C27319FBFE68}" dt="2019-04-15T18:39:38.919" v="2296" actId="478"/>
          <ac:spMkLst>
            <pc:docMk/>
            <pc:sldMk cId="1395698693" sldId="429"/>
            <ac:spMk id="348171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0:57.327" v="2315" actId="14100"/>
          <ac:spMkLst>
            <pc:docMk/>
            <pc:sldMk cId="1395698693" sldId="429"/>
            <ac:spMk id="348172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0:47.344" v="2312" actId="1076"/>
          <ac:spMkLst>
            <pc:docMk/>
            <pc:sldMk cId="1395698693" sldId="429"/>
            <ac:spMk id="348173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39:09.141" v="2290" actId="13822"/>
          <ac:spMkLst>
            <pc:docMk/>
            <pc:sldMk cId="1395698693" sldId="429"/>
            <ac:spMk id="348174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0:49.722" v="2313" actId="1076"/>
          <ac:spMkLst>
            <pc:docMk/>
            <pc:sldMk cId="1395698693" sldId="429"/>
            <ac:spMk id="348175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40:53.540" v="2314" actId="1076"/>
          <ac:spMkLst>
            <pc:docMk/>
            <pc:sldMk cId="1395698693" sldId="429"/>
            <ac:spMk id="348176" creationId="{00000000-0000-0000-0000-000000000000}"/>
          </ac:spMkLst>
        </pc:spChg>
        <pc:spChg chg="add del mod">
          <ac:chgData name="Andrés Joaquín" userId="ffbe7a8ed576260a" providerId="LiveId" clId="{0EB410ED-5159-40C9-B25B-C27319FBFE68}" dt="2019-04-15T18:39:44.884" v="2297" actId="478"/>
          <ac:spMkLst>
            <pc:docMk/>
            <pc:sldMk cId="1395698693" sldId="429"/>
            <ac:spMk id="348177" creationId="{00000000-0000-0000-0000-000000000000}"/>
          </ac:spMkLst>
        </pc:spChg>
        <pc:spChg chg="del mod">
          <ac:chgData name="Andrés Joaquín" userId="ffbe7a8ed576260a" providerId="LiveId" clId="{0EB410ED-5159-40C9-B25B-C27319FBFE68}" dt="2019-04-15T18:39:48.048" v="2299" actId="478"/>
          <ac:spMkLst>
            <pc:docMk/>
            <pc:sldMk cId="1395698693" sldId="429"/>
            <ac:spMk id="348178" creationId="{00000000-0000-0000-0000-000000000000}"/>
          </ac:spMkLst>
        </pc:spChg>
        <pc:spChg chg="del mod">
          <ac:chgData name="Andrés Joaquín" userId="ffbe7a8ed576260a" providerId="LiveId" clId="{0EB410ED-5159-40C9-B25B-C27319FBFE68}" dt="2019-04-15T18:39:49.448" v="2300" actId="478"/>
          <ac:spMkLst>
            <pc:docMk/>
            <pc:sldMk cId="1395698693" sldId="429"/>
            <ac:spMk id="348179" creationId="{00000000-0000-0000-0000-000000000000}"/>
          </ac:spMkLst>
        </pc:spChg>
        <pc:spChg chg="mod">
          <ac:chgData name="Andrés Joaquín" userId="ffbe7a8ed576260a" providerId="LiveId" clId="{0EB410ED-5159-40C9-B25B-C27319FBFE68}" dt="2019-04-15T18:39:05.865" v="2289" actId="13822"/>
          <ac:spMkLst>
            <pc:docMk/>
            <pc:sldMk cId="1395698693" sldId="429"/>
            <ac:spMk id="348180" creationId="{00000000-0000-0000-0000-000000000000}"/>
          </ac:spMkLst>
        </pc:spChg>
      </pc:sldChg>
      <pc:sldChg chg="add del">
        <pc:chgData name="Andrés Joaquín" userId="ffbe7a8ed576260a" providerId="LiveId" clId="{0EB410ED-5159-40C9-B25B-C27319FBFE68}" dt="2019-04-15T18:38:43.296" v="2286" actId="2696"/>
        <pc:sldMkLst>
          <pc:docMk/>
          <pc:sldMk cId="1235953737" sldId="430"/>
        </pc:sldMkLst>
      </pc:sldChg>
      <pc:sldChg chg="modSp add">
        <pc:chgData name="Andrés Joaquín" userId="ffbe7a8ed576260a" providerId="LiveId" clId="{0EB410ED-5159-40C9-B25B-C27319FBFE68}" dt="2019-04-15T18:59:43.231" v="2635" actId="20577"/>
        <pc:sldMkLst>
          <pc:docMk/>
          <pc:sldMk cId="4141189579" sldId="430"/>
        </pc:sldMkLst>
        <pc:spChg chg="mod">
          <ac:chgData name="Andrés Joaquín" userId="ffbe7a8ed576260a" providerId="LiveId" clId="{0EB410ED-5159-40C9-B25B-C27319FBFE68}" dt="2019-04-15T18:59:43.231" v="2635" actId="20577"/>
          <ac:spMkLst>
            <pc:docMk/>
            <pc:sldMk cId="4141189579" sldId="430"/>
            <ac:spMk id="13314" creationId="{00000000-0000-0000-0000-000000000000}"/>
          </ac:spMkLst>
        </pc:spChg>
      </pc:sldChg>
    </pc:docChg>
  </pc:docChgLst>
  <pc:docChgLst>
    <pc:chgData name="Andrés Joaquín" userId="ffbe7a8ed576260a" providerId="LiveId" clId="{1B20888D-1FD4-4BFC-AF26-65391E2DEA60}"/>
    <pc:docChg chg="undo redo custSel addSld delSld modSld sldOrd modMainMaster">
      <pc:chgData name="Andrés Joaquín" userId="ffbe7a8ed576260a" providerId="LiveId" clId="{1B20888D-1FD4-4BFC-AF26-65391E2DEA60}" dt="2019-02-25T03:23:36.628" v="4345" actId="20577"/>
      <pc:docMkLst>
        <pc:docMk/>
      </pc:docMkLst>
      <pc:sldChg chg="modSp modNotesTx">
        <pc:chgData name="Andrés Joaquín" userId="ffbe7a8ed576260a" providerId="LiveId" clId="{1B20888D-1FD4-4BFC-AF26-65391E2DEA60}" dt="2019-02-24T23:47:48.289" v="3476" actId="20577"/>
        <pc:sldMkLst>
          <pc:docMk/>
          <pc:sldMk cId="3647059348" sldId="257"/>
        </pc:sldMkLst>
        <pc:spChg chg="mod">
          <ac:chgData name="Andrés Joaquín" userId="ffbe7a8ed576260a" providerId="LiveId" clId="{1B20888D-1FD4-4BFC-AF26-65391E2DEA60}" dt="2019-02-24T21:32:10.766" v="2794" actId="2711"/>
          <ac:spMkLst>
            <pc:docMk/>
            <pc:sldMk cId="3647059348" sldId="257"/>
            <ac:spMk id="2" creationId="{00000000-0000-0000-0000-000000000000}"/>
          </ac:spMkLst>
        </pc:spChg>
        <pc:spChg chg="mod">
          <ac:chgData name="Andrés Joaquín" userId="ffbe7a8ed576260a" providerId="LiveId" clId="{1B20888D-1FD4-4BFC-AF26-65391E2DEA60}" dt="2019-02-24T23:47:48.289" v="3476" actId="20577"/>
          <ac:spMkLst>
            <pc:docMk/>
            <pc:sldMk cId="3647059348" sldId="257"/>
            <ac:spMk id="3" creationId="{00000000-0000-0000-0000-000000000000}"/>
          </ac:spMkLst>
        </pc:spChg>
      </pc:sldChg>
      <pc:sldChg chg="addSp modSp modNotesTx">
        <pc:chgData name="Andrés Joaquín" userId="ffbe7a8ed576260a" providerId="LiveId" clId="{1B20888D-1FD4-4BFC-AF26-65391E2DEA60}" dt="2019-02-25T03:23:36.628" v="4345" actId="20577"/>
        <pc:sldMkLst>
          <pc:docMk/>
          <pc:sldMk cId="1303457495" sldId="277"/>
        </pc:sldMkLst>
        <pc:spChg chg="mod">
          <ac:chgData name="Andrés Joaquín" userId="ffbe7a8ed576260a" providerId="LiveId" clId="{1B20888D-1FD4-4BFC-AF26-65391E2DEA60}" dt="2019-02-24T22:39:03.417" v="3055" actId="790"/>
          <ac:spMkLst>
            <pc:docMk/>
            <pc:sldMk cId="1303457495" sldId="277"/>
            <ac:spMk id="2" creationId="{00000000-0000-0000-0000-000000000000}"/>
          </ac:spMkLst>
        </pc:spChg>
        <pc:spChg chg="mod">
          <ac:chgData name="Andrés Joaquín" userId="ffbe7a8ed576260a" providerId="LiveId" clId="{1B20888D-1FD4-4BFC-AF26-65391E2DEA60}" dt="2019-02-13T19:12:44.831" v="1189" actId="20577"/>
          <ac:spMkLst>
            <pc:docMk/>
            <pc:sldMk cId="1303457495" sldId="277"/>
            <ac:spMk id="4" creationId="{00000000-0000-0000-0000-000000000000}"/>
          </ac:spMkLst>
        </pc:spChg>
        <pc:spChg chg="add mod">
          <ac:chgData name="Andrés Joaquín" userId="ffbe7a8ed576260a" providerId="LiveId" clId="{1B20888D-1FD4-4BFC-AF26-65391E2DEA60}" dt="2019-02-25T03:23:36.628" v="4345" actId="20577"/>
          <ac:spMkLst>
            <pc:docMk/>
            <pc:sldMk cId="1303457495" sldId="277"/>
            <ac:spMk id="5" creationId="{976C0962-A050-4472-892A-FF56238F9974}"/>
          </ac:spMkLst>
        </pc:spChg>
      </pc:sldChg>
      <pc:sldChg chg="delSp modSp modNotesTx">
        <pc:chgData name="Andrés Joaquín" userId="ffbe7a8ed576260a" providerId="LiveId" clId="{1B20888D-1FD4-4BFC-AF26-65391E2DEA60}" dt="2019-02-24T21:42:14.299" v="2825" actId="6549"/>
        <pc:sldMkLst>
          <pc:docMk/>
          <pc:sldMk cId="2303811928" sldId="278"/>
        </pc:sldMkLst>
        <pc:spChg chg="mod">
          <ac:chgData name="Andrés Joaquín" userId="ffbe7a8ed576260a" providerId="LiveId" clId="{1B20888D-1FD4-4BFC-AF26-65391E2DEA60}" dt="2019-02-13T19:11:09.973" v="1119" actId="20577"/>
          <ac:spMkLst>
            <pc:docMk/>
            <pc:sldMk cId="2303811928" sldId="278"/>
            <ac:spMk id="2" creationId="{00000000-0000-0000-0000-000000000000}"/>
          </ac:spMkLst>
        </pc:spChg>
        <pc:spChg chg="mod">
          <ac:chgData name="Andrés Joaquín" userId="ffbe7a8ed576260a" providerId="LiveId" clId="{1B20888D-1FD4-4BFC-AF26-65391E2DEA60}" dt="2019-02-13T22:58:41.067" v="2432" actId="313"/>
          <ac:spMkLst>
            <pc:docMk/>
            <pc:sldMk cId="2303811928" sldId="278"/>
            <ac:spMk id="3" creationId="{00000000-0000-0000-0000-000000000000}"/>
          </ac:spMkLst>
        </pc:spChg>
        <pc:spChg chg="del">
          <ac:chgData name="Andrés Joaquín" userId="ffbe7a8ed576260a" providerId="LiveId" clId="{1B20888D-1FD4-4BFC-AF26-65391E2DEA60}" dt="2019-02-13T19:12:13.810" v="1164" actId="478"/>
          <ac:spMkLst>
            <pc:docMk/>
            <pc:sldMk cId="2303811928" sldId="278"/>
            <ac:spMk id="4" creationId="{00000000-0000-0000-0000-000000000000}"/>
          </ac:spMkLst>
        </pc:spChg>
      </pc:sldChg>
      <pc:sldChg chg="addSp delSp modSp ord modNotesTx">
        <pc:chgData name="Andrés Joaquín" userId="ffbe7a8ed576260a" providerId="LiveId" clId="{1B20888D-1FD4-4BFC-AF26-65391E2DEA60}" dt="2019-02-24T21:42:19.303" v="2826" actId="6549"/>
        <pc:sldMkLst>
          <pc:docMk/>
          <pc:sldMk cId="3639046684" sldId="282"/>
        </pc:sldMkLst>
        <pc:spChg chg="mod">
          <ac:chgData name="Andrés Joaquín" userId="ffbe7a8ed576260a" providerId="LiveId" clId="{1B20888D-1FD4-4BFC-AF26-65391E2DEA60}" dt="2019-02-13T19:41:36.936" v="1307" actId="20577"/>
          <ac:spMkLst>
            <pc:docMk/>
            <pc:sldMk cId="3639046684" sldId="282"/>
            <ac:spMk id="2" creationId="{00000000-0000-0000-0000-000000000000}"/>
          </ac:spMkLst>
        </pc:spChg>
        <pc:spChg chg="del">
          <ac:chgData name="Andrés Joaquín" userId="ffbe7a8ed576260a" providerId="LiveId" clId="{1B20888D-1FD4-4BFC-AF26-65391E2DEA60}" dt="2019-02-13T19:10:28.959" v="1100" actId="478"/>
          <ac:spMkLst>
            <pc:docMk/>
            <pc:sldMk cId="3639046684" sldId="282"/>
            <ac:spMk id="4" creationId="{00000000-0000-0000-0000-000000000000}"/>
          </ac:spMkLst>
        </pc:spChg>
        <pc:spChg chg="add del mod">
          <ac:chgData name="Andrés Joaquín" userId="ffbe7a8ed576260a" providerId="LiveId" clId="{1B20888D-1FD4-4BFC-AF26-65391E2DEA60}" dt="2019-02-13T19:10:30.743" v="1101" actId="478"/>
          <ac:spMkLst>
            <pc:docMk/>
            <pc:sldMk cId="3639046684" sldId="282"/>
            <ac:spMk id="5" creationId="{F57B922C-C82B-4C2C-BE6E-584E76E136D8}"/>
          </ac:spMkLst>
        </pc:spChg>
      </pc:sldChg>
      <pc:sldChg chg="modSp add modNotesTx">
        <pc:chgData name="Andrés Joaquín" userId="ffbe7a8ed576260a" providerId="LiveId" clId="{1B20888D-1FD4-4BFC-AF26-65391E2DEA60}" dt="2019-02-24T23:47:39.379" v="3473" actId="20577"/>
        <pc:sldMkLst>
          <pc:docMk/>
          <pc:sldMk cId="2959440379" sldId="302"/>
        </pc:sldMkLst>
        <pc:spChg chg="mod">
          <ac:chgData name="Andrés Joaquín" userId="ffbe7a8ed576260a" providerId="LiveId" clId="{1B20888D-1FD4-4BFC-AF26-65391E2DEA60}" dt="2019-02-24T23:47:39.379" v="3473" actId="20577"/>
          <ac:spMkLst>
            <pc:docMk/>
            <pc:sldMk cId="2959440379" sldId="302"/>
            <ac:spMk id="2" creationId="{00000000-0000-0000-0000-000000000000}"/>
          </ac:spMkLst>
        </pc:spChg>
        <pc:spChg chg="mod">
          <ac:chgData name="Andrés Joaquín" userId="ffbe7a8ed576260a" providerId="LiveId" clId="{1B20888D-1FD4-4BFC-AF26-65391E2DEA60}" dt="2019-02-24T21:32:50.165" v="2801" actId="2711"/>
          <ac:spMkLst>
            <pc:docMk/>
            <pc:sldMk cId="2959440379" sldId="302"/>
            <ac:spMk id="3" creationId="{00000000-0000-0000-0000-000000000000}"/>
          </ac:spMkLst>
        </pc:spChg>
      </pc:sldChg>
      <pc:sldChg chg="addSp delSp modSp add ord">
        <pc:chgData name="Andrés Joaquín" userId="ffbe7a8ed576260a" providerId="LiveId" clId="{1B20888D-1FD4-4BFC-AF26-65391E2DEA60}" dt="2019-02-24T21:31:59.394" v="2793" actId="2711"/>
        <pc:sldMkLst>
          <pc:docMk/>
          <pc:sldMk cId="158486521" sldId="312"/>
        </pc:sldMkLst>
        <pc:spChg chg="del">
          <ac:chgData name="Andrés Joaquín" userId="ffbe7a8ed576260a" providerId="LiveId" clId="{1B20888D-1FD4-4BFC-AF26-65391E2DEA60}" dt="2019-02-13T23:06:39.385" v="2569"/>
          <ac:spMkLst>
            <pc:docMk/>
            <pc:sldMk cId="158486521" sldId="312"/>
            <ac:spMk id="2" creationId="{D0A5B82A-49C8-45AB-94DF-07AEBE3251F7}"/>
          </ac:spMkLst>
        </pc:spChg>
        <pc:spChg chg="del">
          <ac:chgData name="Andrés Joaquín" userId="ffbe7a8ed576260a" providerId="LiveId" clId="{1B20888D-1FD4-4BFC-AF26-65391E2DEA60}" dt="2019-02-13T23:06:39.385" v="2569"/>
          <ac:spMkLst>
            <pc:docMk/>
            <pc:sldMk cId="158486521" sldId="312"/>
            <ac:spMk id="3" creationId="{896DFC66-C5D0-4B5E-9DA5-27ADC95289CF}"/>
          </ac:spMkLst>
        </pc:spChg>
        <pc:spChg chg="add mod">
          <ac:chgData name="Andrés Joaquín" userId="ffbe7a8ed576260a" providerId="LiveId" clId="{1B20888D-1FD4-4BFC-AF26-65391E2DEA60}" dt="2019-02-24T21:31:46.791" v="2790" actId="2711"/>
          <ac:spMkLst>
            <pc:docMk/>
            <pc:sldMk cId="158486521" sldId="312"/>
            <ac:spMk id="4" creationId="{E170B5A6-B4BD-4EDD-82FF-3C83B7E6B746}"/>
          </ac:spMkLst>
        </pc:spChg>
        <pc:spChg chg="add mod">
          <ac:chgData name="Andrés Joaquín" userId="ffbe7a8ed576260a" providerId="LiveId" clId="{1B20888D-1FD4-4BFC-AF26-65391E2DEA60}" dt="2019-02-24T21:31:51.023" v="2791" actId="2711"/>
          <ac:spMkLst>
            <pc:docMk/>
            <pc:sldMk cId="158486521" sldId="312"/>
            <ac:spMk id="5" creationId="{3D1F2EB1-A746-44CB-998A-5477BF67054D}"/>
          </ac:spMkLst>
        </pc:spChg>
        <pc:spChg chg="add del mod">
          <ac:chgData name="Andrés Joaquín" userId="ffbe7a8ed576260a" providerId="LiveId" clId="{1B20888D-1FD4-4BFC-AF26-65391E2DEA60}" dt="2019-02-13T23:10:45.175" v="2682"/>
          <ac:spMkLst>
            <pc:docMk/>
            <pc:sldMk cId="158486521" sldId="312"/>
            <ac:spMk id="6" creationId="{4F7DC892-3115-4067-AA3A-27F003CC2328}"/>
          </ac:spMkLst>
        </pc:spChg>
        <pc:spChg chg="add del mod">
          <ac:chgData name="Andrés Joaquín" userId="ffbe7a8ed576260a" providerId="LiveId" clId="{1B20888D-1FD4-4BFC-AF26-65391E2DEA60}" dt="2019-02-13T23:10:45.175" v="2682"/>
          <ac:spMkLst>
            <pc:docMk/>
            <pc:sldMk cId="158486521" sldId="312"/>
            <ac:spMk id="7" creationId="{09ADEA8D-E8E8-43FB-837C-0D671DF9D84A}"/>
          </ac:spMkLst>
        </pc:spChg>
        <pc:spChg chg="add mod">
          <ac:chgData name="Andrés Joaquín" userId="ffbe7a8ed576260a" providerId="LiveId" clId="{1B20888D-1FD4-4BFC-AF26-65391E2DEA60}" dt="2019-02-24T21:31:55.095" v="2792" actId="2711"/>
          <ac:spMkLst>
            <pc:docMk/>
            <pc:sldMk cId="158486521" sldId="312"/>
            <ac:spMk id="8" creationId="{AE215CD9-136B-44A6-A119-151BE1701D15}"/>
          </ac:spMkLst>
        </pc:spChg>
        <pc:spChg chg="add mod">
          <ac:chgData name="Andrés Joaquín" userId="ffbe7a8ed576260a" providerId="LiveId" clId="{1B20888D-1FD4-4BFC-AF26-65391E2DEA60}" dt="2019-02-24T21:31:59.394" v="2793" actId="2711"/>
          <ac:spMkLst>
            <pc:docMk/>
            <pc:sldMk cId="158486521" sldId="312"/>
            <ac:spMk id="9" creationId="{0C0AE894-0E78-493D-B11D-1557FA351BC7}"/>
          </ac:spMkLst>
        </pc:spChg>
      </pc:sldChg>
      <pc:sldMasterChg chg="addSp delSp modSp addSldLayout delSldLayout modSldLayout">
        <pc:chgData name="Andrés Joaquín" userId="ffbe7a8ed576260a" providerId="LiveId" clId="{1B20888D-1FD4-4BFC-AF26-65391E2DEA60}" dt="2019-02-24T21:34:19.679" v="2824" actId="2711"/>
        <pc:sldMasterMkLst>
          <pc:docMk/>
          <pc:sldMasterMk cId="0" sldId="2147483660"/>
        </pc:sldMasterMkLst>
        <pc:spChg chg="del">
          <ac:chgData name="Andrés Joaquín" userId="ffbe7a8ed576260a" providerId="LiveId" clId="{1B20888D-1FD4-4BFC-AF26-65391E2DEA60}" dt="2019-02-13T18:40:51.204" v="204" actId="478"/>
          <ac:spMkLst>
            <pc:docMk/>
            <pc:sldMasterMk cId="0" sldId="2147483660"/>
            <ac:spMk id="6" creationId="{3B59D9B4-A3A5-44C9-99C4-3C066FCEAFB6}"/>
          </ac:spMkLst>
        </pc:spChg>
        <pc:spChg chg="add del mod">
          <ac:chgData name="Andrés Joaquín" userId="ffbe7a8ed576260a" providerId="LiveId" clId="{1B20888D-1FD4-4BFC-AF26-65391E2DEA60}" dt="2019-02-13T22:27:03.561" v="2370" actId="478"/>
          <ac:spMkLst>
            <pc:docMk/>
            <pc:sldMasterMk cId="0" sldId="2147483660"/>
            <ac:spMk id="11" creationId="{58AC6C4C-956D-4699-9AB4-39B3BAC48C39}"/>
          </ac:spMkLst>
        </pc:spChg>
        <pc:spChg chg="mod">
          <ac:chgData name="Andrés Joaquín" userId="ffbe7a8ed576260a" providerId="LiveId" clId="{1B20888D-1FD4-4BFC-AF26-65391E2DEA60}" dt="2019-02-24T21:33:38.218" v="2813" actId="2711"/>
          <ac:spMkLst>
            <pc:docMk/>
            <pc:sldMasterMk cId="0" sldId="2147483660"/>
            <ac:spMk id="1029" creationId="{00000000-0000-0000-0000-000000000000}"/>
          </ac:spMkLst>
        </pc:spChg>
        <pc:spChg chg="mod">
          <ac:chgData name="Andrés Joaquín" userId="ffbe7a8ed576260a" providerId="LiveId" clId="{1B20888D-1FD4-4BFC-AF26-65391E2DEA60}" dt="2019-02-24T21:33:41.986" v="2814" actId="2711"/>
          <ac:spMkLst>
            <pc:docMk/>
            <pc:sldMasterMk cId="0" sldId="2147483660"/>
            <ac:spMk id="1030" creationId="{00000000-0000-0000-0000-000000000000}"/>
          </ac:spMkLst>
        </pc:spChg>
        <pc:picChg chg="del mod">
          <ac:chgData name="Andrés Joaquín" userId="ffbe7a8ed576260a" providerId="LiveId" clId="{1B20888D-1FD4-4BFC-AF26-65391E2DEA60}" dt="2019-02-13T18:41:10.069" v="205" actId="478"/>
          <ac:picMkLst>
            <pc:docMk/>
            <pc:sldMasterMk cId="0" sldId="2147483660"/>
            <ac:picMk id="9" creationId="{660D58DA-3A5D-4975-B81F-50EB0B94A485}"/>
          </ac:picMkLst>
        </pc:picChg>
        <pc:picChg chg="add del mod">
          <ac:chgData name="Andrés Joaquín" userId="ffbe7a8ed576260a" providerId="LiveId" clId="{1B20888D-1FD4-4BFC-AF26-65391E2DEA60}" dt="2019-02-13T22:27:04.874" v="2371" actId="478"/>
          <ac:picMkLst>
            <pc:docMk/>
            <pc:sldMasterMk cId="0" sldId="2147483660"/>
            <ac:picMk id="10" creationId="{82752CC6-EDFC-4228-8965-679F7D061E01}"/>
          </ac:picMkLst>
        </pc:picChg>
        <pc:sldLayoutChg chg="addSp delSp modSp">
          <pc:chgData name="Andrés Joaquín" userId="ffbe7a8ed576260a" providerId="LiveId" clId="{1B20888D-1FD4-4BFC-AF26-65391E2DEA60}" dt="2019-02-24T21:34:19.679" v="2824" actId="2711"/>
          <pc:sldLayoutMkLst>
            <pc:docMk/>
            <pc:sldMasterMk cId="0" sldId="2147483660"/>
            <pc:sldLayoutMk cId="0" sldId="2147483661"/>
          </pc:sldLayoutMkLst>
          <pc:spChg chg="add del">
            <ac:chgData name="Andrés Joaquín" userId="ffbe7a8ed576260a" providerId="LiveId" clId="{1B20888D-1FD4-4BFC-AF26-65391E2DEA60}" dt="2019-02-13T23:07:39.320" v="2622" actId="11529"/>
            <ac:spMkLst>
              <pc:docMk/>
              <pc:sldMasterMk cId="0" sldId="2147483660"/>
              <pc:sldLayoutMk cId="0" sldId="2147483661"/>
              <ac:spMk id="2" creationId="{43099F0B-339C-4253-8B97-02F801A21783}"/>
            </ac:spMkLst>
          </pc:spChg>
          <pc:spChg chg="add mod">
            <ac:chgData name="Andrés Joaquín" userId="ffbe7a8ed576260a" providerId="LiveId" clId="{1B20888D-1FD4-4BFC-AF26-65391E2DEA60}" dt="2019-02-24T21:34:12.378" v="2822" actId="2711"/>
            <ac:spMkLst>
              <pc:docMk/>
              <pc:sldMasterMk cId="0" sldId="2147483660"/>
              <pc:sldLayoutMk cId="0" sldId="2147483661"/>
              <ac:spMk id="3" creationId="{DA92365E-3723-4AAA-9C8D-C48E08B07D2F}"/>
            </ac:spMkLst>
          </pc:spChg>
          <pc:spChg chg="add del">
            <ac:chgData name="Andrés Joaquín" userId="ffbe7a8ed576260a" providerId="LiveId" clId="{1B20888D-1FD4-4BFC-AF26-65391E2DEA60}" dt="2019-02-13T23:08:29.843" v="2635" actId="11529"/>
            <ac:spMkLst>
              <pc:docMk/>
              <pc:sldMasterMk cId="0" sldId="2147483660"/>
              <pc:sldLayoutMk cId="0" sldId="2147483661"/>
              <ac:spMk id="4" creationId="{91B69343-C664-4C9D-9880-1170DE6ADCDA}"/>
            </ac:spMkLst>
          </pc:spChg>
          <pc:spChg chg="mod">
            <ac:chgData name="Andrés Joaquín" userId="ffbe7a8ed576260a" providerId="LiveId" clId="{1B20888D-1FD4-4BFC-AF26-65391E2DEA60}" dt="2019-02-13T23:12:10.532" v="2728" actId="404"/>
            <ac:spMkLst>
              <pc:docMk/>
              <pc:sldMasterMk cId="0" sldId="2147483660"/>
              <pc:sldLayoutMk cId="0" sldId="2147483661"/>
              <ac:spMk id="5" creationId="{00000000-0000-0000-0000-000000000000}"/>
            </ac:spMkLst>
          </pc:spChg>
          <pc:spChg chg="mod">
            <ac:chgData name="Andrés Joaquín" userId="ffbe7a8ed576260a" providerId="LiveId" clId="{1B20888D-1FD4-4BFC-AF26-65391E2DEA60}" dt="2019-02-24T21:34:19.679" v="2824" actId="2711"/>
            <ac:spMkLst>
              <pc:docMk/>
              <pc:sldMasterMk cId="0" sldId="2147483660"/>
              <pc:sldLayoutMk cId="0" sldId="2147483661"/>
              <ac:spMk id="7" creationId="{8F58D2F9-02DC-478E-932D-524432B62473}"/>
            </ac:spMkLst>
          </pc:spChg>
          <pc:spChg chg="add del mod">
            <ac:chgData name="Andrés Joaquín" userId="ffbe7a8ed576260a" providerId="LiveId" clId="{1B20888D-1FD4-4BFC-AF26-65391E2DEA60}" dt="2019-02-13T23:07:27.068" v="2621" actId="478"/>
            <ac:spMkLst>
              <pc:docMk/>
              <pc:sldMasterMk cId="0" sldId="2147483660"/>
              <pc:sldLayoutMk cId="0" sldId="2147483661"/>
              <ac:spMk id="8" creationId="{33FCFA81-15ED-4106-87BF-D09937D3F80A}"/>
            </ac:spMkLst>
          </pc:spChg>
          <pc:spChg chg="add del mod">
            <ac:chgData name="Andrés Joaquín" userId="ffbe7a8ed576260a" providerId="LiveId" clId="{1B20888D-1FD4-4BFC-AF26-65391E2DEA60}" dt="2019-02-13T23:08:47.194" v="2676" actId="478"/>
            <ac:spMkLst>
              <pc:docMk/>
              <pc:sldMasterMk cId="0" sldId="2147483660"/>
              <pc:sldLayoutMk cId="0" sldId="2147483661"/>
              <ac:spMk id="9" creationId="{173D029F-DAAF-4323-AE8F-4D4FB12CB4E1}"/>
            </ac:spMkLst>
          </pc:spChg>
          <pc:spChg chg="add mod">
            <ac:chgData name="Andrés Joaquín" userId="ffbe7a8ed576260a" providerId="LiveId" clId="{1B20888D-1FD4-4BFC-AF26-65391E2DEA60}" dt="2019-02-24T21:34:15.698" v="2823" actId="2711"/>
            <ac:spMkLst>
              <pc:docMk/>
              <pc:sldMasterMk cId="0" sldId="2147483660"/>
              <pc:sldLayoutMk cId="0" sldId="2147483661"/>
              <ac:spMk id="10" creationId="{54A79634-B49A-4380-96BF-533A430C04C2}"/>
            </ac:spMkLst>
          </pc:spChg>
          <pc:spChg chg="mod">
            <ac:chgData name="Andrés Joaquín" userId="ffbe7a8ed576260a" providerId="LiveId" clId="{1B20888D-1FD4-4BFC-AF26-65391E2DEA60}" dt="2019-02-24T21:34:06.257" v="2820" actId="2711"/>
            <ac:spMkLst>
              <pc:docMk/>
              <pc:sldMasterMk cId="0" sldId="2147483660"/>
              <pc:sldLayoutMk cId="0" sldId="2147483661"/>
              <ac:spMk id="726019" creationId="{00000000-0000-0000-0000-000000000000}"/>
            </ac:spMkLst>
          </pc:spChg>
          <pc:spChg chg="mod">
            <ac:chgData name="Andrés Joaquín" userId="ffbe7a8ed576260a" providerId="LiveId" clId="{1B20888D-1FD4-4BFC-AF26-65391E2DEA60}" dt="2019-02-24T21:34:09.208" v="2821" actId="2711"/>
            <ac:spMkLst>
              <pc:docMk/>
              <pc:sldMasterMk cId="0" sldId="2147483660"/>
              <pc:sldLayoutMk cId="0" sldId="2147483661"/>
              <ac:spMk id="726020" creationId="{00000000-0000-0000-0000-000000000000}"/>
            </ac:spMkLst>
          </pc:spChg>
        </pc:sldLayoutChg>
        <pc:sldLayoutChg chg="modSp">
          <pc:chgData name="Andrés Joaquín" userId="ffbe7a8ed576260a" providerId="LiveId" clId="{1B20888D-1FD4-4BFC-AF26-65391E2DEA60}" dt="2019-02-24T21:33:33.901" v="2812" actId="2711"/>
          <pc:sldLayoutMkLst>
            <pc:docMk/>
            <pc:sldMasterMk cId="0" sldId="2147483660"/>
            <pc:sldLayoutMk cId="0" sldId="2147483666"/>
          </pc:sldLayoutMkLst>
          <pc:spChg chg="mod">
            <ac:chgData name="Andrés Joaquín" userId="ffbe7a8ed576260a" providerId="LiveId" clId="{1B20888D-1FD4-4BFC-AF26-65391E2DEA60}" dt="2019-02-24T21:33:33.901" v="2812" actId="2711"/>
            <ac:spMkLst>
              <pc:docMk/>
              <pc:sldMasterMk cId="0" sldId="2147483660"/>
              <pc:sldLayoutMk cId="0" sldId="2147483666"/>
              <ac:spMk id="2" creationId="{00000000-0000-0000-0000-000000000000}"/>
            </ac:spMkLst>
          </pc:spChg>
        </pc:sldLayoutChg>
        <pc:sldLayoutChg chg="addSp delSp modSp setBg">
          <pc:chgData name="Andrés Joaquín" userId="ffbe7a8ed576260a" providerId="LiveId" clId="{1B20888D-1FD4-4BFC-AF26-65391E2DEA60}" dt="2019-02-24T21:34:01.944" v="2819" actId="403"/>
          <pc:sldLayoutMkLst>
            <pc:docMk/>
            <pc:sldMasterMk cId="0" sldId="2147483660"/>
            <pc:sldLayoutMk cId="2768068720" sldId="2147483674"/>
          </pc:sldLayoutMkLst>
          <pc:spChg chg="mod">
            <ac:chgData name="Andrés Joaquín" userId="ffbe7a8ed576260a" providerId="LiveId" clId="{1B20888D-1FD4-4BFC-AF26-65391E2DEA60}" dt="2019-02-13T18:43:22.097" v="212" actId="207"/>
            <ac:spMkLst>
              <pc:docMk/>
              <pc:sldMasterMk cId="0" sldId="2147483660"/>
              <pc:sldLayoutMk cId="2768068720" sldId="2147483674"/>
              <ac:spMk id="9" creationId="{00000000-0000-0000-0000-000000000000}"/>
            </ac:spMkLst>
          </pc:spChg>
          <pc:spChg chg="mod">
            <ac:chgData name="Andrés Joaquín" userId="ffbe7a8ed576260a" providerId="LiveId" clId="{1B20888D-1FD4-4BFC-AF26-65391E2DEA60}" dt="2019-02-24T21:34:01.944" v="2819" actId="403"/>
            <ac:spMkLst>
              <pc:docMk/>
              <pc:sldMasterMk cId="0" sldId="2147483660"/>
              <pc:sldLayoutMk cId="2768068720" sldId="2147483674"/>
              <ac:spMk id="11" creationId="{00000000-0000-0000-0000-000000000000}"/>
            </ac:spMkLst>
          </pc:spChg>
          <pc:spChg chg="mod">
            <ac:chgData name="Andrés Joaquín" userId="ffbe7a8ed576260a" providerId="LiveId" clId="{1B20888D-1FD4-4BFC-AF26-65391E2DEA60}" dt="2019-02-24T21:33:57.231" v="2817" actId="404"/>
            <ac:spMkLst>
              <pc:docMk/>
              <pc:sldMasterMk cId="0" sldId="2147483660"/>
              <pc:sldLayoutMk cId="2768068720" sldId="2147483674"/>
              <ac:spMk id="12" creationId="{00000000-0000-0000-0000-000000000000}"/>
            </ac:spMkLst>
          </pc:spChg>
          <pc:spChg chg="del">
            <ac:chgData name="Andrés Joaquín" userId="ffbe7a8ed576260a" providerId="LiveId" clId="{1B20888D-1FD4-4BFC-AF26-65391E2DEA60}" dt="2019-02-13T18:34:17.720" v="163" actId="478"/>
            <ac:spMkLst>
              <pc:docMk/>
              <pc:sldMasterMk cId="0" sldId="2147483660"/>
              <pc:sldLayoutMk cId="2768068720" sldId="2147483674"/>
              <ac:spMk id="13" creationId="{00000000-0000-0000-0000-000000000000}"/>
            </ac:spMkLst>
          </pc:spChg>
          <pc:picChg chg="del">
            <ac:chgData name="Andrés Joaquín" userId="ffbe7a8ed576260a" providerId="LiveId" clId="{1B20888D-1FD4-4BFC-AF26-65391E2DEA60}" dt="2019-02-13T18:26:55.137" v="73" actId="478"/>
            <ac:picMkLst>
              <pc:docMk/>
              <pc:sldMasterMk cId="0" sldId="2147483660"/>
              <pc:sldLayoutMk cId="2768068720" sldId="2147483674"/>
              <ac:picMk id="2" creationId="{00000000-0000-0000-0000-000000000000}"/>
            </ac:picMkLst>
          </pc:picChg>
          <pc:picChg chg="add mod">
            <ac:chgData name="Andrés Joaquín" userId="ffbe7a8ed576260a" providerId="LiveId" clId="{1B20888D-1FD4-4BFC-AF26-65391E2DEA60}" dt="2019-02-13T18:32:29.824" v="128" actId="14100"/>
            <ac:picMkLst>
              <pc:docMk/>
              <pc:sldMasterMk cId="0" sldId="2147483660"/>
              <pc:sldLayoutMk cId="2768068720" sldId="2147483674"/>
              <ac:picMk id="8" creationId="{76F00DCE-9F1D-4DA2-B51E-CE59077E8BA6}"/>
            </ac:picMkLst>
          </pc:picChg>
          <pc:picChg chg="del">
            <ac:chgData name="Andrés Joaquín" userId="ffbe7a8ed576260a" providerId="LiveId" clId="{1B20888D-1FD4-4BFC-AF26-65391E2DEA60}" dt="2019-02-13T18:26:40.116" v="72" actId="478"/>
            <ac:picMkLst>
              <pc:docMk/>
              <pc:sldMasterMk cId="0" sldId="2147483660"/>
              <pc:sldLayoutMk cId="2768068720" sldId="2147483674"/>
              <ac:picMk id="14" creationId="{00000000-0000-0000-0000-000000000000}"/>
            </ac:picMkLst>
          </pc:picChg>
        </pc:sldLayoutChg>
      </pc:sldMasterChg>
    </pc:docChg>
  </pc:docChgLst>
  <pc:docChgLst>
    <pc:chgData name="Andrés Joaquín" userId="ffbe7a8ed576260a" providerId="LiveId" clId="{DAAFD7F8-C7FD-4573-85A8-8D3565BB2ED1}"/>
    <pc:docChg chg="undo custSel addSld delSld modSld">
      <pc:chgData name="Andrés Joaquín" userId="ffbe7a8ed576260a" providerId="LiveId" clId="{DAAFD7F8-C7FD-4573-85A8-8D3565BB2ED1}" dt="2019-03-18T03:28:52.628" v="494" actId="313"/>
      <pc:docMkLst>
        <pc:docMk/>
      </pc:docMkLst>
      <pc:sldChg chg="modSp">
        <pc:chgData name="Andrés Joaquín" userId="ffbe7a8ed576260a" providerId="LiveId" clId="{DAAFD7F8-C7FD-4573-85A8-8D3565BB2ED1}" dt="2019-03-18T02:51:12.277" v="49" actId="20577"/>
        <pc:sldMkLst>
          <pc:docMk/>
          <pc:sldMk cId="3647059348" sldId="257"/>
        </pc:sldMkLst>
        <pc:spChg chg="mod">
          <ac:chgData name="Andrés Joaquín" userId="ffbe7a8ed576260a" providerId="LiveId" clId="{DAAFD7F8-C7FD-4573-85A8-8D3565BB2ED1}" dt="2019-03-18T02:51:12.277" v="49" actId="20577"/>
          <ac:spMkLst>
            <pc:docMk/>
            <pc:sldMk cId="3647059348" sldId="257"/>
            <ac:spMk id="3" creationId="{00000000-0000-0000-0000-000000000000}"/>
          </ac:spMkLst>
        </pc:spChg>
      </pc:sldChg>
      <pc:sldChg chg="modSp">
        <pc:chgData name="Andrés Joaquín" userId="ffbe7a8ed576260a" providerId="LiveId" clId="{DAAFD7F8-C7FD-4573-85A8-8D3565BB2ED1}" dt="2019-03-18T03:28:52.628" v="494" actId="313"/>
        <pc:sldMkLst>
          <pc:docMk/>
          <pc:sldMk cId="1303457495" sldId="277"/>
        </pc:sldMkLst>
        <pc:spChg chg="mod">
          <ac:chgData name="Andrés Joaquín" userId="ffbe7a8ed576260a" providerId="LiveId" clId="{DAAFD7F8-C7FD-4573-85A8-8D3565BB2ED1}" dt="2019-03-18T03:28:52.628" v="494" actId="313"/>
          <ac:spMkLst>
            <pc:docMk/>
            <pc:sldMk cId="1303457495" sldId="277"/>
            <ac:spMk id="5" creationId="{976C0962-A050-4472-892A-FF56238F9974}"/>
          </ac:spMkLst>
        </pc:spChg>
      </pc:sldChg>
      <pc:sldChg chg="modSp">
        <pc:chgData name="Andrés Joaquín" userId="ffbe7a8ed576260a" providerId="LiveId" clId="{DAAFD7F8-C7FD-4573-85A8-8D3565BB2ED1}" dt="2019-03-18T03:28:06.796" v="453"/>
        <pc:sldMkLst>
          <pc:docMk/>
          <pc:sldMk cId="2303811928" sldId="278"/>
        </pc:sldMkLst>
        <pc:spChg chg="mod">
          <ac:chgData name="Andrés Joaquín" userId="ffbe7a8ed576260a" providerId="LiveId" clId="{DAAFD7F8-C7FD-4573-85A8-8D3565BB2ED1}" dt="2019-03-18T03:28:06.796" v="453"/>
          <ac:spMkLst>
            <pc:docMk/>
            <pc:sldMk cId="2303811928" sldId="278"/>
            <ac:spMk id="3" creationId="{00000000-0000-0000-0000-000000000000}"/>
          </ac:spMkLst>
        </pc:spChg>
      </pc:sldChg>
      <pc:sldChg chg="modSp">
        <pc:chgData name="Andrés Joaquín" userId="ffbe7a8ed576260a" providerId="LiveId" clId="{DAAFD7F8-C7FD-4573-85A8-8D3565BB2ED1}" dt="2019-03-18T03:20:51.854" v="306" actId="20577"/>
        <pc:sldMkLst>
          <pc:docMk/>
          <pc:sldMk cId="2959440379" sldId="302"/>
        </pc:sldMkLst>
        <pc:spChg chg="mod">
          <ac:chgData name="Andrés Joaquín" userId="ffbe7a8ed576260a" providerId="LiveId" clId="{DAAFD7F8-C7FD-4573-85A8-8D3565BB2ED1}" dt="2019-03-18T03:11:19.103" v="259" actId="313"/>
          <ac:spMkLst>
            <pc:docMk/>
            <pc:sldMk cId="2959440379" sldId="302"/>
            <ac:spMk id="2" creationId="{00000000-0000-0000-0000-000000000000}"/>
          </ac:spMkLst>
        </pc:spChg>
        <pc:spChg chg="mod">
          <ac:chgData name="Andrés Joaquín" userId="ffbe7a8ed576260a" providerId="LiveId" clId="{DAAFD7F8-C7FD-4573-85A8-8D3565BB2ED1}" dt="2019-03-18T03:20:51.854" v="306" actId="20577"/>
          <ac:spMkLst>
            <pc:docMk/>
            <pc:sldMk cId="2959440379" sldId="302"/>
            <ac:spMk id="3" creationId="{00000000-0000-0000-0000-000000000000}"/>
          </ac:spMkLst>
        </pc:spChg>
      </pc:sldChg>
      <pc:sldChg chg="modSp">
        <pc:chgData name="Andrés Joaquín" userId="ffbe7a8ed576260a" providerId="LiveId" clId="{DAAFD7F8-C7FD-4573-85A8-8D3565BB2ED1}" dt="2019-03-18T00:11:57.070" v="8" actId="20577"/>
        <pc:sldMkLst>
          <pc:docMk/>
          <pc:sldMk cId="158486521" sldId="312"/>
        </pc:sldMkLst>
        <pc:spChg chg="mod">
          <ac:chgData name="Andrés Joaquín" userId="ffbe7a8ed576260a" providerId="LiveId" clId="{DAAFD7F8-C7FD-4573-85A8-8D3565BB2ED1}" dt="2019-03-18T00:11:52.620" v="1" actId="20577"/>
          <ac:spMkLst>
            <pc:docMk/>
            <pc:sldMk cId="158486521" sldId="312"/>
            <ac:spMk id="8" creationId="{AE215CD9-136B-44A6-A119-151BE1701D15}"/>
          </ac:spMkLst>
        </pc:spChg>
        <pc:spChg chg="mod">
          <ac:chgData name="Andrés Joaquín" userId="ffbe7a8ed576260a" providerId="LiveId" clId="{DAAFD7F8-C7FD-4573-85A8-8D3565BB2ED1}" dt="2019-03-18T00:11:57.070" v="8" actId="20577"/>
          <ac:spMkLst>
            <pc:docMk/>
            <pc:sldMk cId="158486521" sldId="312"/>
            <ac:spMk id="9" creationId="{0C0AE894-0E78-493D-B11D-1557FA351B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F1E3B-DA81-4C07-94DB-D06D6332E26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3868C-13D0-4C9F-A882-A12BF6D9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5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3868C-13D0-4C9F-A882-A12BF6D9BF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57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14FE1-8A1C-4EFA-8959-A30E473D26FD}" type="slidenum">
              <a:rPr lang="en-GB" altLang="es-AR"/>
              <a:pPr/>
              <a:t>11</a:t>
            </a:fld>
            <a:endParaRPr lang="en-GB" altLang="es-AR"/>
          </a:p>
        </p:txBody>
      </p:sp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s-AR" sz="2200">
                <a:latin typeface="Lucida Grande" charset="0"/>
                <a:sym typeface="Lucida Grande" charset="0"/>
              </a:rPr>
              <a:t>This is the situation today, a different language for each technology.</a:t>
            </a:r>
          </a:p>
        </p:txBody>
      </p:sp>
    </p:spTree>
    <p:extLst>
      <p:ext uri="{BB962C8B-B14F-4D97-AF65-F5344CB8AC3E}">
        <p14:creationId xmlns:p14="http://schemas.microsoft.com/office/powerpoint/2010/main" val="210047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27F57-BBC0-4D78-8FAB-65BC7E527A73}" type="slidenum">
              <a:rPr lang="en-GB" altLang="es-AR"/>
              <a:pPr/>
              <a:t>12</a:t>
            </a:fld>
            <a:endParaRPr lang="en-GB" altLang="es-AR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s-AR" sz="2200" dirty="0">
              <a:latin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1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E541365-1FBB-4FD5-A577-98AD12198DB1}" type="slidenum">
              <a:rPr lang="en-US" altLang="es-AR"/>
              <a:pPr/>
              <a:t>14</a:t>
            </a:fld>
            <a:endParaRPr lang="en-US" altLang="es-A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60644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79F26D9-66B2-4112-A079-49FCF1054E5F}" type="slidenum">
              <a:rPr lang="en-US" altLang="es-AR"/>
              <a:pPr/>
              <a:t>15</a:t>
            </a:fld>
            <a:endParaRPr lang="en-US" altLang="es-A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977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0469923-AFD4-4E3A-BA5F-6A38001C835A}" type="slidenum">
              <a:rPr lang="en-US" altLang="es-AR"/>
              <a:pPr/>
              <a:t>16</a:t>
            </a:fld>
            <a:endParaRPr lang="en-US" altLang="es-A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28968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64A7BA8-3FFA-4100-92D4-D3BD3722112A}" type="slidenum">
              <a:rPr lang="en-US" altLang="es-AR"/>
              <a:pPr/>
              <a:t>18</a:t>
            </a:fld>
            <a:endParaRPr lang="en-US" altLang="es-A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13067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8CCC12C-717C-40D0-9518-321417DAACC1}" type="slidenum">
              <a:rPr lang="en-US" altLang="es-AR"/>
              <a:pPr/>
              <a:t>19</a:t>
            </a:fld>
            <a:endParaRPr lang="en-US" altLang="es-A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Notes Placeholder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3895731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E4E3C4B-7394-4CA3-AD21-8C3F8E9F3806}" type="slidenum">
              <a:rPr lang="en-US" altLang="es-AR"/>
              <a:pPr/>
              <a:t>20</a:t>
            </a:fld>
            <a:endParaRPr lang="en-US" altLang="es-A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Notes Placeholder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53813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B65030B-C4DF-4CCB-8916-0E790AD1C89E}" type="slidenum">
              <a:rPr lang="en-US" altLang="es-AR"/>
              <a:pPr/>
              <a:t>21</a:t>
            </a:fld>
            <a:endParaRPr lang="en-US" altLang="es-A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46300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hap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1CFD48-5885-46E9-8523-C76A917D3B85}" type="datetime8">
              <a:rPr lang="en-US" alt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4/15/2019 3:12 PM</a:t>
            </a:fld>
            <a:endParaRPr lang="en-US" altLang="es-AR"/>
          </a:p>
        </p:txBody>
      </p:sp>
      <p:sp>
        <p:nvSpPr>
          <p:cNvPr id="90115" name="Shape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BD5B0AA-176F-47EB-A203-A6483FB0889C}" type="slidenum">
              <a:rPr lang="en-US" altLang="es-AR"/>
              <a:pPr/>
              <a:t>22</a:t>
            </a:fld>
            <a:endParaRPr lang="en-US" altLang="es-AR"/>
          </a:p>
        </p:txBody>
      </p:sp>
      <p:sp>
        <p:nvSpPr>
          <p:cNvPr id="90116" name="Shape 5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/>
              <a:t>© 2005 Microsoft Corporation. All rights reserved.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AR"/>
              <a:t>This presentation is for informational purposes only. Microsoft makes no warranties, express or implied, in this summary.</a:t>
            </a:r>
          </a:p>
        </p:txBody>
      </p:sp>
      <p:sp>
        <p:nvSpPr>
          <p:cNvPr id="90117" name="Rectangle 52531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8" name="Rectangle 52531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s-A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3868C-13D0-4C9F-A882-A12BF6D9BF81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20483C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1: Review of Visual C# Syntax</a:t>
            </a:r>
          </a:p>
        </p:txBody>
      </p:sp>
    </p:spTree>
    <p:extLst>
      <p:ext uri="{BB962C8B-B14F-4D97-AF65-F5344CB8AC3E}">
        <p14:creationId xmlns:p14="http://schemas.microsoft.com/office/powerpoint/2010/main" val="210156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E541365-1FBB-4FD5-A577-98AD12198DB1}" type="slidenum">
              <a:rPr lang="en-US" altLang="es-AR"/>
              <a:pPr/>
              <a:t>23</a:t>
            </a:fld>
            <a:endParaRPr lang="en-US" altLang="es-A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49714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3868C-13D0-4C9F-A882-A12BF6D9BF8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20483C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1: Review of Visual C# Syntax</a:t>
            </a:r>
          </a:p>
        </p:txBody>
      </p:sp>
    </p:spTree>
    <p:extLst>
      <p:ext uri="{BB962C8B-B14F-4D97-AF65-F5344CB8AC3E}">
        <p14:creationId xmlns:p14="http://schemas.microsoft.com/office/powerpoint/2010/main" val="3379248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3868C-13D0-4C9F-A882-A12BF6D9BF81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20483C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1: Review of Visual C#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>
                <a:latin typeface="Arial"/>
              </a:rPr>
              <a:t>(More notes on the next slide)</a:t>
            </a:r>
          </a:p>
        </p:txBody>
      </p:sp>
      <p:sp>
        <p:nvSpPr>
          <p:cNvPr id="9" name="Notes Placeholder 2"/>
          <p:cNvSpPr>
            <a:spLocks noGrp="1"/>
          </p:cNvSpPr>
          <p:nvPr>
            <p:ph type="body" idx="3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000" dirty="0">
              <a:latin typeface="Arial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245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3868C-13D0-4C9F-A882-A12BF6D9BF8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20483C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1: Review of Visual C#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>
                <a:latin typeface="Arial"/>
              </a:rPr>
              <a:t>(More notes on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347780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3868C-13D0-4C9F-A882-A12BF6D9BF8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20483C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1: Review of Visual C# Syntax</a:t>
            </a:r>
          </a:p>
        </p:txBody>
      </p:sp>
    </p:spTree>
    <p:extLst>
      <p:ext uri="{BB962C8B-B14F-4D97-AF65-F5344CB8AC3E}">
        <p14:creationId xmlns:p14="http://schemas.microsoft.com/office/powerpoint/2010/main" val="13503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20740-2486-440C-A9D4-5CCEFF166F09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20483C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3: Basic types and constructs of Visual C#</a:t>
            </a:r>
          </a:p>
        </p:txBody>
      </p:sp>
    </p:spTree>
    <p:extLst>
      <p:ext uri="{BB962C8B-B14F-4D97-AF65-F5344CB8AC3E}">
        <p14:creationId xmlns:p14="http://schemas.microsoft.com/office/powerpoint/2010/main" val="277351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20740-2486-440C-A9D4-5CCEFF166F0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20483C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3: Basic types and constructs of Visual C#</a:t>
            </a:r>
          </a:p>
        </p:txBody>
      </p:sp>
    </p:spTree>
    <p:extLst>
      <p:ext uri="{BB962C8B-B14F-4D97-AF65-F5344CB8AC3E}">
        <p14:creationId xmlns:p14="http://schemas.microsoft.com/office/powerpoint/2010/main" val="138965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20740-2486-440C-A9D4-5CCEFF166F0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20483C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3: Basic types and constructs of Visual C#</a:t>
            </a:r>
          </a:p>
        </p:txBody>
      </p:sp>
    </p:spTree>
    <p:extLst>
      <p:ext uri="{BB962C8B-B14F-4D97-AF65-F5344CB8AC3E}">
        <p14:creationId xmlns:p14="http://schemas.microsoft.com/office/powerpoint/2010/main" val="1434287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325938" y="73025"/>
            <a:ext cx="2466975" cy="1851025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1313AF-8E97-48DE-B1B2-E52E6B656C8B}" type="slidenum">
              <a:rPr lang="es-AR" altLang="es-AR" b="0">
                <a:solidFill>
                  <a:schemeClr val="tx1"/>
                </a:solidFill>
              </a:rPr>
              <a:pPr eaLnBrk="1" hangingPunct="1"/>
              <a:t>7</a:t>
            </a:fld>
            <a:endParaRPr lang="es-AR" altLang="es-AR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55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325938" y="73025"/>
            <a:ext cx="2466975" cy="1851025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158937-2404-467A-8EE3-856CB8690E48}" type="slidenum">
              <a:rPr lang="es-AR" altLang="es-AR" b="0">
                <a:solidFill>
                  <a:schemeClr val="tx1"/>
                </a:solidFill>
              </a:rPr>
              <a:pPr eaLnBrk="1" hangingPunct="1"/>
              <a:t>8</a:t>
            </a:fld>
            <a:endParaRPr lang="es-AR" altLang="es-AR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3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34CE4-D261-48AB-9EED-243BB68CEF3F}" type="slidenum">
              <a:rPr lang="en-GB" altLang="es-AR"/>
              <a:pPr/>
              <a:t>10</a:t>
            </a:fld>
            <a:endParaRPr lang="en-GB" altLang="es-AR"/>
          </a:p>
        </p:txBody>
      </p:sp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s-AR" sz="2200">
                <a:latin typeface="Lucida Grande" charset="0"/>
                <a:sym typeface="Lucida Grande" charset="0"/>
              </a:rPr>
              <a:t>Key feature of C# 3.0 and VB 9</a:t>
            </a:r>
          </a:p>
        </p:txBody>
      </p:sp>
    </p:spTree>
    <p:extLst>
      <p:ext uri="{BB962C8B-B14F-4D97-AF65-F5344CB8AC3E}">
        <p14:creationId xmlns:p14="http://schemas.microsoft.com/office/powerpoint/2010/main" val="27571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14478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Universidad Tecnológica Nacional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0" y="2514600"/>
            <a:ext cx="6324599" cy="251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Tecnologías de desarrollo de software IDE</a:t>
            </a:r>
            <a:endParaRPr lang="en-US" dirty="0"/>
          </a:p>
        </p:txBody>
      </p:sp>
      <p:pic>
        <p:nvPicPr>
          <p:cNvPr id="8" name="Picture 2" descr="Resultado de imagen para logo utn">
            <a:extLst>
              <a:ext uri="{FF2B5EF4-FFF2-40B4-BE49-F238E27FC236}">
                <a16:creationId xmlns:a16="http://schemas.microsoft.com/office/drawing/2014/main" id="{76F00DCE-9F1D-4DA2-B51E-CE59077E8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799"/>
            <a:ext cx="2041434" cy="171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06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47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590801" y="816066"/>
            <a:ext cx="6344116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AR" noProof="0" dirty="0"/>
              <a:t>Unidad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590801" y="1582081"/>
            <a:ext cx="6384177" cy="677915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AR" noProof="0" dirty="0"/>
              <a:t>Titulo Unidad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F58D2F9-02DC-478E-932D-524432B624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717" y="6172587"/>
            <a:ext cx="815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AR" altLang="en-US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 de desarrollo de software IDE</a:t>
            </a:r>
            <a:endParaRPr lang="en-US" altLang="en-US" sz="2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logo utn">
            <a:extLst>
              <a:ext uri="{FF2B5EF4-FFF2-40B4-BE49-F238E27FC236}">
                <a16:creationId xmlns:a16="http://schemas.microsoft.com/office/drawing/2014/main" id="{76E22921-D732-418F-B74E-08FC5F80A9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086862"/>
            <a:ext cx="769255" cy="64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365E-3723-4AAA-9C8D-C48E08B07D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89213" y="2879259"/>
            <a:ext cx="6345237" cy="523220"/>
          </a:xfrm>
          <a:solidFill>
            <a:srgbClr val="3399FF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defRPr lang="es-AR" sz="400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8925" indent="0">
              <a:buNone/>
              <a:defRPr lang="en-US" smtClean="0">
                <a:latin typeface="Verdana" pitchFamily="34" charset="0"/>
              </a:defRPr>
            </a:lvl2pPr>
            <a:lvl3pPr>
              <a:defRPr lang="en-US" sz="2400" smtClean="0">
                <a:latin typeface="Verdana" pitchFamily="34" charset="0"/>
              </a:defRPr>
            </a:lvl3pPr>
            <a:lvl4pPr>
              <a:defRPr lang="en-US" sz="2400" smtClean="0">
                <a:latin typeface="Verdana" pitchFamily="34" charset="0"/>
              </a:defRPr>
            </a:lvl4pPr>
            <a:lvl5pPr>
              <a:defRPr lang="en-US" sz="2400">
                <a:latin typeface="Verdana" pitchFamily="34" charset="0"/>
              </a:defRPr>
            </a:lvl5pPr>
          </a:lstStyle>
          <a:p>
            <a:pPr lvl="0">
              <a:lnSpc>
                <a:spcPct val="85000"/>
              </a:lnSpc>
              <a:spcBef>
                <a:spcPct val="60000"/>
              </a:spcBef>
              <a:buClr>
                <a:schemeClr val="hlink"/>
              </a:buClr>
              <a:buFontTx/>
              <a:buNone/>
            </a:pPr>
            <a:r>
              <a:rPr lang="es-AR" noProof="0" dirty="0"/>
              <a:t>Capitulo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A79634-B49A-4380-96BF-533A430C04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82357" y="3643003"/>
            <a:ext cx="6383338" cy="6429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60000"/>
              </a:spcBef>
              <a:spcAft>
                <a:spcPct val="0"/>
              </a:spcAft>
              <a:buClr>
                <a:srgbClr val="0070C0"/>
              </a:buClr>
              <a:buSzPct val="90000"/>
              <a:buFontTx/>
              <a:buNone/>
              <a:defRPr lang="es-AR" sz="2400" noProof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kern="1200" smtClean="0"/>
            </a:lvl2pPr>
            <a:lvl3pPr>
              <a:defRPr lang="en-US" kern="1200" smtClean="0"/>
            </a:lvl3pPr>
            <a:lvl4pPr>
              <a:defRPr lang="en-US" kern="1200" smtClean="0"/>
            </a:lvl4pPr>
            <a:lvl5pPr>
              <a:defRPr lang="en-US" kern="1200"/>
            </a:lvl5pPr>
          </a:lstStyle>
          <a:p>
            <a:pPr marL="0" lvl="0" indent="0" defTabSz="914400" latinLnBrk="0">
              <a:lnSpc>
                <a:spcPct val="95000"/>
              </a:lnSpc>
              <a:spcBef>
                <a:spcPct val="60000"/>
              </a:spcBef>
              <a:buFontTx/>
              <a:buNone/>
            </a:pPr>
            <a:r>
              <a:rPr lang="es-AR" noProof="0" dirty="0"/>
              <a:t>Titulo Capitulo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B5A6-B4BD-4EDD-82FF-3C83B7E6B74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Unidad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1F2EB1-A746-44CB-998A-5477BF67054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s-AR" dirty="0"/>
              <a:t>Fundamentos de los Lenguajes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215CD9-136B-44A6-A119-151BE1701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Capitulo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0AE894-0E78-493D-B11D-1557FA351B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2357" y="3643003"/>
            <a:ext cx="6383338" cy="642937"/>
          </a:xfrm>
        </p:spPr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Sintaxis Avanzada</a:t>
            </a:r>
          </a:p>
        </p:txBody>
      </p:sp>
    </p:spTree>
    <p:extLst>
      <p:ext uri="{BB962C8B-B14F-4D97-AF65-F5344CB8AC3E}">
        <p14:creationId xmlns:p14="http://schemas.microsoft.com/office/powerpoint/2010/main" val="15848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s-AR" dirty="0"/>
              <a:t>Que </a:t>
            </a:r>
            <a:r>
              <a:rPr lang="en-US" altLang="es-AR" dirty="0" err="1"/>
              <a:t>es</a:t>
            </a:r>
            <a:r>
              <a:rPr lang="en-US" altLang="es-AR" dirty="0"/>
              <a:t> LINQ?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es-AR" dirty="0"/>
              <a:t>Language Integrated Query</a:t>
            </a:r>
          </a:p>
          <a:p>
            <a:pPr marL="625056"/>
            <a:r>
              <a:rPr lang="en-US" altLang="es-AR" dirty="0"/>
              <a:t>Integra </a:t>
            </a:r>
            <a:r>
              <a:rPr lang="en-US" altLang="es-AR" dirty="0" err="1"/>
              <a:t>consultas</a:t>
            </a:r>
            <a:r>
              <a:rPr lang="en-US" altLang="es-AR" dirty="0"/>
              <a:t> a C# </a:t>
            </a:r>
          </a:p>
          <a:p>
            <a:pPr marL="625056"/>
            <a:r>
              <a:rPr lang="en-US" altLang="es-AR" dirty="0" err="1"/>
              <a:t>Desde</a:t>
            </a:r>
            <a:r>
              <a:rPr lang="en-US" altLang="es-AR" dirty="0"/>
              <a:t> .NET Framework 3.5</a:t>
            </a:r>
          </a:p>
        </p:txBody>
      </p:sp>
    </p:spTree>
    <p:extLst>
      <p:ext uri="{BB962C8B-B14F-4D97-AF65-F5344CB8AC3E}">
        <p14:creationId xmlns:p14="http://schemas.microsoft.com/office/powerpoint/2010/main" val="129898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s-AR" dirty="0" err="1"/>
              <a:t>Consultas</a:t>
            </a:r>
            <a:r>
              <a:rPr lang="en-US" altLang="es-AR" dirty="0"/>
              <a:t> sin LINQ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es-AR" dirty="0" err="1"/>
              <a:t>Usando</a:t>
            </a:r>
            <a:r>
              <a:rPr lang="en-US" altLang="es-AR" dirty="0"/>
              <a:t> loops y </a:t>
            </a:r>
            <a:r>
              <a:rPr lang="en-US" altLang="es-AR" dirty="0" err="1"/>
              <a:t>condiciones</a:t>
            </a:r>
            <a:endParaRPr lang="en-US" altLang="es-AR" dirty="0"/>
          </a:p>
          <a:p>
            <a:pPr marL="625056"/>
            <a:endParaRPr lang="en-US" altLang="es-AR" dirty="0"/>
          </a:p>
          <a:p>
            <a:pPr marL="625056"/>
            <a:endParaRPr lang="en-US" altLang="es-AR" dirty="0"/>
          </a:p>
          <a:p>
            <a:pPr marL="625056"/>
            <a:r>
              <a:rPr lang="en-US" altLang="es-AR" dirty="0"/>
              <a:t>Bases de </a:t>
            </a:r>
            <a:r>
              <a:rPr lang="en-US" altLang="es-AR" dirty="0" err="1"/>
              <a:t>datos</a:t>
            </a:r>
            <a:r>
              <a:rPr lang="en-US" altLang="es-AR" dirty="0"/>
              <a:t> </a:t>
            </a:r>
            <a:r>
              <a:rPr lang="en-US" altLang="es-AR" dirty="0" err="1"/>
              <a:t>usando</a:t>
            </a:r>
            <a:r>
              <a:rPr lang="en-US" altLang="es-AR" dirty="0"/>
              <a:t> SQL</a:t>
            </a:r>
            <a:br>
              <a:rPr lang="en-US" altLang="es-AR" dirty="0"/>
            </a:br>
            <a:endParaRPr lang="en-US" altLang="es-AR" dirty="0"/>
          </a:p>
          <a:p>
            <a:pPr marL="625056"/>
            <a:endParaRPr lang="en-US" altLang="es-AR" dirty="0"/>
          </a:p>
          <a:p>
            <a:pPr marL="625056"/>
            <a:r>
              <a:rPr lang="en-US" altLang="es-AR" dirty="0"/>
              <a:t>XML </a:t>
            </a:r>
            <a:r>
              <a:rPr lang="en-US" altLang="es-AR" dirty="0" err="1"/>
              <a:t>usando</a:t>
            </a:r>
            <a:r>
              <a:rPr lang="en-US" altLang="es-AR" dirty="0"/>
              <a:t> XPath/XQuery</a:t>
            </a:r>
            <a:br>
              <a:rPr lang="en-US" altLang="es-AR" dirty="0"/>
            </a:br>
            <a:endParaRPr lang="en-US" altLang="es-AR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30158D2-C36E-4EFA-9D12-82812CBE8061}"/>
              </a:ext>
            </a:extLst>
          </p:cNvPr>
          <p:cNvSpPr txBox="1"/>
          <p:nvPr/>
        </p:nvSpPr>
        <p:spPr>
          <a:xfrm>
            <a:off x="914400" y="1676400"/>
            <a:ext cx="76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foreach(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Cliente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c in 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clientes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)</a:t>
            </a:r>
            <a:br>
              <a:rPr lang="en-US" sz="2000" b="0" dirty="0">
                <a:latin typeface="Lucida Sans Unicode" pitchFamily="34" charset="0"/>
                <a:cs typeface="Lucida Sans Unicode" pitchFamily="34" charset="0"/>
              </a:rPr>
            </a:b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if (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c.Provincia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== “Santa Fe")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4611B33-98B7-4496-BF8A-C492D5CB41CA}"/>
              </a:ext>
            </a:extLst>
          </p:cNvPr>
          <p:cNvSpPr txBox="1"/>
          <p:nvPr/>
        </p:nvSpPr>
        <p:spPr>
          <a:xfrm>
            <a:off x="914400" y="3276600"/>
            <a:ext cx="762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SELECT * FROM 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Clientes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WHERE 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Provincia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=‘Santa Fe'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2BB6F7F-7A57-44CF-A0F4-A21ADA750A0B}"/>
              </a:ext>
            </a:extLst>
          </p:cNvPr>
          <p:cNvSpPr txBox="1"/>
          <p:nvPr/>
        </p:nvSpPr>
        <p:spPr>
          <a:xfrm>
            <a:off x="914400" y="4668425"/>
            <a:ext cx="762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//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Clientes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/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Cliente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[@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Provincia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=‘Santa Fe']</a:t>
            </a:r>
          </a:p>
        </p:txBody>
      </p:sp>
    </p:spTree>
    <p:extLst>
      <p:ext uri="{BB962C8B-B14F-4D97-AF65-F5344CB8AC3E}">
        <p14:creationId xmlns:p14="http://schemas.microsoft.com/office/powerpoint/2010/main" val="360755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s-AR" dirty="0" err="1"/>
              <a:t>Consultas</a:t>
            </a:r>
            <a:r>
              <a:rPr lang="en-US" altLang="es-AR" dirty="0"/>
              <a:t> con LINQ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br>
              <a:rPr lang="en-US" altLang="es-AR" dirty="0"/>
            </a:br>
            <a:endParaRPr lang="en-US" altLang="es-AR" sz="2531" dirty="0">
              <a:latin typeface="Inconsolata" charset="0"/>
              <a:ea typeface="ヒラギノ角ゴ ProN W6" charset="-128"/>
              <a:sym typeface="Inconsolata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0D3F544-62A8-4868-B420-1EB732CE81F2}"/>
              </a:ext>
            </a:extLst>
          </p:cNvPr>
          <p:cNvSpPr txBox="1"/>
          <p:nvPr/>
        </p:nvSpPr>
        <p:spPr>
          <a:xfrm>
            <a:off x="458788" y="1219200"/>
            <a:ext cx="76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var 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misClientes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= from c in 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Clientes</a:t>
            </a:r>
            <a:br>
              <a:rPr lang="en-US" sz="2000" b="0" dirty="0">
                <a:latin typeface="Lucida Sans Unicode" pitchFamily="34" charset="0"/>
                <a:cs typeface="Lucida Sans Unicode" pitchFamily="34" charset="0"/>
              </a:rPr>
            </a:b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where 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c.Provincia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== “Santa Fe"</a:t>
            </a:r>
            <a:br>
              <a:rPr lang="en-US" sz="2000" b="0" dirty="0">
                <a:latin typeface="Lucida Sans Unicode" pitchFamily="34" charset="0"/>
                <a:cs typeface="Lucida Sans Unicode" pitchFamily="34" charset="0"/>
              </a:rPr>
            </a:b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select c;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EEA7BE6-32D3-4FBD-8BDD-0FF06B39BFAC}"/>
              </a:ext>
            </a:extLst>
          </p:cNvPr>
          <p:cNvSpPr txBox="1"/>
          <p:nvPr/>
        </p:nvSpPr>
        <p:spPr>
          <a:xfrm>
            <a:off x="458788" y="2590800"/>
            <a:ext cx="7620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var 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mejoresClientes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= (from c in 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db.Clientes</a:t>
            </a:r>
            <a:br>
              <a:rPr lang="en-US" sz="2000" b="0" dirty="0">
                <a:latin typeface="Lucida Sans Unicode" pitchFamily="34" charset="0"/>
                <a:cs typeface="Lucida Sans Unicode" pitchFamily="34" charset="0"/>
              </a:rPr>
            </a:b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where 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c.CodigoPostal.StartsWith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(“S")</a:t>
            </a:r>
            <a:br>
              <a:rPr lang="en-US" sz="2000" b="0" dirty="0">
                <a:latin typeface="Lucida Sans Unicode" pitchFamily="34" charset="0"/>
                <a:cs typeface="Lucida Sans Unicode" pitchFamily="34" charset="0"/>
              </a:rPr>
            </a:b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orderby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000" b="0" dirty="0" err="1">
                <a:latin typeface="Lucida Sans Unicode" pitchFamily="34" charset="0"/>
                <a:cs typeface="Lucida Sans Unicode" pitchFamily="34" charset="0"/>
              </a:rPr>
              <a:t>c.Ventas</a:t>
            </a: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descending</a:t>
            </a:r>
            <a:br>
              <a:rPr lang="en-US" sz="2000" b="0" dirty="0">
                <a:latin typeface="Lucida Sans Unicode" pitchFamily="34" charset="0"/>
                <a:cs typeface="Lucida Sans Unicode" pitchFamily="34" charset="0"/>
              </a:rPr>
            </a:br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select c).Skip(10).Take(10);</a:t>
            </a:r>
          </a:p>
        </p:txBody>
      </p:sp>
    </p:spTree>
    <p:extLst>
      <p:ext uri="{BB962C8B-B14F-4D97-AF65-F5344CB8AC3E}">
        <p14:creationId xmlns:p14="http://schemas.microsoft.com/office/powerpoint/2010/main" val="129246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s-AR" dirty="0" err="1"/>
              <a:t>Ventajas</a:t>
            </a:r>
            <a:endParaRPr lang="en-US" altLang="es-AR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es-AR" dirty="0" err="1"/>
              <a:t>Acceso</a:t>
            </a:r>
            <a:r>
              <a:rPr lang="en-US" altLang="es-AR" dirty="0"/>
              <a:t> a </a:t>
            </a:r>
            <a:r>
              <a:rPr lang="en-US" altLang="es-AR" dirty="0" err="1"/>
              <a:t>datos</a:t>
            </a:r>
            <a:r>
              <a:rPr lang="en-US" altLang="es-AR" dirty="0"/>
              <a:t> </a:t>
            </a:r>
            <a:r>
              <a:rPr lang="en-US" altLang="es-AR" dirty="0" err="1"/>
              <a:t>unificado</a:t>
            </a:r>
            <a:r>
              <a:rPr lang="en-US" altLang="es-AR" dirty="0"/>
              <a:t>, una sola </a:t>
            </a:r>
            <a:r>
              <a:rPr lang="en-US" altLang="es-AR" dirty="0" err="1"/>
              <a:t>sintaxis</a:t>
            </a:r>
            <a:r>
              <a:rPr lang="en-US" altLang="es-AR" dirty="0"/>
              <a:t> para </a:t>
            </a:r>
            <a:r>
              <a:rPr lang="en-US" altLang="es-AR" dirty="0" err="1"/>
              <a:t>aprender</a:t>
            </a:r>
            <a:r>
              <a:rPr lang="en-US" altLang="es-AR" dirty="0"/>
              <a:t> y </a:t>
            </a:r>
            <a:r>
              <a:rPr lang="en-US" altLang="es-AR" dirty="0" err="1"/>
              <a:t>recordar</a:t>
            </a:r>
            <a:r>
              <a:rPr lang="en-US" altLang="es-AR" dirty="0"/>
              <a:t>.</a:t>
            </a:r>
          </a:p>
          <a:p>
            <a:pPr marL="625056"/>
            <a:r>
              <a:rPr lang="en-US" altLang="es-AR" dirty="0" err="1"/>
              <a:t>Tipado</a:t>
            </a:r>
            <a:r>
              <a:rPr lang="en-US" altLang="es-AR" dirty="0"/>
              <a:t>. </a:t>
            </a:r>
            <a:r>
              <a:rPr lang="en-US" altLang="es-AR" dirty="0" err="1"/>
              <a:t>Detecta</a:t>
            </a:r>
            <a:r>
              <a:rPr lang="en-US" altLang="es-AR" dirty="0"/>
              <a:t> </a:t>
            </a:r>
            <a:r>
              <a:rPr lang="en-US" altLang="es-AR" dirty="0" err="1"/>
              <a:t>errores</a:t>
            </a:r>
            <a:r>
              <a:rPr lang="en-US" altLang="es-AR" dirty="0"/>
              <a:t> al </a:t>
            </a:r>
            <a:r>
              <a:rPr lang="en-US" altLang="es-AR" dirty="0" err="1"/>
              <a:t>compilar</a:t>
            </a:r>
            <a:endParaRPr lang="en-US" altLang="es-AR" sz="2883" dirty="0"/>
          </a:p>
          <a:p>
            <a:pPr marL="625056"/>
            <a:r>
              <a:rPr lang="en-US" altLang="es-AR" dirty="0"/>
              <a:t>IntelliSense.</a:t>
            </a:r>
          </a:p>
          <a:p>
            <a:pPr marL="625056"/>
            <a:r>
              <a:rPr lang="en-US" altLang="es-AR" dirty="0"/>
              <a:t>Los </a:t>
            </a:r>
            <a:r>
              <a:rPr lang="en-US" altLang="es-AR" dirty="0" err="1"/>
              <a:t>resultados</a:t>
            </a:r>
            <a:r>
              <a:rPr lang="en-US" altLang="es-AR" dirty="0"/>
              <a:t> </a:t>
            </a:r>
            <a:r>
              <a:rPr lang="en-US" altLang="es-AR" dirty="0" err="1"/>
              <a:t>pueden</a:t>
            </a:r>
            <a:r>
              <a:rPr lang="en-US" altLang="es-AR" dirty="0"/>
              <a:t> ser </a:t>
            </a:r>
            <a:r>
              <a:rPr lang="en-US" altLang="es-AR" dirty="0" err="1"/>
              <a:t>bindeados</a:t>
            </a:r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204445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Caracteristicas</a:t>
            </a:r>
            <a:r>
              <a:rPr lang="es-AR" altLang="es-AR" dirty="0"/>
              <a:t> de C# utilizadas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2133600" y="1645135"/>
            <a:ext cx="523893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altLang="es-AR" dirty="0" err="1"/>
              <a:t>var</a:t>
            </a:r>
            <a:r>
              <a:rPr lang="en-US" altLang="es-AR" dirty="0"/>
              <a:t> contacts =</a:t>
            </a:r>
          </a:p>
          <a:p>
            <a:r>
              <a:rPr lang="en-US" altLang="es-AR" dirty="0"/>
              <a:t>    from c in customers</a:t>
            </a:r>
          </a:p>
          <a:p>
            <a:r>
              <a:rPr lang="en-US" altLang="es-AR" dirty="0"/>
              <a:t>    where </a:t>
            </a:r>
            <a:r>
              <a:rPr lang="en-US" altLang="es-AR" dirty="0" err="1"/>
              <a:t>c.City</a:t>
            </a:r>
            <a:r>
              <a:rPr lang="en-US" altLang="es-AR" dirty="0"/>
              <a:t> == "Hove"</a:t>
            </a:r>
          </a:p>
          <a:p>
            <a:r>
              <a:rPr lang="en-US" altLang="es-AR" dirty="0"/>
              <a:t>    select new { </a:t>
            </a:r>
            <a:r>
              <a:rPr lang="en-US" altLang="es-AR" dirty="0" err="1"/>
              <a:t>c.Name</a:t>
            </a:r>
            <a:r>
              <a:rPr lang="en-US" altLang="es-AR" dirty="0"/>
              <a:t>, </a:t>
            </a:r>
            <a:r>
              <a:rPr lang="en-US" altLang="es-AR" dirty="0" err="1"/>
              <a:t>c.Phone</a:t>
            </a:r>
            <a:r>
              <a:rPr lang="en-US" altLang="es-AR" dirty="0"/>
              <a:t> };</a:t>
            </a:r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2133600" y="3912146"/>
            <a:ext cx="523893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altLang="es-AR" dirty="0" err="1"/>
              <a:t>var</a:t>
            </a:r>
            <a:r>
              <a:rPr lang="en-US" altLang="es-AR" dirty="0"/>
              <a:t> contacts =</a:t>
            </a:r>
          </a:p>
          <a:p>
            <a:r>
              <a:rPr lang="en-US" altLang="es-AR" dirty="0"/>
              <a:t>    customers</a:t>
            </a:r>
          </a:p>
          <a:p>
            <a:r>
              <a:rPr lang="en-US" altLang="es-AR" dirty="0"/>
              <a:t>    .Where(c =&gt; </a:t>
            </a:r>
            <a:r>
              <a:rPr lang="en-US" altLang="es-AR" dirty="0" err="1"/>
              <a:t>c.City</a:t>
            </a:r>
            <a:r>
              <a:rPr lang="en-US" altLang="es-AR" dirty="0"/>
              <a:t> == "Hove")</a:t>
            </a:r>
          </a:p>
          <a:p>
            <a:r>
              <a:rPr lang="en-US" altLang="es-AR" dirty="0"/>
              <a:t>    .Select(c =&gt; new { </a:t>
            </a:r>
            <a:r>
              <a:rPr lang="en-US" altLang="es-AR" dirty="0" err="1"/>
              <a:t>c.Name</a:t>
            </a:r>
            <a:r>
              <a:rPr lang="en-US" altLang="es-AR" dirty="0"/>
              <a:t>, </a:t>
            </a:r>
            <a:r>
              <a:rPr lang="en-US" altLang="es-AR" dirty="0" err="1"/>
              <a:t>c.Phone</a:t>
            </a:r>
            <a:r>
              <a:rPr lang="en-US" altLang="es-AR" dirty="0"/>
              <a:t> });</a:t>
            </a:r>
          </a:p>
        </p:txBody>
      </p:sp>
      <p:sp>
        <p:nvSpPr>
          <p:cNvPr id="348172" name="AutoShape 12"/>
          <p:cNvSpPr>
            <a:spLocks noChangeArrowheads="1"/>
          </p:cNvSpPr>
          <p:nvPr/>
        </p:nvSpPr>
        <p:spPr bwMode="auto">
          <a:xfrm>
            <a:off x="381000" y="5257800"/>
            <a:ext cx="1524000" cy="914400"/>
          </a:xfrm>
          <a:prstGeom prst="wedgeRoundRectCallout">
            <a:avLst>
              <a:gd name="adj1" fmla="val 88744"/>
              <a:gd name="adj2" fmla="val -85275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Extension methods</a:t>
            </a:r>
          </a:p>
        </p:txBody>
      </p:sp>
      <p:sp>
        <p:nvSpPr>
          <p:cNvPr id="348173" name="AutoShape 13"/>
          <p:cNvSpPr>
            <a:spLocks noChangeArrowheads="1"/>
          </p:cNvSpPr>
          <p:nvPr/>
        </p:nvSpPr>
        <p:spPr bwMode="auto">
          <a:xfrm>
            <a:off x="5181600" y="3077172"/>
            <a:ext cx="1676400" cy="914400"/>
          </a:xfrm>
          <a:prstGeom prst="wedgeRoundRectCallout">
            <a:avLst>
              <a:gd name="adj1" fmla="val -61648"/>
              <a:gd name="adj2" fmla="val 103995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Lambda expressions</a:t>
            </a:r>
          </a:p>
        </p:txBody>
      </p:sp>
      <p:sp>
        <p:nvSpPr>
          <p:cNvPr id="348174" name="AutoShape 14"/>
          <p:cNvSpPr>
            <a:spLocks noChangeArrowheads="1"/>
          </p:cNvSpPr>
          <p:nvPr/>
        </p:nvSpPr>
        <p:spPr bwMode="auto">
          <a:xfrm>
            <a:off x="6096000" y="1219200"/>
            <a:ext cx="1905000" cy="914400"/>
          </a:xfrm>
          <a:prstGeom prst="wedgeRoundRectCallout">
            <a:avLst>
              <a:gd name="adj1" fmla="val -87750"/>
              <a:gd name="adj2" fmla="val 44968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Query expressions</a:t>
            </a:r>
          </a:p>
        </p:txBody>
      </p:sp>
      <p:sp>
        <p:nvSpPr>
          <p:cNvPr id="348175" name="AutoShape 15"/>
          <p:cNvSpPr>
            <a:spLocks noChangeArrowheads="1"/>
          </p:cNvSpPr>
          <p:nvPr/>
        </p:nvSpPr>
        <p:spPr bwMode="auto">
          <a:xfrm>
            <a:off x="6477000" y="5410200"/>
            <a:ext cx="1676400" cy="914400"/>
          </a:xfrm>
          <a:prstGeom prst="wedgeRoundRectCallout">
            <a:avLst>
              <a:gd name="adj1" fmla="val -79356"/>
              <a:gd name="adj2" fmla="val -5798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Object initializers</a:t>
            </a:r>
          </a:p>
        </p:txBody>
      </p:sp>
      <p:sp>
        <p:nvSpPr>
          <p:cNvPr id="348176" name="AutoShape 16"/>
          <p:cNvSpPr>
            <a:spLocks noChangeArrowheads="1"/>
          </p:cNvSpPr>
          <p:nvPr/>
        </p:nvSpPr>
        <p:spPr bwMode="auto">
          <a:xfrm>
            <a:off x="2209800" y="5410200"/>
            <a:ext cx="1676400" cy="914400"/>
          </a:xfrm>
          <a:prstGeom prst="wedgeRoundRectCallout">
            <a:avLst>
              <a:gd name="adj1" fmla="val 74431"/>
              <a:gd name="adj2" fmla="val -64759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Anonymous types</a:t>
            </a:r>
          </a:p>
        </p:txBody>
      </p:sp>
      <p:sp>
        <p:nvSpPr>
          <p:cNvPr id="348180" name="AutoShape 20"/>
          <p:cNvSpPr>
            <a:spLocks noChangeArrowheads="1"/>
          </p:cNvSpPr>
          <p:nvPr/>
        </p:nvSpPr>
        <p:spPr bwMode="auto">
          <a:xfrm>
            <a:off x="304800" y="2438400"/>
            <a:ext cx="1905000" cy="914400"/>
          </a:xfrm>
          <a:prstGeom prst="wedgeRoundRectCallout">
            <a:avLst>
              <a:gd name="adj1" fmla="val 44750"/>
              <a:gd name="adj2" fmla="val 10208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Local variable type inference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698693"/>
      </p:ext>
    </p:extLst>
  </p:cSld>
  <p:clrMapOvr>
    <a:masterClrMapping/>
  </p:clrMapOvr>
  <p:transition advTm="60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/>
              <a:t>Local Variable Type Inference</a:t>
            </a: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1295400" y="1170399"/>
            <a:ext cx="6477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666;</a:t>
            </a:r>
          </a:p>
          <a:p>
            <a:r>
              <a:rPr lang="en-US" dirty="0"/>
              <a:t>string s = "Goodbye";</a:t>
            </a:r>
          </a:p>
          <a:p>
            <a:r>
              <a:rPr lang="en-US" dirty="0"/>
              <a:t>double d = 3.14;</a:t>
            </a:r>
          </a:p>
          <a:p>
            <a:r>
              <a:rPr lang="en-US" dirty="0" err="1"/>
              <a:t>int</a:t>
            </a:r>
            <a:r>
              <a:rPr lang="en-US" dirty="0"/>
              <a:t>[] numbers = new </a:t>
            </a:r>
            <a:r>
              <a:rPr lang="en-US" dirty="0" err="1"/>
              <a:t>int</a:t>
            </a:r>
            <a:r>
              <a:rPr lang="en-US" dirty="0"/>
              <a:t>[] {1, 2, 3};</a:t>
            </a:r>
          </a:p>
          <a:p>
            <a:r>
              <a:rPr lang="en-US" dirty="0"/>
              <a:t>Dictionary&lt;</a:t>
            </a:r>
            <a:r>
              <a:rPr lang="en-US" dirty="0" err="1"/>
              <a:t>int,Order</a:t>
            </a:r>
            <a:r>
              <a:rPr lang="en-US" dirty="0"/>
              <a:t>&gt; orders = new Dictionary&lt;</a:t>
            </a:r>
            <a:r>
              <a:rPr lang="en-US" dirty="0" err="1"/>
              <a:t>int,Order</a:t>
            </a:r>
            <a:r>
              <a:rPr lang="en-US" dirty="0"/>
              <a:t>&gt;();</a:t>
            </a:r>
          </a:p>
          <a:p>
            <a:endParaRPr lang="en-US" dirty="0"/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295400" y="3657600"/>
            <a:ext cx="64770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666;</a:t>
            </a:r>
          </a:p>
          <a:p>
            <a:r>
              <a:rPr lang="en-US" dirty="0" err="1"/>
              <a:t>var</a:t>
            </a:r>
            <a:r>
              <a:rPr lang="en-US" dirty="0"/>
              <a:t> s = "Goodbye";</a:t>
            </a:r>
          </a:p>
          <a:p>
            <a:r>
              <a:rPr lang="en-US" dirty="0" err="1"/>
              <a:t>var</a:t>
            </a:r>
            <a:r>
              <a:rPr lang="en-US" dirty="0"/>
              <a:t> d = 3.14;</a:t>
            </a:r>
          </a:p>
          <a:p>
            <a:r>
              <a:rPr lang="en-US" dirty="0" err="1"/>
              <a:t>var</a:t>
            </a:r>
            <a:r>
              <a:rPr lang="en-US" dirty="0"/>
              <a:t> numbers = new </a:t>
            </a:r>
            <a:r>
              <a:rPr lang="en-US" dirty="0" err="1"/>
              <a:t>int</a:t>
            </a:r>
            <a:r>
              <a:rPr lang="en-US" dirty="0"/>
              <a:t>[] {1, 2, 3};</a:t>
            </a:r>
          </a:p>
          <a:p>
            <a:r>
              <a:rPr lang="en-US" dirty="0" err="1"/>
              <a:t>var</a:t>
            </a:r>
            <a:r>
              <a:rPr lang="en-US" dirty="0"/>
              <a:t> orders = new Dictionary&lt;</a:t>
            </a:r>
            <a:r>
              <a:rPr lang="en-US" dirty="0" err="1"/>
              <a:t>int,Order</a:t>
            </a:r>
            <a:r>
              <a:rPr lang="en-US" dirty="0"/>
              <a:t>&gt;();</a:t>
            </a:r>
          </a:p>
        </p:txBody>
      </p:sp>
      <p:sp>
        <p:nvSpPr>
          <p:cNvPr id="385031" name="AutoShape 7"/>
          <p:cNvSpPr>
            <a:spLocks noChangeArrowheads="1"/>
          </p:cNvSpPr>
          <p:nvPr/>
        </p:nvSpPr>
        <p:spPr bwMode="auto">
          <a:xfrm>
            <a:off x="1676400" y="5650263"/>
            <a:ext cx="2390775" cy="839788"/>
          </a:xfrm>
          <a:prstGeom prst="wedgeRoundRectCallout">
            <a:avLst>
              <a:gd name="adj1" fmla="val -49269"/>
              <a:gd name="adj2" fmla="val -9782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El </a:t>
            </a:r>
            <a:r>
              <a:rPr lang="en-US" dirty="0" err="1"/>
              <a:t>tipo</a:t>
            </a:r>
            <a:r>
              <a:rPr lang="en-US" dirty="0"/>
              <a:t> se define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lado</a:t>
            </a:r>
            <a:r>
              <a:rPr lang="en-US" dirty="0"/>
              <a:t> derecho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976321"/>
      </p:ext>
    </p:extLst>
  </p:cSld>
  <p:clrMapOvr>
    <a:masterClrMapping/>
  </p:clrMapOvr>
  <p:transition advTm="32062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/>
              <a:t>Object </a:t>
            </a:r>
            <a:r>
              <a:rPr lang="en-US" altLang="es-AR" dirty="0" err="1"/>
              <a:t>Initialisers</a:t>
            </a:r>
            <a:endParaRPr lang="en-US" altLang="es-AR" dirty="0"/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578123" y="1102028"/>
            <a:ext cx="777398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public class Point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x, y;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X { get { return x; } set { x = value; } }</a:t>
            </a:r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Y { get { return y; } set { y = value; } }</a:t>
            </a:r>
          </a:p>
          <a:p>
            <a:r>
              <a:rPr lang="en-US" dirty="0"/>
              <a:t>}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578123" y="3710163"/>
            <a:ext cx="777398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Point a = new Point { X = 0, Y = 1 };</a:t>
            </a: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585222" y="4471639"/>
            <a:ext cx="776688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Point a = new Point();</a:t>
            </a:r>
          </a:p>
          <a:p>
            <a:r>
              <a:rPr lang="en-US" dirty="0" err="1"/>
              <a:t>a.X</a:t>
            </a:r>
            <a:r>
              <a:rPr lang="en-US" dirty="0"/>
              <a:t> = 0;</a:t>
            </a:r>
          </a:p>
          <a:p>
            <a:r>
              <a:rPr lang="en-US" dirty="0" err="1"/>
              <a:t>a.Y</a:t>
            </a:r>
            <a:r>
              <a:rPr lang="en-US" dirty="0"/>
              <a:t> = 1;</a:t>
            </a:r>
          </a:p>
        </p:txBody>
      </p:sp>
      <p:sp>
        <p:nvSpPr>
          <p:cNvPr id="412681" name="AutoShape 9"/>
          <p:cNvSpPr>
            <a:spLocks noChangeArrowheads="1"/>
          </p:cNvSpPr>
          <p:nvPr/>
        </p:nvSpPr>
        <p:spPr bwMode="auto">
          <a:xfrm>
            <a:off x="6400800" y="3557239"/>
            <a:ext cx="2362200" cy="914400"/>
          </a:xfrm>
          <a:prstGeom prst="wedgeRoundRectCallout">
            <a:avLst>
              <a:gd name="adj1" fmla="val -98166"/>
              <a:gd name="adj2" fmla="val -1107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Asignacion</a:t>
            </a:r>
            <a:r>
              <a:rPr lang="en-US" dirty="0"/>
              <a:t> a </a:t>
            </a:r>
            <a:r>
              <a:rPr lang="en-US" dirty="0" err="1"/>
              <a:t>campos</a:t>
            </a:r>
            <a:r>
              <a:rPr lang="en-US" dirty="0"/>
              <a:t> o </a:t>
            </a:r>
            <a:r>
              <a:rPr lang="en-US" dirty="0" err="1"/>
              <a:t>propiedades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533601"/>
      </p:ext>
    </p:extLst>
  </p:cSld>
  <p:clrMapOvr>
    <a:masterClrMapping/>
  </p:clrMapOvr>
  <p:transition advTm="15595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AR" dirty="0"/>
              <a:t>Anonymous Types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11320" y="3946572"/>
            <a:ext cx="5675324" cy="526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o = new { Name = “Jenny”, Age = 31 };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124200" y="1118014"/>
            <a:ext cx="3171825" cy="1909763"/>
          </a:xfrm>
          <a:prstGeom prst="wedgeRoundRectCallout">
            <a:avLst>
              <a:gd name="adj1" fmla="val -53769"/>
              <a:gd name="adj2" fmla="val 9930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 XXX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{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public string Name;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}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33400" y="3027777"/>
            <a:ext cx="1371600" cy="609600"/>
          </a:xfrm>
          <a:prstGeom prst="wedgeRoundRectCallout">
            <a:avLst>
              <a:gd name="adj1" fmla="val 46644"/>
              <a:gd name="adj2" fmla="val 109375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XXX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229026"/>
      </p:ext>
    </p:extLst>
  </p:cSld>
  <p:clrMapOvr>
    <a:masterClrMapping/>
  </p:clrMapOvr>
  <p:transition advTm="1742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/>
              <a:t>Lambda Expressions</a:t>
            </a:r>
            <a:endParaRPr lang="en-US" altLang="es-AR" sz="2400" dirty="0">
              <a:solidFill>
                <a:schemeClr val="accent1"/>
              </a:solidFill>
            </a:endParaRP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7773988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static void Main() {</a:t>
            </a:r>
          </a:p>
          <a:p>
            <a:r>
              <a:rPr lang="en-US" dirty="0"/>
              <a:t>        List&lt;Customer&gt; customers = </a:t>
            </a:r>
            <a:r>
              <a:rPr lang="en-US" dirty="0" err="1"/>
              <a:t>GetCustomerList</a:t>
            </a:r>
            <a:r>
              <a:rPr lang="en-US" dirty="0"/>
              <a:t>();</a:t>
            </a:r>
          </a:p>
          <a:p>
            <a:r>
              <a:rPr lang="en-US" dirty="0"/>
              <a:t>        List&lt;Customer&gt; locals =</a:t>
            </a:r>
          </a:p>
          <a:p>
            <a:r>
              <a:rPr lang="en-US" dirty="0"/>
              <a:t>            </a:t>
            </a:r>
            <a:r>
              <a:rPr lang="en-US" dirty="0" err="1"/>
              <a:t>customers.FindAll</a:t>
            </a:r>
            <a:r>
              <a:rPr lang="en-US" dirty="0"/>
              <a:t>(c =&gt; </a:t>
            </a:r>
            <a:r>
              <a:rPr lang="en-US" dirty="0" err="1"/>
              <a:t>c.City</a:t>
            </a:r>
            <a:r>
              <a:rPr lang="en-US" dirty="0"/>
              <a:t> == "Hove");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486400" y="4038600"/>
            <a:ext cx="1895475" cy="762000"/>
          </a:xfrm>
          <a:prstGeom prst="wedgeRoundRectCallout">
            <a:avLst>
              <a:gd name="adj1" fmla="val -53519"/>
              <a:gd name="adj2" fmla="val -143958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2281205405"/>
      </p:ext>
    </p:extLst>
  </p:cSld>
  <p:clrMapOvr>
    <a:masterClrMapping/>
  </p:clrMapOvr>
  <p:transition advTm="9453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/>
              <a:t>Extension Methods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342900" y="1273593"/>
            <a:ext cx="8458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z="1800" dirty="0"/>
              <a:t>namespace </a:t>
            </a:r>
            <a:r>
              <a:rPr lang="en-US" sz="1800" dirty="0" err="1"/>
              <a:t>MyStuff</a:t>
            </a:r>
            <a:endParaRPr lang="en-US" sz="1800" dirty="0"/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public static class Extensions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public static string Concatenate(this </a:t>
            </a:r>
            <a:r>
              <a:rPr lang="en-US" sz="1800" dirty="0" err="1"/>
              <a:t>IEnumerable</a:t>
            </a:r>
            <a:r>
              <a:rPr lang="en-US" sz="1800" dirty="0"/>
              <a:t>&lt;string&gt; strings,</a:t>
            </a:r>
          </a:p>
          <a:p>
            <a:r>
              <a:rPr lang="en-US" sz="1800" dirty="0"/>
              <a:t>            string separator) {…}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381000" y="4070368"/>
            <a:ext cx="32400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z="1800"/>
              <a:t>using MyStuff;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381000" y="4914900"/>
            <a:ext cx="813727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z="1800" dirty="0"/>
              <a:t>string[] names = new string[] { "Jenny", "Daniel", "Rita" };</a:t>
            </a:r>
          </a:p>
          <a:p>
            <a:r>
              <a:rPr lang="en-US" sz="1800" dirty="0"/>
              <a:t>string s = </a:t>
            </a:r>
            <a:r>
              <a:rPr lang="en-US" sz="1800" dirty="0" err="1"/>
              <a:t>names.Concatenate</a:t>
            </a:r>
            <a:r>
              <a:rPr lang="en-US" sz="1800" dirty="0"/>
              <a:t>(", ");</a:t>
            </a:r>
          </a:p>
        </p:txBody>
      </p:sp>
      <p:sp>
        <p:nvSpPr>
          <p:cNvPr id="390155" name="AutoShape 11"/>
          <p:cNvSpPr>
            <a:spLocks noChangeArrowheads="1"/>
          </p:cNvSpPr>
          <p:nvPr/>
        </p:nvSpPr>
        <p:spPr bwMode="auto">
          <a:xfrm>
            <a:off x="5715000" y="1077181"/>
            <a:ext cx="1998663" cy="762000"/>
          </a:xfrm>
          <a:prstGeom prst="wedgeRoundRectCallout">
            <a:avLst>
              <a:gd name="adj1" fmla="val -112161"/>
              <a:gd name="adj2" fmla="val 114299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Extension method</a:t>
            </a:r>
          </a:p>
        </p:txBody>
      </p:sp>
      <p:sp>
        <p:nvSpPr>
          <p:cNvPr id="390156" name="AutoShape 12"/>
          <p:cNvSpPr>
            <a:spLocks noChangeArrowheads="1"/>
          </p:cNvSpPr>
          <p:nvPr/>
        </p:nvSpPr>
        <p:spPr bwMode="auto">
          <a:xfrm>
            <a:off x="4347369" y="3618802"/>
            <a:ext cx="2932112" cy="762000"/>
          </a:xfrm>
          <a:prstGeom prst="wedgeRoundRectCallout">
            <a:avLst>
              <a:gd name="adj1" fmla="val -71102"/>
              <a:gd name="adj2" fmla="val 35000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Habilitar</a:t>
            </a:r>
            <a:r>
              <a:rPr lang="en-US" dirty="0"/>
              <a:t> Extension</a:t>
            </a:r>
          </a:p>
        </p:txBody>
      </p:sp>
      <p:sp>
        <p:nvSpPr>
          <p:cNvPr id="390158" name="AutoShape 14"/>
          <p:cNvSpPr>
            <a:spLocks noChangeArrowheads="1"/>
          </p:cNvSpPr>
          <p:nvPr/>
        </p:nvSpPr>
        <p:spPr bwMode="auto">
          <a:xfrm>
            <a:off x="2518569" y="5841870"/>
            <a:ext cx="1828800" cy="609600"/>
          </a:xfrm>
          <a:prstGeom prst="wedgeRoundRectCallout">
            <a:avLst>
              <a:gd name="adj1" fmla="val -48352"/>
              <a:gd name="adj2" fmla="val -93750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IntelliSense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37959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62654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Contenidos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Colecciones</a:t>
            </a:r>
          </a:p>
          <a:p>
            <a:r>
              <a:rPr lang="es-AR" dirty="0" err="1"/>
              <a:t>Generics</a:t>
            </a:r>
            <a:endParaRPr lang="es-AR" dirty="0"/>
          </a:p>
          <a:p>
            <a:r>
              <a:rPr lang="es-AR" dirty="0"/>
              <a:t>LINQ</a:t>
            </a:r>
          </a:p>
          <a:p>
            <a:r>
              <a:rPr lang="es-AR" dirty="0"/>
              <a:t>Local Variable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Inference</a:t>
            </a:r>
            <a:endParaRPr lang="es-AR" dirty="0"/>
          </a:p>
          <a:p>
            <a:r>
              <a:rPr lang="es-AR" dirty="0" err="1"/>
              <a:t>Object</a:t>
            </a:r>
            <a:r>
              <a:rPr lang="es-AR" dirty="0"/>
              <a:t> </a:t>
            </a:r>
            <a:r>
              <a:rPr lang="es-AR" dirty="0" err="1"/>
              <a:t>Initialisers</a:t>
            </a:r>
            <a:endParaRPr lang="es-AR" dirty="0"/>
          </a:p>
          <a:p>
            <a:r>
              <a:rPr lang="es-AR" dirty="0"/>
              <a:t>Anonymous </a:t>
            </a:r>
            <a:r>
              <a:rPr lang="es-AR" dirty="0" err="1"/>
              <a:t>Types</a:t>
            </a:r>
            <a:endParaRPr lang="es-AR" dirty="0"/>
          </a:p>
          <a:p>
            <a:r>
              <a:rPr lang="es-AR" dirty="0"/>
              <a:t>Lambda </a:t>
            </a:r>
            <a:r>
              <a:rPr lang="es-AR" dirty="0" err="1"/>
              <a:t>Expressions</a:t>
            </a:r>
            <a:endParaRPr lang="es-AR" dirty="0"/>
          </a:p>
          <a:p>
            <a:r>
              <a:rPr lang="es-AR" dirty="0" err="1"/>
              <a:t>Extension</a:t>
            </a:r>
            <a:r>
              <a:rPr lang="es-AR" dirty="0"/>
              <a:t> </a:t>
            </a:r>
            <a:r>
              <a:rPr lang="es-AR" dirty="0" err="1"/>
              <a:t>Methods</a:t>
            </a:r>
            <a:endParaRPr lang="es-AR" dirty="0"/>
          </a:p>
          <a:p>
            <a:r>
              <a:rPr lang="es-AR" dirty="0" err="1"/>
              <a:t>Query</a:t>
            </a:r>
            <a:r>
              <a:rPr lang="es-AR" dirty="0"/>
              <a:t> </a:t>
            </a:r>
            <a:r>
              <a:rPr lang="es-AR" dirty="0" err="1"/>
              <a:t>Expressions</a:t>
            </a:r>
            <a:endParaRPr lang="es-AR" dirty="0"/>
          </a:p>
          <a:p>
            <a:r>
              <a:rPr lang="es-AR" dirty="0"/>
              <a:t>Eventos, </a:t>
            </a:r>
            <a:r>
              <a:rPr lang="es-AR" dirty="0" err="1"/>
              <a:t>Handlers</a:t>
            </a:r>
            <a:r>
              <a:rPr lang="es-AR" dirty="0"/>
              <a:t> de Eventos, Delegados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705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828800" y="2955924"/>
            <a:ext cx="444544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altLang="es-AR" dirty="0"/>
              <a:t>from c in customers</a:t>
            </a:r>
          </a:p>
          <a:p>
            <a:r>
              <a:rPr lang="en-US" altLang="es-AR" dirty="0"/>
              <a:t>where </a:t>
            </a:r>
            <a:r>
              <a:rPr lang="en-US" altLang="es-AR" dirty="0" err="1"/>
              <a:t>c.City</a:t>
            </a:r>
            <a:r>
              <a:rPr lang="en-US" altLang="es-AR" dirty="0"/>
              <a:t> == "Hove"</a:t>
            </a:r>
          </a:p>
          <a:p>
            <a:r>
              <a:rPr lang="en-US" altLang="es-AR" dirty="0"/>
              <a:t>select new { </a:t>
            </a:r>
            <a:r>
              <a:rPr lang="en-US" altLang="es-AR" dirty="0" err="1"/>
              <a:t>c.Name</a:t>
            </a:r>
            <a:r>
              <a:rPr lang="en-US" altLang="es-AR" dirty="0"/>
              <a:t>, </a:t>
            </a:r>
            <a:r>
              <a:rPr lang="en-US" altLang="es-AR" dirty="0" err="1"/>
              <a:t>c.Phone</a:t>
            </a:r>
            <a:r>
              <a:rPr lang="en-US" altLang="es-AR" dirty="0"/>
              <a:t> };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828800" y="5029200"/>
            <a:ext cx="444544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altLang="es-AR" dirty="0"/>
              <a:t>customers</a:t>
            </a:r>
          </a:p>
          <a:p>
            <a:r>
              <a:rPr lang="en-US" altLang="es-AR" dirty="0"/>
              <a:t>.Where(c =&gt; </a:t>
            </a:r>
            <a:r>
              <a:rPr lang="en-US" altLang="es-AR" dirty="0" err="1"/>
              <a:t>c.City</a:t>
            </a:r>
            <a:r>
              <a:rPr lang="en-US" altLang="es-AR" dirty="0"/>
              <a:t> == "Hove")</a:t>
            </a:r>
          </a:p>
          <a:p>
            <a:r>
              <a:rPr lang="en-US" altLang="es-AR" dirty="0"/>
              <a:t>.Select(c =&gt; new { </a:t>
            </a:r>
            <a:r>
              <a:rPr lang="en-US" altLang="es-AR" dirty="0" err="1"/>
              <a:t>c.Name</a:t>
            </a:r>
            <a:r>
              <a:rPr lang="en-US" altLang="es-AR" dirty="0"/>
              <a:t>, </a:t>
            </a:r>
            <a:r>
              <a:rPr lang="en-US" altLang="es-AR" dirty="0" err="1"/>
              <a:t>c.Phone</a:t>
            </a:r>
            <a:r>
              <a:rPr lang="en-US" altLang="es-AR" dirty="0"/>
              <a:t> });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/>
              <a:t>Query Expressions</a:t>
            </a:r>
          </a:p>
        </p:txBody>
      </p:sp>
      <p:sp>
        <p:nvSpPr>
          <p:cNvPr id="43016" name="Rectangle 28"/>
          <p:cNvSpPr>
            <a:spLocks noGrp="1" noChangeArrowheads="1"/>
          </p:cNvSpPr>
          <p:nvPr>
            <p:ph type="body" idx="4294967295"/>
          </p:nvPr>
        </p:nvSpPr>
        <p:spPr>
          <a:xfrm>
            <a:off x="232569" y="1289050"/>
            <a:ext cx="8229600" cy="1303338"/>
          </a:xfrm>
        </p:spPr>
        <p:txBody>
          <a:bodyPr/>
          <a:lstStyle/>
          <a:p>
            <a:r>
              <a:rPr lang="en-US" altLang="es-AR" dirty="0" err="1"/>
              <a:t>Consultas</a:t>
            </a:r>
            <a:r>
              <a:rPr lang="en-US" altLang="es-AR" dirty="0"/>
              <a:t> </a:t>
            </a:r>
            <a:r>
              <a:rPr lang="en-US" altLang="es-AR" dirty="0" err="1"/>
              <a:t>expresadas</a:t>
            </a:r>
            <a:r>
              <a:rPr lang="en-US" altLang="es-AR" dirty="0"/>
              <a:t> con </a:t>
            </a:r>
            <a:r>
              <a:rPr lang="en-US" altLang="es-AR" dirty="0" err="1"/>
              <a:t>metodos</a:t>
            </a:r>
            <a:endParaRPr lang="en-US" altLang="es-AR" dirty="0"/>
          </a:p>
          <a:p>
            <a:pPr lvl="1"/>
            <a:r>
              <a:rPr lang="en-US" altLang="es-AR" dirty="0"/>
              <a:t>Where, Join, </a:t>
            </a:r>
            <a:r>
              <a:rPr lang="en-US" altLang="es-AR" dirty="0" err="1"/>
              <a:t>OrderBy</a:t>
            </a:r>
            <a:r>
              <a:rPr lang="en-US" altLang="es-AR" dirty="0"/>
              <a:t>, Select, </a:t>
            </a:r>
            <a:r>
              <a:rPr lang="en-US" altLang="es-AR" dirty="0" err="1"/>
              <a:t>GroupBy</a:t>
            </a:r>
            <a:r>
              <a:rPr lang="en-US" altLang="es-AR" dirty="0"/>
              <a:t>, …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3A73A83-0A60-4CB8-83FF-CA02A515FCF6}"/>
              </a:ext>
            </a:extLst>
          </p:cNvPr>
          <p:cNvSpPr/>
          <p:nvPr/>
        </p:nvSpPr>
        <p:spPr bwMode="auto">
          <a:xfrm>
            <a:off x="3505200" y="4038600"/>
            <a:ext cx="990600" cy="838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329674"/>
      </p:ext>
    </p:extLst>
  </p:cSld>
  <p:clrMapOvr>
    <a:masterClrMapping/>
  </p:clrMapOvr>
  <p:transition advTm="37985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/>
              <a:t>Query Expressions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609600" y="2387600"/>
            <a:ext cx="7010400" cy="3124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es-AR" sz="2400" b="1" dirty="0">
                <a:solidFill>
                  <a:schemeClr val="tx2"/>
                </a:solidFill>
              </a:rPr>
              <a:t>  from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id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b="1" dirty="0">
                <a:solidFill>
                  <a:schemeClr val="tx2"/>
                </a:solidFill>
              </a:rPr>
              <a:t>in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source</a:t>
            </a:r>
            <a:endParaRPr lang="en-US" altLang="es-AR" sz="2400" dirty="0">
              <a:solidFill>
                <a:schemeClr val="tx2"/>
              </a:solidFill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es-AR" sz="2400" dirty="0">
                <a:solidFill>
                  <a:schemeClr val="tx2"/>
                </a:solidFill>
              </a:rPr>
              <a:t>{ </a:t>
            </a:r>
            <a:r>
              <a:rPr lang="en-US" altLang="es-AR" sz="2400" b="1" dirty="0">
                <a:solidFill>
                  <a:schemeClr val="tx2"/>
                </a:solidFill>
              </a:rPr>
              <a:t>from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id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b="1" dirty="0">
                <a:solidFill>
                  <a:schemeClr val="tx2"/>
                </a:solidFill>
              </a:rPr>
              <a:t>in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source |</a:t>
            </a:r>
            <a:endParaRPr lang="en-US" altLang="es-AR" sz="2400" dirty="0">
              <a:solidFill>
                <a:schemeClr val="tx2"/>
              </a:solidFill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es-AR" sz="2400" dirty="0">
                <a:solidFill>
                  <a:schemeClr val="tx2"/>
                </a:solidFill>
              </a:rPr>
              <a:t>  </a:t>
            </a:r>
            <a:r>
              <a:rPr lang="en-US" altLang="es-AR" sz="2400" b="1" dirty="0">
                <a:solidFill>
                  <a:schemeClr val="tx2"/>
                </a:solidFill>
              </a:rPr>
              <a:t>join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id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b="1" dirty="0">
                <a:solidFill>
                  <a:schemeClr val="tx2"/>
                </a:solidFill>
              </a:rPr>
              <a:t>in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source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b="1" dirty="0">
                <a:solidFill>
                  <a:schemeClr val="tx2"/>
                </a:solidFill>
              </a:rPr>
              <a:t>on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expr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b="1" dirty="0">
                <a:solidFill>
                  <a:schemeClr val="tx2"/>
                </a:solidFill>
              </a:rPr>
              <a:t>equals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expr</a:t>
            </a:r>
            <a:r>
              <a:rPr lang="en-US" altLang="es-AR" sz="2400" dirty="0">
                <a:solidFill>
                  <a:schemeClr val="tx2"/>
                </a:solidFill>
              </a:rPr>
              <a:t> [ </a:t>
            </a:r>
            <a:r>
              <a:rPr lang="en-US" altLang="es-AR" sz="2400" b="1" dirty="0">
                <a:solidFill>
                  <a:schemeClr val="tx2"/>
                </a:solidFill>
              </a:rPr>
              <a:t>into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id</a:t>
            </a:r>
            <a:r>
              <a:rPr lang="en-US" altLang="es-AR" sz="2400" dirty="0">
                <a:solidFill>
                  <a:schemeClr val="tx2"/>
                </a:solidFill>
              </a:rPr>
              <a:t> ] |</a:t>
            </a:r>
            <a:endParaRPr lang="en-US" altLang="es-AR" sz="2400" i="1" dirty="0">
              <a:solidFill>
                <a:schemeClr val="tx2"/>
              </a:solidFill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es-AR" sz="2400" dirty="0">
                <a:solidFill>
                  <a:schemeClr val="tx2"/>
                </a:solidFill>
              </a:rPr>
              <a:t>  </a:t>
            </a:r>
            <a:r>
              <a:rPr lang="en-US" altLang="es-AR" sz="2400" b="1" dirty="0">
                <a:solidFill>
                  <a:schemeClr val="tx2"/>
                </a:solidFill>
              </a:rPr>
              <a:t>let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id</a:t>
            </a:r>
            <a:r>
              <a:rPr lang="en-US" altLang="es-AR" sz="2400" dirty="0">
                <a:solidFill>
                  <a:schemeClr val="tx2"/>
                </a:solidFill>
              </a:rPr>
              <a:t> = </a:t>
            </a:r>
            <a:r>
              <a:rPr lang="en-US" altLang="es-AR" sz="2400" i="1" dirty="0">
                <a:solidFill>
                  <a:schemeClr val="tx2"/>
                </a:solidFill>
              </a:rPr>
              <a:t>expr</a:t>
            </a:r>
            <a:r>
              <a:rPr lang="en-US" altLang="es-AR" sz="2400" dirty="0">
                <a:solidFill>
                  <a:schemeClr val="tx2"/>
                </a:solidFill>
              </a:rPr>
              <a:t> |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es-AR" sz="2400" dirty="0">
                <a:solidFill>
                  <a:schemeClr val="tx2"/>
                </a:solidFill>
              </a:rPr>
              <a:t>  </a:t>
            </a:r>
            <a:r>
              <a:rPr lang="en-US" altLang="es-AR" sz="2400" b="1" dirty="0">
                <a:solidFill>
                  <a:schemeClr val="tx2"/>
                </a:solidFill>
              </a:rPr>
              <a:t>where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condition </a:t>
            </a:r>
            <a:r>
              <a:rPr lang="en-US" altLang="es-AR" sz="2400" dirty="0">
                <a:solidFill>
                  <a:schemeClr val="tx2"/>
                </a:solidFill>
              </a:rPr>
              <a:t>|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es-AR" sz="2400" dirty="0">
                <a:solidFill>
                  <a:schemeClr val="tx2"/>
                </a:solidFill>
              </a:rPr>
              <a:t>  </a:t>
            </a:r>
            <a:r>
              <a:rPr lang="en-US" altLang="es-AR" sz="2400" b="1" dirty="0" err="1">
                <a:solidFill>
                  <a:schemeClr val="tx2"/>
                </a:solidFill>
              </a:rPr>
              <a:t>orderby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ordering</a:t>
            </a:r>
            <a:r>
              <a:rPr lang="en-US" altLang="es-AR" sz="2400" dirty="0">
                <a:solidFill>
                  <a:schemeClr val="tx2"/>
                </a:solidFill>
              </a:rPr>
              <a:t>, </a:t>
            </a:r>
            <a:r>
              <a:rPr lang="en-US" altLang="es-AR" sz="2400" i="1" dirty="0">
                <a:solidFill>
                  <a:schemeClr val="tx2"/>
                </a:solidFill>
              </a:rPr>
              <a:t>ordering</a:t>
            </a:r>
            <a:r>
              <a:rPr lang="en-US" altLang="es-AR" sz="2400" dirty="0">
                <a:solidFill>
                  <a:schemeClr val="tx2"/>
                </a:solidFill>
              </a:rPr>
              <a:t>, … }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es-AR" sz="2400" b="1" dirty="0">
                <a:solidFill>
                  <a:schemeClr val="tx2"/>
                </a:solidFill>
              </a:rPr>
              <a:t>  select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expr</a:t>
            </a:r>
            <a:r>
              <a:rPr lang="en-US" altLang="es-AR" sz="2400" dirty="0">
                <a:solidFill>
                  <a:schemeClr val="tx2"/>
                </a:solidFill>
              </a:rPr>
              <a:t> | </a:t>
            </a:r>
            <a:r>
              <a:rPr lang="en-US" altLang="es-AR" sz="2400" b="1" dirty="0">
                <a:solidFill>
                  <a:schemeClr val="tx2"/>
                </a:solidFill>
              </a:rPr>
              <a:t>group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expr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b="1" dirty="0">
                <a:solidFill>
                  <a:schemeClr val="tx2"/>
                </a:solidFill>
              </a:rPr>
              <a:t>by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key</a:t>
            </a:r>
            <a:endParaRPr lang="en-US" altLang="es-AR" sz="2400" dirty="0">
              <a:solidFill>
                <a:schemeClr val="tx2"/>
              </a:solidFill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altLang="es-AR" sz="2400" dirty="0">
                <a:solidFill>
                  <a:schemeClr val="tx2"/>
                </a:solidFill>
              </a:rPr>
              <a:t>[ </a:t>
            </a:r>
            <a:r>
              <a:rPr lang="en-US" altLang="es-AR" sz="2400" b="1" dirty="0">
                <a:solidFill>
                  <a:schemeClr val="tx2"/>
                </a:solidFill>
              </a:rPr>
              <a:t>into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id</a:t>
            </a:r>
            <a:r>
              <a:rPr lang="en-US" altLang="es-AR" sz="2400" dirty="0">
                <a:solidFill>
                  <a:schemeClr val="tx2"/>
                </a:solidFill>
              </a:rPr>
              <a:t> </a:t>
            </a:r>
            <a:r>
              <a:rPr lang="en-US" altLang="es-AR" sz="2400" i="1" dirty="0">
                <a:solidFill>
                  <a:schemeClr val="tx2"/>
                </a:solidFill>
              </a:rPr>
              <a:t>query</a:t>
            </a:r>
            <a:r>
              <a:rPr lang="en-US" altLang="es-AR" sz="2400" dirty="0">
                <a:solidFill>
                  <a:schemeClr val="tx2"/>
                </a:solidFill>
              </a:rPr>
              <a:t> ]</a:t>
            </a:r>
          </a:p>
        </p:txBody>
      </p:sp>
      <p:sp>
        <p:nvSpPr>
          <p:cNvPr id="414725" name="AutoShape 5"/>
          <p:cNvSpPr>
            <a:spLocks noChangeArrowheads="1"/>
          </p:cNvSpPr>
          <p:nvPr/>
        </p:nvSpPr>
        <p:spPr bwMode="auto">
          <a:xfrm>
            <a:off x="2339975" y="1341438"/>
            <a:ext cx="1828800" cy="762000"/>
          </a:xfrm>
          <a:prstGeom prst="wedgeRoundRectCallout">
            <a:avLst>
              <a:gd name="adj1" fmla="val -92190"/>
              <a:gd name="adj2" fmla="val 7958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Empieza</a:t>
            </a:r>
            <a:r>
              <a:rPr lang="en-US" dirty="0"/>
              <a:t> con from</a:t>
            </a:r>
            <a:endParaRPr lang="en-US" i="1" dirty="0"/>
          </a:p>
        </p:txBody>
      </p:sp>
      <p:sp>
        <p:nvSpPr>
          <p:cNvPr id="414726" name="AutoShape 6"/>
          <p:cNvSpPr>
            <a:spLocks noChangeArrowheads="1"/>
          </p:cNvSpPr>
          <p:nvPr/>
        </p:nvSpPr>
        <p:spPr bwMode="auto">
          <a:xfrm>
            <a:off x="4716463" y="1844675"/>
            <a:ext cx="2376487" cy="1008063"/>
          </a:xfrm>
          <a:prstGeom prst="wedgeRoundRectCallout">
            <a:avLst>
              <a:gd name="adj1" fmla="val -89745"/>
              <a:gd name="adj2" fmla="val 6259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Cero o mas </a:t>
            </a:r>
            <a:r>
              <a:rPr lang="en-US" i="1" dirty="0"/>
              <a:t>from</a:t>
            </a:r>
            <a:r>
              <a:rPr lang="en-US" dirty="0"/>
              <a:t>, </a:t>
            </a:r>
            <a:r>
              <a:rPr lang="en-US" i="1" dirty="0"/>
              <a:t>join</a:t>
            </a:r>
            <a:r>
              <a:rPr lang="en-US" dirty="0"/>
              <a:t>, </a:t>
            </a:r>
            <a:r>
              <a:rPr lang="en-US" i="1" dirty="0"/>
              <a:t>let</a:t>
            </a:r>
            <a:r>
              <a:rPr lang="en-US" dirty="0"/>
              <a:t>, </a:t>
            </a:r>
            <a:r>
              <a:rPr lang="en-US" i="1" dirty="0"/>
              <a:t>where</a:t>
            </a:r>
            <a:r>
              <a:rPr lang="en-US" dirty="0"/>
              <a:t>, or </a:t>
            </a:r>
            <a:r>
              <a:rPr lang="en-US" i="1" dirty="0" err="1"/>
              <a:t>orderby</a:t>
            </a:r>
            <a:endParaRPr lang="en-US" i="1" dirty="0"/>
          </a:p>
        </p:txBody>
      </p:sp>
      <p:sp>
        <p:nvSpPr>
          <p:cNvPr id="414728" name="AutoShape 8"/>
          <p:cNvSpPr>
            <a:spLocks noChangeArrowheads="1"/>
          </p:cNvSpPr>
          <p:nvPr/>
        </p:nvSpPr>
        <p:spPr bwMode="auto">
          <a:xfrm>
            <a:off x="5508625" y="3789363"/>
            <a:ext cx="2133600" cy="762000"/>
          </a:xfrm>
          <a:prstGeom prst="wedgeRoundRectCallout">
            <a:avLst>
              <a:gd name="adj1" fmla="val -57815"/>
              <a:gd name="adj2" fmla="val 9104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Termina</a:t>
            </a:r>
            <a:r>
              <a:rPr lang="en-US" dirty="0"/>
              <a:t> con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select</a:t>
            </a:r>
            <a:r>
              <a:rPr lang="en-US" dirty="0"/>
              <a:t> or </a:t>
            </a:r>
            <a:r>
              <a:rPr lang="en-US" i="1" dirty="0"/>
              <a:t>group by</a:t>
            </a:r>
          </a:p>
        </p:txBody>
      </p:sp>
      <p:sp>
        <p:nvSpPr>
          <p:cNvPr id="414729" name="AutoShape 9"/>
          <p:cNvSpPr>
            <a:spLocks noChangeArrowheads="1"/>
          </p:cNvSpPr>
          <p:nvPr/>
        </p:nvSpPr>
        <p:spPr bwMode="auto">
          <a:xfrm>
            <a:off x="3635375" y="5300663"/>
            <a:ext cx="1981200" cy="762000"/>
          </a:xfrm>
          <a:prstGeom prst="wedgeRoundRectCallout">
            <a:avLst>
              <a:gd name="adj1" fmla="val -86620"/>
              <a:gd name="adj2" fmla="val -48125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into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opcional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031260"/>
      </p:ext>
    </p:extLst>
  </p:cSld>
  <p:clrMapOvr>
    <a:masterClrMapping/>
  </p:clrMapOvr>
  <p:transition advTm="28469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5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34917"/>
              </p:ext>
            </p:extLst>
          </p:nvPr>
        </p:nvGraphicFramePr>
        <p:xfrm>
          <a:off x="381000" y="1295400"/>
          <a:ext cx="8591872" cy="4700232"/>
        </p:xfrm>
        <a:graphic>
          <a:graphicData uri="http://schemas.openxmlformats.org/drawingml/2006/table">
            <a:tbl>
              <a:tblPr/>
              <a:tblGrid>
                <a:gridCol w="159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Project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Select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Filter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Where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&gt;,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Distinct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Any(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All(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)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Join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Join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On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Group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Group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By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&gt;, 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Into </a:t>
                      </a:r>
                      <a:r>
                        <a:rPr kumimoji="0" lang="en-US" sz="2000" b="0" i="1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&gt;, 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Group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Join 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decl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 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On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Into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Aggregate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Count(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Sum(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Min(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Max(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Avg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)</a:t>
                      </a:r>
                      <a:endParaRPr kumimoji="0" lang="en-US" sz="20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+mn-ea"/>
                        <a:cs typeface="+mn-cs"/>
                      </a:endParaRP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Partition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Skip 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[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While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] 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&gt;,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Take 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[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While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] 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Set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Union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Intersect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Except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Order</a:t>
                      </a: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Order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By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&gt;, &lt;</a:t>
                      </a:r>
                      <a:r>
                        <a:rPr kumimoji="0" lang="en-US" sz="2000" b="0" i="1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[ </a:t>
                      </a:r>
                      <a:r>
                        <a:rPr kumimoji="0" lang="en-US" sz="2000" b="1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Ascending | Descending</a:t>
                      </a:r>
                      <a:r>
                        <a:rPr kumimoji="0" lang="en-US" sz="2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</a:rPr>
                        <a:t> ] </a:t>
                      </a:r>
                      <a:endParaRPr kumimoji="0" lang="en-US" sz="2000" b="0" i="1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marL="182880" marR="182880" marT="73156" marB="731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78850" cy="777875"/>
          </a:xfrm>
        </p:spPr>
        <p:txBody>
          <a:bodyPr/>
          <a:lstStyle/>
          <a:p>
            <a:r>
              <a:rPr lang="en-US" altLang="es-AR" dirty="0"/>
              <a:t>Query Expressions</a:t>
            </a:r>
          </a:p>
        </p:txBody>
      </p:sp>
    </p:spTree>
    <p:extLst>
      <p:ext uri="{BB962C8B-B14F-4D97-AF65-F5344CB8AC3E}">
        <p14:creationId xmlns:p14="http://schemas.microsoft.com/office/powerpoint/2010/main" val="1075489401"/>
      </p:ext>
    </p:extLst>
  </p:cSld>
  <p:clrMapOvr>
    <a:masterClrMapping/>
  </p:clrMapOvr>
  <p:transition advTm="24609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Funcionando en conjunto para habilitar LINQ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2133600" y="1645135"/>
            <a:ext cx="523893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altLang="es-AR" dirty="0" err="1"/>
              <a:t>var</a:t>
            </a:r>
            <a:r>
              <a:rPr lang="en-US" altLang="es-AR" dirty="0"/>
              <a:t> contacts =</a:t>
            </a:r>
          </a:p>
          <a:p>
            <a:r>
              <a:rPr lang="en-US" altLang="es-AR" dirty="0"/>
              <a:t>    from c in customers</a:t>
            </a:r>
          </a:p>
          <a:p>
            <a:r>
              <a:rPr lang="en-US" altLang="es-AR" dirty="0"/>
              <a:t>    where </a:t>
            </a:r>
            <a:r>
              <a:rPr lang="en-US" altLang="es-AR" dirty="0" err="1"/>
              <a:t>c.City</a:t>
            </a:r>
            <a:r>
              <a:rPr lang="en-US" altLang="es-AR" dirty="0"/>
              <a:t> == "Hove"</a:t>
            </a:r>
          </a:p>
          <a:p>
            <a:r>
              <a:rPr lang="en-US" altLang="es-AR" dirty="0"/>
              <a:t>    select new { </a:t>
            </a:r>
            <a:r>
              <a:rPr lang="en-US" altLang="es-AR" dirty="0" err="1"/>
              <a:t>c.Name</a:t>
            </a:r>
            <a:r>
              <a:rPr lang="en-US" altLang="es-AR" dirty="0"/>
              <a:t>, </a:t>
            </a:r>
            <a:r>
              <a:rPr lang="en-US" altLang="es-AR" dirty="0" err="1"/>
              <a:t>c.Phone</a:t>
            </a:r>
            <a:r>
              <a:rPr lang="en-US" altLang="es-AR" dirty="0"/>
              <a:t> };</a:t>
            </a:r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2133600" y="3912146"/>
            <a:ext cx="523893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dk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dk1"/>
                </a:solidFill>
              </a:defRPr>
            </a:lvl5pPr>
            <a:lvl6pPr>
              <a:defRPr b="1">
                <a:solidFill>
                  <a:schemeClr val="dk1"/>
                </a:solidFill>
              </a:defRPr>
            </a:lvl6pPr>
            <a:lvl7pPr>
              <a:defRPr b="1">
                <a:solidFill>
                  <a:schemeClr val="dk1"/>
                </a:solidFill>
              </a:defRPr>
            </a:lvl7pPr>
            <a:lvl8pPr>
              <a:defRPr b="1">
                <a:solidFill>
                  <a:schemeClr val="dk1"/>
                </a:solidFill>
              </a:defRPr>
            </a:lvl8pPr>
            <a:lvl9pPr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altLang="es-AR" dirty="0" err="1"/>
              <a:t>var</a:t>
            </a:r>
            <a:r>
              <a:rPr lang="en-US" altLang="es-AR" dirty="0"/>
              <a:t> contacts =</a:t>
            </a:r>
          </a:p>
          <a:p>
            <a:r>
              <a:rPr lang="en-US" altLang="es-AR" dirty="0"/>
              <a:t>    customers</a:t>
            </a:r>
          </a:p>
          <a:p>
            <a:r>
              <a:rPr lang="en-US" altLang="es-AR" dirty="0"/>
              <a:t>    .Where(c =&gt; </a:t>
            </a:r>
            <a:r>
              <a:rPr lang="en-US" altLang="es-AR" dirty="0" err="1"/>
              <a:t>c.City</a:t>
            </a:r>
            <a:r>
              <a:rPr lang="en-US" altLang="es-AR" dirty="0"/>
              <a:t> == "Hove")</a:t>
            </a:r>
          </a:p>
          <a:p>
            <a:r>
              <a:rPr lang="en-US" altLang="es-AR" dirty="0"/>
              <a:t>    .Select(c =&gt; new { </a:t>
            </a:r>
            <a:r>
              <a:rPr lang="en-US" altLang="es-AR" dirty="0" err="1"/>
              <a:t>c.Name</a:t>
            </a:r>
            <a:r>
              <a:rPr lang="en-US" altLang="es-AR" dirty="0"/>
              <a:t>, </a:t>
            </a:r>
            <a:r>
              <a:rPr lang="en-US" altLang="es-AR" dirty="0" err="1"/>
              <a:t>c.Phone</a:t>
            </a:r>
            <a:r>
              <a:rPr lang="en-US" altLang="es-AR" dirty="0"/>
              <a:t> });</a:t>
            </a:r>
          </a:p>
        </p:txBody>
      </p:sp>
      <p:sp>
        <p:nvSpPr>
          <p:cNvPr id="348172" name="AutoShape 12"/>
          <p:cNvSpPr>
            <a:spLocks noChangeArrowheads="1"/>
          </p:cNvSpPr>
          <p:nvPr/>
        </p:nvSpPr>
        <p:spPr bwMode="auto">
          <a:xfrm>
            <a:off x="381000" y="5257800"/>
            <a:ext cx="1524000" cy="914400"/>
          </a:xfrm>
          <a:prstGeom prst="wedgeRoundRectCallout">
            <a:avLst>
              <a:gd name="adj1" fmla="val 88744"/>
              <a:gd name="adj2" fmla="val -85275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Extension methods</a:t>
            </a:r>
          </a:p>
        </p:txBody>
      </p:sp>
      <p:sp>
        <p:nvSpPr>
          <p:cNvPr id="348173" name="AutoShape 13"/>
          <p:cNvSpPr>
            <a:spLocks noChangeArrowheads="1"/>
          </p:cNvSpPr>
          <p:nvPr/>
        </p:nvSpPr>
        <p:spPr bwMode="auto">
          <a:xfrm>
            <a:off x="5181600" y="3077172"/>
            <a:ext cx="1676400" cy="914400"/>
          </a:xfrm>
          <a:prstGeom prst="wedgeRoundRectCallout">
            <a:avLst>
              <a:gd name="adj1" fmla="val -61648"/>
              <a:gd name="adj2" fmla="val 103995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Lambda expressions</a:t>
            </a:r>
          </a:p>
        </p:txBody>
      </p:sp>
      <p:sp>
        <p:nvSpPr>
          <p:cNvPr id="348174" name="AutoShape 14"/>
          <p:cNvSpPr>
            <a:spLocks noChangeArrowheads="1"/>
          </p:cNvSpPr>
          <p:nvPr/>
        </p:nvSpPr>
        <p:spPr bwMode="auto">
          <a:xfrm>
            <a:off x="6096000" y="1219200"/>
            <a:ext cx="1905000" cy="914400"/>
          </a:xfrm>
          <a:prstGeom prst="wedgeRoundRectCallout">
            <a:avLst>
              <a:gd name="adj1" fmla="val -87750"/>
              <a:gd name="adj2" fmla="val 44968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Query expressions</a:t>
            </a:r>
          </a:p>
        </p:txBody>
      </p:sp>
      <p:sp>
        <p:nvSpPr>
          <p:cNvPr id="348175" name="AutoShape 15"/>
          <p:cNvSpPr>
            <a:spLocks noChangeArrowheads="1"/>
          </p:cNvSpPr>
          <p:nvPr/>
        </p:nvSpPr>
        <p:spPr bwMode="auto">
          <a:xfrm>
            <a:off x="6477000" y="5410200"/>
            <a:ext cx="1676400" cy="914400"/>
          </a:xfrm>
          <a:prstGeom prst="wedgeRoundRectCallout">
            <a:avLst>
              <a:gd name="adj1" fmla="val -79356"/>
              <a:gd name="adj2" fmla="val -5798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Object initializers</a:t>
            </a:r>
          </a:p>
        </p:txBody>
      </p:sp>
      <p:sp>
        <p:nvSpPr>
          <p:cNvPr id="348176" name="AutoShape 16"/>
          <p:cNvSpPr>
            <a:spLocks noChangeArrowheads="1"/>
          </p:cNvSpPr>
          <p:nvPr/>
        </p:nvSpPr>
        <p:spPr bwMode="auto">
          <a:xfrm>
            <a:off x="2209800" y="5410200"/>
            <a:ext cx="1676400" cy="914400"/>
          </a:xfrm>
          <a:prstGeom prst="wedgeRoundRectCallout">
            <a:avLst>
              <a:gd name="adj1" fmla="val 74431"/>
              <a:gd name="adj2" fmla="val -64759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Anonymous types</a:t>
            </a:r>
          </a:p>
        </p:txBody>
      </p:sp>
      <p:sp>
        <p:nvSpPr>
          <p:cNvPr id="348180" name="AutoShape 20"/>
          <p:cNvSpPr>
            <a:spLocks noChangeArrowheads="1"/>
          </p:cNvSpPr>
          <p:nvPr/>
        </p:nvSpPr>
        <p:spPr bwMode="auto">
          <a:xfrm>
            <a:off x="304800" y="2438400"/>
            <a:ext cx="1905000" cy="914400"/>
          </a:xfrm>
          <a:prstGeom prst="wedgeRoundRectCallout">
            <a:avLst>
              <a:gd name="adj1" fmla="val 44750"/>
              <a:gd name="adj2" fmla="val 10208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Local variable type inference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189579"/>
      </p:ext>
    </p:extLst>
  </p:cSld>
  <p:clrMapOvr>
    <a:masterClrMapping/>
  </p:clrMapOvr>
  <p:transition advTm="6000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801e235-9a91-4bd5-9b12-0eae720e86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Demostracion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76C0962-A050-4472-892A-FF56238F9974}"/>
              </a:ext>
            </a:extLst>
          </p:cNvPr>
          <p:cNvSpPr txBox="1">
            <a:spLocks/>
          </p:cNvSpPr>
          <p:nvPr/>
        </p:nvSpPr>
        <p:spPr>
          <a:xfrm>
            <a:off x="611188" y="11736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AR" b="1" kern="0" dirty="0"/>
              <a:t>Demostración 1</a:t>
            </a:r>
          </a:p>
          <a:p>
            <a:pPr marL="0" indent="0">
              <a:buFont typeface="Arial" pitchFamily="34" charset="0"/>
              <a:buNone/>
            </a:pPr>
            <a:r>
              <a:rPr lang="es-AR" kern="0" dirty="0"/>
              <a:t>LINQ
</a:t>
            </a:r>
          </a:p>
        </p:txBody>
      </p:sp>
    </p:spTree>
    <p:extLst>
      <p:ext uri="{BB962C8B-B14F-4D97-AF65-F5344CB8AC3E}">
        <p14:creationId xmlns:p14="http://schemas.microsoft.com/office/powerpoint/2010/main" val="130345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dule_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</a:t>
            </a:r>
          </a:p>
        </p:txBody>
      </p:sp>
    </p:spTree>
    <p:extLst>
      <p:ext uri="{BB962C8B-B14F-4D97-AF65-F5344CB8AC3E}">
        <p14:creationId xmlns:p14="http://schemas.microsoft.com/office/powerpoint/2010/main" val="3639046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78524f4-f525-4971-9089-e4c6054d3a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-2"/>
            <a:ext cx="8455025" cy="740664"/>
          </a:xfrm>
        </p:spPr>
        <p:txBody>
          <a:bodyPr/>
          <a:lstStyle/>
          <a:p>
            <a:r>
              <a:rPr lang="en-US" dirty="0" err="1"/>
              <a:t>Laboratorios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EB627-A55A-4A9E-8AA7-43F0B3CBA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>
                <a:latin typeface="Arial" panose="020B0604020202020204" pitchFamily="34" charset="0"/>
                <a:cs typeface="Arial" panose="020B0604020202020204" pitchFamily="34" charset="0"/>
              </a:rPr>
              <a:t>Colecciones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en-US" dirty="0" err="1"/>
              <a:t>System.Collections</a:t>
            </a:r>
            <a:r>
              <a:rPr lang="es-AR" altLang="en-US" dirty="0"/>
              <a:t> </a:t>
            </a:r>
            <a:r>
              <a:rPr lang="es-AR" altLang="en-US" dirty="0" err="1"/>
              <a:t>namespace</a:t>
            </a:r>
            <a:endParaRPr lang="es-AR" altLang="en-US" dirty="0"/>
          </a:p>
          <a:p>
            <a:pPr lvl="1"/>
            <a:r>
              <a:rPr lang="es-AR" altLang="en-US" dirty="0"/>
              <a:t>Una colección puede contener un número de </a:t>
            </a:r>
            <a:r>
              <a:rPr lang="es-AR" altLang="en-US" dirty="0" err="1"/>
              <a:t>items</a:t>
            </a:r>
            <a:r>
              <a:rPr lang="es-AR" altLang="en-US" dirty="0"/>
              <a:t> sin necesidad de especificar este número previamente.</a:t>
            </a:r>
          </a:p>
          <a:p>
            <a:pPr lvl="1"/>
            <a:r>
              <a:rPr lang="es-AR" altLang="en-US" dirty="0"/>
              <a:t>Los elementos de una colección no tienen que ser necesariamente del mismo tipo.</a:t>
            </a:r>
          </a:p>
          <a:p>
            <a:pPr lvl="1"/>
            <a:r>
              <a:rPr lang="es-AR" altLang="en-US" dirty="0"/>
              <a:t>La posición de un objeto en la colección puede cambiar en base a un cambio en la colección, debido a esto la posición de un objeto en la colección puede variar.</a:t>
            </a:r>
          </a:p>
          <a:p>
            <a:pPr lvl="1"/>
            <a:r>
              <a:rPr lang="es-AR" altLang="en-US" dirty="0"/>
              <a:t>Es muy fácil agregar ítems a una colección pero al consultarlos normalmente nos vemos obligados a hacer un </a:t>
            </a:r>
            <a:r>
              <a:rPr lang="es-AR" altLang="en-US" dirty="0" err="1"/>
              <a:t>cast</a:t>
            </a:r>
            <a:r>
              <a:rPr lang="es-AR" altLang="en-US" dirty="0"/>
              <a:t> desde </a:t>
            </a:r>
            <a:r>
              <a:rPr lang="es-AR" altLang="en-US" dirty="0" err="1"/>
              <a:t>Object</a:t>
            </a:r>
            <a:r>
              <a:rPr lang="es-AR" altLang="en-US" dirty="0"/>
              <a:t> al tipo en particular.</a:t>
            </a:r>
          </a:p>
          <a:p>
            <a:endParaRPr lang="es-A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4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Colecciones</a:t>
            </a:r>
            <a:r>
              <a:rPr lang="en-US" dirty="0"/>
              <a:t> mas </a:t>
            </a:r>
            <a:r>
              <a:rPr lang="en-US" dirty="0" err="1"/>
              <a:t>utilizadas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562766"/>
              </p:ext>
            </p:extLst>
          </p:nvPr>
        </p:nvGraphicFramePr>
        <p:xfrm>
          <a:off x="460375" y="1371600"/>
          <a:ext cx="8118476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lang="en-GB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GB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70C0"/>
                        </a:buClr>
                        <a:buFont typeface="Arial" pitchFamily="34" charset="0"/>
                        <a:buChar char="•"/>
                      </a:pP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Colección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proposito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general</a:t>
                      </a:r>
                      <a:endParaRPr lang="en-GB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Clr>
                          <a:srgbClr val="0070C0"/>
                        </a:buClr>
                        <a:buFont typeface="Arial" pitchFamily="34" charset="0"/>
                        <a:buChar char="•"/>
                      </a:pP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Colección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lineal de </a:t>
                      </a: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objetos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BitArray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70C0"/>
                        </a:buClr>
                        <a:buFont typeface="Arial" pitchFamily="34" charset="0"/>
                        <a:buChar char="•"/>
                      </a:pP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Colección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Clr>
                          <a:srgbClr val="0070C0"/>
                        </a:buClr>
                        <a:buFont typeface="Arial" pitchFamily="34" charset="0"/>
                        <a:buChar char="•"/>
                      </a:pP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operaciones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entre bits 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(AND, NOT, and XOR)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Hashtable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70C0"/>
                        </a:buClr>
                        <a:buFont typeface="Arial" pitchFamily="34" charset="0"/>
                        <a:buChar char="•"/>
                      </a:pP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Diccionario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proposito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general.</a:t>
                      </a:r>
                      <a:endParaRPr lang="en-GB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Clr>
                          <a:srgbClr val="0070C0"/>
                        </a:buClr>
                        <a:buFont typeface="Arial" pitchFamily="34" charset="0"/>
                        <a:buChar char="•"/>
                      </a:pP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Guarda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pares de key/value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Queue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70C0"/>
                        </a:buClr>
                        <a:buFont typeface="Arial" pitchFamily="34" charset="0"/>
                        <a:buChar char="•"/>
                      </a:pP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FIFO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SortedList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70C0"/>
                        </a:buClr>
                        <a:buFont typeface="Arial" pitchFamily="34" charset="0"/>
                        <a:buChar char="•"/>
                      </a:pP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Diccionario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ordenado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key.</a:t>
                      </a:r>
                      <a:endParaRPr lang="en-GB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Clr>
                          <a:srgbClr val="0070C0"/>
                        </a:buClr>
                        <a:buFont typeface="Arial" pitchFamily="34" charset="0"/>
                        <a:buChar char="•"/>
                      </a:pP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pueden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obtener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items por key o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70C0"/>
                        </a:buClr>
                        <a:buFont typeface="Arial" pitchFamily="34" charset="0"/>
                        <a:buChar char="•"/>
                      </a:pP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96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colecciones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Recuperar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foreach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85800" y="1727537"/>
            <a:ext cx="76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Auto auto1 = new Auto(“Volkswagen", “Gol");</a:t>
            </a:r>
          </a:p>
          <a:p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ArrayList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vehiculos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= new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ArrayList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();</a:t>
            </a:r>
          </a:p>
          <a:p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vehiculos.Add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(auto1);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85800" y="3581400"/>
            <a:ext cx="762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Auto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primerAuto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= (Auto)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vehiculos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[0];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684810" y="4648200"/>
            <a:ext cx="7620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foreach(Auto a in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vehiculos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  //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Console.WriteLine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a.Marca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);</a:t>
            </a: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391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un </a:t>
            </a:r>
            <a:r>
              <a:rPr lang="en-US" dirty="0" err="1"/>
              <a:t>Diccionario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Incluir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 y valor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nuevo item a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colección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Recuperar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colección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keys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85800" y="1976819"/>
            <a:ext cx="76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Hashtable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ingredientes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= new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Hashtable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();</a:t>
            </a:r>
          </a:p>
          <a:p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ingredientes.Add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("Café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Moca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", "Cafe, Leche, Chocolate");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85800" y="3486090"/>
            <a:ext cx="762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string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recetaCafeMoca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=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ingredientes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["Café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Moca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"];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685800" y="4572000"/>
            <a:ext cx="7620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foreach(string key in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ingredientes.Keys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 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Console.WriteLine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ingredientes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[key]);</a:t>
            </a: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93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/>
              <a:t>Generics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578850" cy="5472113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Permiten personalizar un método, clase, estructura o interfaz para el tipo de datos preciso sobre el que actúa.</a:t>
            </a:r>
          </a:p>
          <a:p>
            <a:pPr eaLnBrk="1" hangingPunct="1">
              <a:defRPr/>
            </a:pPr>
            <a:r>
              <a:rPr lang="es-AR" dirty="0"/>
              <a:t>Ejemplo: en lugar de utilizar la clase </a:t>
            </a:r>
            <a:r>
              <a:rPr lang="es-AR" dirty="0" err="1"/>
              <a:t>ArrayList</a:t>
            </a:r>
            <a:r>
              <a:rPr lang="es-AR" dirty="0"/>
              <a:t>, que permite que los objetos sean de cualquier tipo, puede usar la clase genérica </a:t>
            </a:r>
            <a:r>
              <a:rPr lang="es-AR" dirty="0" err="1"/>
              <a:t>List</a:t>
            </a:r>
            <a:r>
              <a:rPr lang="es-AR" dirty="0"/>
              <a:t>&lt;T&gt; y especificar el tipo permitido.</a:t>
            </a:r>
            <a:endParaRPr lang="es-E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DA71DE7-D9DA-445D-B90A-805A2353AA71}"/>
              </a:ext>
            </a:extLst>
          </p:cNvPr>
          <p:cNvSpPr txBox="1"/>
          <p:nvPr/>
        </p:nvSpPr>
        <p:spPr>
          <a:xfrm>
            <a:off x="838200" y="4267200"/>
            <a:ext cx="7620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Lista&lt;int&gt;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listaInt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= new Lista&lt;int&gt;();</a:t>
            </a:r>
          </a:p>
          <a:p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listaInt.Agregar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(1);	     </a:t>
            </a:r>
          </a:p>
          <a:p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listaInt.Agregar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(2);	     </a:t>
            </a:r>
          </a:p>
          <a:p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listaInt.Agregar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("Tres");   //Error de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compilación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int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=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listaInt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[0];	     //No </a:t>
            </a:r>
            <a:r>
              <a:rPr lang="en-GB" sz="2000" b="0" dirty="0" err="1">
                <a:latin typeface="Lucida Sans Unicode" pitchFamily="34" charset="0"/>
                <a:cs typeface="Lucida Sans Unicode" pitchFamily="34" charset="0"/>
              </a:rPr>
              <a:t>requiere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cast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/>
              <a:t>Generics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578850" cy="2808288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Proporciona código independiente de la clase</a:t>
            </a:r>
          </a:p>
          <a:p>
            <a:pPr lvl="1" eaLnBrk="1" hangingPunct="1">
              <a:defRPr/>
            </a:pPr>
            <a:r>
              <a:rPr lang="es-AR" dirty="0"/>
              <a:t>Elegante, productivo y óptimo</a:t>
            </a:r>
          </a:p>
          <a:p>
            <a:pPr eaLnBrk="1" hangingPunct="1">
              <a:defRPr/>
            </a:pPr>
            <a:r>
              <a:rPr lang="es-AR" dirty="0"/>
              <a:t>Utilizado en la BCL</a:t>
            </a:r>
          </a:p>
          <a:p>
            <a:pPr lvl="1" eaLnBrk="1" hangingPunct="1">
              <a:defRPr/>
            </a:pPr>
            <a:r>
              <a:rPr lang="es-AR" dirty="0"/>
              <a:t>Colecciones genéricas, tipos </a:t>
            </a:r>
            <a:r>
              <a:rPr lang="es-AR" dirty="0" err="1"/>
              <a:t>nullables</a:t>
            </a:r>
            <a:r>
              <a:rPr lang="es-AR" dirty="0"/>
              <a:t>, etc.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692EA9F-0D97-4FC9-AE84-7B234C698B42}"/>
              </a:ext>
            </a:extLst>
          </p:cNvPr>
          <p:cNvSpPr txBox="1"/>
          <p:nvPr/>
        </p:nvSpPr>
        <p:spPr>
          <a:xfrm>
            <a:off x="174606" y="3200400"/>
            <a:ext cx="4276726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// Sin Generics</a:t>
            </a: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Collection emps = new Collection();</a:t>
            </a:r>
          </a:p>
          <a:p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emps.Add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(new Employee("1", "Ap1"));</a:t>
            </a:r>
          </a:p>
          <a:p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emps.Add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(new Employee("2", "Ap2"));</a:t>
            </a:r>
          </a:p>
          <a:p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foreach(object emp in emps)</a:t>
            </a: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   Employee </a:t>
            </a:r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employee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 = (Employee)emp;</a:t>
            </a: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   </a:t>
            </a:r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Console.WriteLine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employee.Nombre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);</a:t>
            </a: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   </a:t>
            </a:r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Console.WriteLine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employee.Apellido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);</a:t>
            </a: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5F0457B-9DA7-4812-B589-A5307F425D2A}"/>
              </a:ext>
            </a:extLst>
          </p:cNvPr>
          <p:cNvSpPr txBox="1"/>
          <p:nvPr/>
        </p:nvSpPr>
        <p:spPr>
          <a:xfrm>
            <a:off x="4572000" y="3200400"/>
            <a:ext cx="4276726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// Con Generics</a:t>
            </a: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Collection&lt;Employee&gt; emps = new Collection&lt;Employee&gt;();</a:t>
            </a:r>
          </a:p>
          <a:p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emps.Add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(new Employee("1", "Ap1"));</a:t>
            </a:r>
          </a:p>
          <a:p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emps.Add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(new Employee("2", "Ap2"));</a:t>
            </a:r>
          </a:p>
          <a:p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foreach(Employee </a:t>
            </a:r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employee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 in emps)</a:t>
            </a: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   </a:t>
            </a:r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Console.WriteLine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employee.Nombre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);</a:t>
            </a: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   </a:t>
            </a:r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Console.WriteLine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sz="1600" b="0" dirty="0" err="1">
                <a:latin typeface="Lucida Sans Unicode" pitchFamily="34" charset="0"/>
                <a:cs typeface="Lucida Sans Unicode" pitchFamily="34" charset="0"/>
              </a:rPr>
              <a:t>employee.Apellido</a:t>
            </a:r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);</a:t>
            </a:r>
          </a:p>
          <a:p>
            <a:r>
              <a:rPr lang="en-GB" sz="1600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/>
              <a:t>Language </a:t>
            </a:r>
            <a:r>
              <a:rPr lang="en-US" altLang="es-AR" dirty="0" err="1"/>
              <a:t>INtegrated</a:t>
            </a:r>
            <a:r>
              <a:rPr lang="en-US" altLang="es-AR" dirty="0"/>
              <a:t> Query (LINQ)</a:t>
            </a:r>
            <a:endParaRPr lang="en-GB" altLang="es-AR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196752"/>
            <a:ext cx="8143875" cy="4214813"/>
          </a:xfrm>
          <a:prstGeom prst="rect">
            <a:avLst/>
          </a:prstGeom>
        </p:spPr>
        <p:txBody>
          <a:bodyPr/>
          <a:lstStyle/>
          <a:p>
            <a:r>
              <a:rPr lang="es-AR" altLang="es-AR" dirty="0"/>
              <a:t>Considerando que usamos distintos tipos de forma de consultar información según el tipo de la misma:</a:t>
            </a:r>
          </a:p>
          <a:p>
            <a:pPr lvl="1"/>
            <a:r>
              <a:rPr lang="es-AR" altLang="es-AR" dirty="0"/>
              <a:t>SQL, </a:t>
            </a:r>
            <a:r>
              <a:rPr lang="es-AR" altLang="es-AR" dirty="0" err="1"/>
              <a:t>XQuery</a:t>
            </a:r>
            <a:r>
              <a:rPr lang="es-AR" altLang="es-AR" dirty="0"/>
              <a:t>/</a:t>
            </a:r>
            <a:r>
              <a:rPr lang="es-AR" altLang="es-AR" dirty="0" err="1"/>
              <a:t>XPath</a:t>
            </a:r>
            <a:r>
              <a:rPr lang="es-AR" altLang="es-AR" dirty="0"/>
              <a:t>, </a:t>
            </a:r>
            <a:r>
              <a:rPr lang="es-AR" altLang="es-AR" dirty="0" err="1"/>
              <a:t>foreach</a:t>
            </a:r>
            <a:r>
              <a:rPr lang="es-AR" altLang="es-AR" dirty="0"/>
              <a:t>, etc.</a:t>
            </a:r>
          </a:p>
          <a:p>
            <a:r>
              <a:rPr lang="es-AR" altLang="es-AR" dirty="0"/>
              <a:t>Tal vez se pueda mejorar la productividad si…</a:t>
            </a:r>
          </a:p>
          <a:p>
            <a:pPr lvl="1"/>
            <a:r>
              <a:rPr lang="es-AR" altLang="es-AR" dirty="0"/>
              <a:t>Elegimos una sola forma/lenguaje de consulta</a:t>
            </a:r>
          </a:p>
          <a:p>
            <a:pPr lvl="1"/>
            <a:r>
              <a:rPr lang="es-AR" altLang="es-AR" dirty="0"/>
              <a:t>Habilitamos al compilador a chequear las consultas y los resultados</a:t>
            </a:r>
          </a:p>
          <a:p>
            <a:pPr lvl="1"/>
            <a:r>
              <a:rPr lang="es-AR" altLang="es-AR" dirty="0"/>
              <a:t>Permitir que este lenguaje sea extensible a cualquier tipo de datos</a:t>
            </a:r>
          </a:p>
        </p:txBody>
      </p:sp>
    </p:spTree>
    <p:extLst>
      <p:ext uri="{BB962C8B-B14F-4D97-AF65-F5344CB8AC3E}">
        <p14:creationId xmlns:p14="http://schemas.microsoft.com/office/powerpoint/2010/main" val="3935299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5.4|5.2|3.2|2.6|1.7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8|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.9|24.2|13.7|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7.2|2.6|4.2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5.9|1.5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5.4|5.2|3.2|2.6|1.7|1.7"/>
</p:tagLst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C0C0C0"/>
    </a:lt2>
    <a:accent1>
      <a:srgbClr val="FFFFFF"/>
    </a:accent1>
    <a:accent2>
      <a:srgbClr val="8DACD0"/>
    </a:accent2>
    <a:accent3>
      <a:srgbClr val="FFFFFF"/>
    </a:accent3>
    <a:accent4>
      <a:srgbClr val="000000"/>
    </a:accent4>
    <a:accent5>
      <a:srgbClr val="FFFFFF"/>
    </a:accent5>
    <a:accent6>
      <a:srgbClr val="7F9BBC"/>
    </a:accent6>
    <a:hlink>
      <a:srgbClr val="006699"/>
    </a:hlink>
    <a:folHlink>
      <a:srgbClr val="0000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1683</Words>
  <Application>Microsoft Office PowerPoint</Application>
  <PresentationFormat>On-screen Show (4:3)</PresentationFormat>
  <Paragraphs>321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Lucida Grande</vt:lpstr>
      <vt:lpstr>Arial</vt:lpstr>
      <vt:lpstr>Inconsolata</vt:lpstr>
      <vt:lpstr>Lucida Sans Unicode</vt:lpstr>
      <vt:lpstr>Segoe</vt:lpstr>
      <vt:lpstr>Wingdings 2</vt:lpstr>
      <vt:lpstr>Segoe UI</vt:lpstr>
      <vt:lpstr>Verdana</vt:lpstr>
      <vt:lpstr>Times New Roman</vt:lpstr>
      <vt:lpstr>Wingdings</vt:lpstr>
      <vt:lpstr>Calibri</vt:lpstr>
      <vt:lpstr>NG_MOC_Core_ModuleNew2</vt:lpstr>
      <vt:lpstr>Unidad 2</vt:lpstr>
      <vt:lpstr>Contenidos</vt:lpstr>
      <vt:lpstr>Colecciones</vt:lpstr>
      <vt:lpstr>Colecciones mas utilizadas</vt:lpstr>
      <vt:lpstr>Usando colecciones</vt:lpstr>
      <vt:lpstr>Usando un Diccionario</vt:lpstr>
      <vt:lpstr>Generics</vt:lpstr>
      <vt:lpstr>Generics</vt:lpstr>
      <vt:lpstr>Language INtegrated Query (LINQ)</vt:lpstr>
      <vt:lpstr>Que es LINQ?</vt:lpstr>
      <vt:lpstr>Consultas sin LINQ</vt:lpstr>
      <vt:lpstr>Consultas con LINQ</vt:lpstr>
      <vt:lpstr>Ventajas</vt:lpstr>
      <vt:lpstr>Caracteristicas de C# utilizadas</vt:lpstr>
      <vt:lpstr>Local Variable Type Inference</vt:lpstr>
      <vt:lpstr>Object Initialisers</vt:lpstr>
      <vt:lpstr>Anonymous Types</vt:lpstr>
      <vt:lpstr>Lambda Expressions</vt:lpstr>
      <vt:lpstr>Extension Methods</vt:lpstr>
      <vt:lpstr>Query Expressions</vt:lpstr>
      <vt:lpstr>Query Expressions</vt:lpstr>
      <vt:lpstr>Query Expressions</vt:lpstr>
      <vt:lpstr>Funcionando en conjunto para habilitar LINQ</vt:lpstr>
      <vt:lpstr>Demostracion</vt:lpstr>
      <vt:lpstr>Kahoot</vt:lpstr>
      <vt:lpstr>Laboratorios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Manasa</dc:creator>
  <cp:lastModifiedBy>Andrés Joaquín</cp:lastModifiedBy>
  <cp:revision>55</cp:revision>
  <dcterms:created xsi:type="dcterms:W3CDTF">2018-06-29T05:05:52Z</dcterms:created>
  <dcterms:modified xsi:type="dcterms:W3CDTF">2019-04-15T20:29:06Z</dcterms:modified>
</cp:coreProperties>
</file>