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Lst>
  <p:notesMasterIdLst>
    <p:notesMasterId r:id="rId35"/>
  </p:notesMasterIdLst>
  <p:sldIdLst>
    <p:sldId id="312" r:id="rId2"/>
    <p:sldId id="257" r:id="rId3"/>
    <p:sldId id="259" r:id="rId4"/>
    <p:sldId id="302" r:id="rId5"/>
    <p:sldId id="314" r:id="rId6"/>
    <p:sldId id="273" r:id="rId7"/>
    <p:sldId id="274" r:id="rId8"/>
    <p:sldId id="276" r:id="rId9"/>
    <p:sldId id="315" r:id="rId10"/>
    <p:sldId id="316" r:id="rId11"/>
    <p:sldId id="310" r:id="rId12"/>
    <p:sldId id="317" r:id="rId13"/>
    <p:sldId id="279" r:id="rId14"/>
    <p:sldId id="280" r:id="rId15"/>
    <p:sldId id="281" r:id="rId16"/>
    <p:sldId id="283" r:id="rId17"/>
    <p:sldId id="284" r:id="rId18"/>
    <p:sldId id="285" r:id="rId19"/>
    <p:sldId id="286" r:id="rId20"/>
    <p:sldId id="288" r:id="rId21"/>
    <p:sldId id="289" r:id="rId22"/>
    <p:sldId id="290" r:id="rId23"/>
    <p:sldId id="292" r:id="rId24"/>
    <p:sldId id="293" r:id="rId25"/>
    <p:sldId id="294" r:id="rId26"/>
    <p:sldId id="295" r:id="rId27"/>
    <p:sldId id="297" r:id="rId28"/>
    <p:sldId id="298" r:id="rId29"/>
    <p:sldId id="299" r:id="rId30"/>
    <p:sldId id="300" r:id="rId31"/>
    <p:sldId id="301" r:id="rId32"/>
    <p:sldId id="277" r:id="rId33"/>
    <p:sldId id="278" r:id="rId34"/>
  </p:sldIdLst>
  <p:sldSz cx="9144000" cy="6858000" type="screen4x3"/>
  <p:notesSz cx="6858000" cy="9144000"/>
  <p:embeddedFontLst>
    <p:embeddedFont>
      <p:font typeface="Calibri" panose="020F0502020204030204" pitchFamily="34" charset="0"/>
      <p:regular r:id="rId36"/>
      <p:bold r:id="rId37"/>
      <p:italic r:id="rId38"/>
      <p:boldItalic r:id="rId39"/>
    </p:embeddedFont>
    <p:embeddedFont>
      <p:font typeface="Segoe UI" panose="020B0502040204020203" pitchFamily="34" charset="0"/>
      <p:regular r:id="rId40"/>
      <p:bold r:id="rId41"/>
      <p:italic r:id="rId42"/>
      <p:boldItalic r:id="rId43"/>
    </p:embeddedFont>
    <p:embeddedFont>
      <p:font typeface="Verdana" panose="020B0604030504040204" pitchFamily="34" charset="0"/>
      <p:regular r:id="rId44"/>
      <p:bold r:id="rId45"/>
      <p:italic r:id="rId46"/>
      <p:boldItalic r:id="rId4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70C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5693" autoAdjust="0"/>
    <p:restoredTop sz="82216" autoAdjust="0"/>
  </p:normalViewPr>
  <p:slideViewPr>
    <p:cSldViewPr>
      <p:cViewPr varScale="1">
        <p:scale>
          <a:sx n="87" d="100"/>
          <a:sy n="87" d="100"/>
        </p:scale>
        <p:origin x="1680" y="39"/>
      </p:cViewPr>
      <p:guideLst>
        <p:guide orient="horz" pos="2160"/>
        <p:guide pos="2880"/>
      </p:guideLst>
    </p:cSldViewPr>
  </p:slideViewPr>
  <p:outlineViewPr>
    <p:cViewPr>
      <p:scale>
        <a:sx n="33" d="100"/>
        <a:sy n="33" d="100"/>
      </p:scale>
      <p:origin x="0" y="-759"/>
    </p:cViewPr>
  </p:outlineViewPr>
  <p:notesTextViewPr>
    <p:cViewPr>
      <p:scale>
        <a:sx n="1" d="1"/>
        <a:sy n="1" d="1"/>
      </p:scale>
      <p:origin x="0" y="0"/>
    </p:cViewPr>
  </p:notesTextViewPr>
  <p:sorterViewPr>
    <p:cViewPr>
      <p:scale>
        <a:sx n="100" d="100"/>
        <a:sy n="100" d="100"/>
      </p:scale>
      <p:origin x="0" y="-4589"/>
    </p:cViewPr>
  </p:sorterViewPr>
  <p:notesViewPr>
    <p:cSldViewPr>
      <p:cViewPr varScale="1">
        <p:scale>
          <a:sx n="66" d="100"/>
          <a:sy n="66" d="100"/>
        </p:scale>
        <p:origin x="3134" y="3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7.fntdata"/><Relationship Id="rId47" Type="http://schemas.openxmlformats.org/officeDocument/2006/relationships/font" Target="fonts/font12.fntdata"/><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3.fntdata"/><Relationship Id="rId46" Type="http://schemas.openxmlformats.org/officeDocument/2006/relationships/font" Target="fonts/font11.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2.fntdata"/><Relationship Id="rId40" Type="http://schemas.openxmlformats.org/officeDocument/2006/relationships/font" Target="fonts/font5.fntdata"/><Relationship Id="rId45" Type="http://schemas.openxmlformats.org/officeDocument/2006/relationships/font" Target="fonts/font10.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1.fntdata"/><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9.fntdata"/><Relationship Id="rId52"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43" Type="http://schemas.openxmlformats.org/officeDocument/2006/relationships/font" Target="fonts/font8.fntdata"/><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drés Joaquín" userId="ffbe7a8ed576260a" providerId="LiveId" clId="{E61A0522-59B7-4D54-A9FF-C24F7A136CE8}"/>
    <pc:docChg chg="custSel addSld delSld modSld">
      <pc:chgData name="Andrés Joaquín" userId="ffbe7a8ed576260a" providerId="LiveId" clId="{E61A0522-59B7-4D54-A9FF-C24F7A136CE8}" dt="2019-03-25T17:48:38.028" v="424"/>
      <pc:docMkLst>
        <pc:docMk/>
      </pc:docMkLst>
      <pc:sldChg chg="modSp">
        <pc:chgData name="Andrés Joaquín" userId="ffbe7a8ed576260a" providerId="LiveId" clId="{E61A0522-59B7-4D54-A9FF-C24F7A136CE8}" dt="2019-03-25T17:35:54.074" v="121" actId="20577"/>
        <pc:sldMkLst>
          <pc:docMk/>
          <pc:sldMk cId="3647059348" sldId="257"/>
        </pc:sldMkLst>
        <pc:spChg chg="mod">
          <ac:chgData name="Andrés Joaquín" userId="ffbe7a8ed576260a" providerId="LiveId" clId="{E61A0522-59B7-4D54-A9FF-C24F7A136CE8}" dt="2019-03-25T17:35:54.074" v="121" actId="20577"/>
          <ac:spMkLst>
            <pc:docMk/>
            <pc:sldMk cId="3647059348" sldId="257"/>
            <ac:spMk id="3" creationId="{00000000-0000-0000-0000-000000000000}"/>
          </ac:spMkLst>
        </pc:spChg>
      </pc:sldChg>
      <pc:sldChg chg="addSp modSp">
        <pc:chgData name="Andrés Joaquín" userId="ffbe7a8ed576260a" providerId="LiveId" clId="{E61A0522-59B7-4D54-A9FF-C24F7A136CE8}" dt="2019-03-25T17:35:24.336" v="91" actId="113"/>
        <pc:sldMkLst>
          <pc:docMk/>
          <pc:sldMk cId="288111859" sldId="259"/>
        </pc:sldMkLst>
        <pc:spChg chg="mod">
          <ac:chgData name="Andrés Joaquín" userId="ffbe7a8ed576260a" providerId="LiveId" clId="{E61A0522-59B7-4D54-A9FF-C24F7A136CE8}" dt="2019-03-25T17:33:40.961" v="40"/>
          <ac:spMkLst>
            <pc:docMk/>
            <pc:sldMk cId="288111859" sldId="259"/>
            <ac:spMk id="2" creationId="{00000000-0000-0000-0000-000000000000}"/>
          </ac:spMkLst>
        </pc:spChg>
        <pc:spChg chg="add mod">
          <ac:chgData name="Andrés Joaquín" userId="ffbe7a8ed576260a" providerId="LiveId" clId="{E61A0522-59B7-4D54-A9FF-C24F7A136CE8}" dt="2019-03-25T17:35:24.336" v="91" actId="113"/>
          <ac:spMkLst>
            <pc:docMk/>
            <pc:sldMk cId="288111859" sldId="259"/>
            <ac:spMk id="4" creationId="{EFADA594-7518-4843-9840-A829BC476DB7}"/>
          </ac:spMkLst>
        </pc:spChg>
        <pc:spChg chg="mod">
          <ac:chgData name="Andrés Joaquín" userId="ffbe7a8ed576260a" providerId="LiveId" clId="{E61A0522-59B7-4D54-A9FF-C24F7A136CE8}" dt="2019-03-25T17:33:57.088" v="46" actId="1076"/>
          <ac:spMkLst>
            <pc:docMk/>
            <pc:sldMk cId="288111859" sldId="259"/>
            <ac:spMk id="5" creationId="{BF09B14C-5709-46C9-9DBB-A80AD3828D3A}"/>
          </ac:spMkLst>
        </pc:spChg>
        <pc:spChg chg="add mod">
          <ac:chgData name="Andrés Joaquín" userId="ffbe7a8ed576260a" providerId="LiveId" clId="{E61A0522-59B7-4D54-A9FF-C24F7A136CE8}" dt="2019-03-25T17:35:17.075" v="88" actId="1076"/>
          <ac:spMkLst>
            <pc:docMk/>
            <pc:sldMk cId="288111859" sldId="259"/>
            <ac:spMk id="6" creationId="{6FC0B1F5-6424-463F-B03F-F0F0A5C79BA1}"/>
          </ac:spMkLst>
        </pc:spChg>
        <pc:spChg chg="add mod">
          <ac:chgData name="Andrés Joaquín" userId="ffbe7a8ed576260a" providerId="LiveId" clId="{E61A0522-59B7-4D54-A9FF-C24F7A136CE8}" dt="2019-03-25T17:35:22.513" v="90" actId="14100"/>
          <ac:spMkLst>
            <pc:docMk/>
            <pc:sldMk cId="288111859" sldId="259"/>
            <ac:spMk id="7" creationId="{E34A21DA-A9C9-480C-9C8F-57000B77901A}"/>
          </ac:spMkLst>
        </pc:spChg>
      </pc:sldChg>
      <pc:sldChg chg="modSp">
        <pc:chgData name="Andrés Joaquín" userId="ffbe7a8ed576260a" providerId="LiveId" clId="{E61A0522-59B7-4D54-A9FF-C24F7A136CE8}" dt="2019-03-25T17:47:53.345" v="412" actId="20577"/>
        <pc:sldMkLst>
          <pc:docMk/>
          <pc:sldMk cId="2959440379" sldId="302"/>
        </pc:sldMkLst>
        <pc:spChg chg="mod">
          <ac:chgData name="Andrés Joaquín" userId="ffbe7a8ed576260a" providerId="LiveId" clId="{E61A0522-59B7-4D54-A9FF-C24F7A136CE8}" dt="2019-03-25T17:36:18.637" v="144" actId="20577"/>
          <ac:spMkLst>
            <pc:docMk/>
            <pc:sldMk cId="2959440379" sldId="302"/>
            <ac:spMk id="2" creationId="{00000000-0000-0000-0000-000000000000}"/>
          </ac:spMkLst>
        </pc:spChg>
        <pc:spChg chg="mod">
          <ac:chgData name="Andrés Joaquín" userId="ffbe7a8ed576260a" providerId="LiveId" clId="{E61A0522-59B7-4D54-A9FF-C24F7A136CE8}" dt="2019-03-25T17:47:53.345" v="412" actId="20577"/>
          <ac:spMkLst>
            <pc:docMk/>
            <pc:sldMk cId="2959440379" sldId="302"/>
            <ac:spMk id="3" creationId="{00000000-0000-0000-0000-000000000000}"/>
          </ac:spMkLst>
        </pc:spChg>
      </pc:sldChg>
      <pc:sldChg chg="modSp">
        <pc:chgData name="Andrés Joaquín" userId="ffbe7a8ed576260a" providerId="LiveId" clId="{E61A0522-59B7-4D54-A9FF-C24F7A136CE8}" dt="2019-03-25T17:26:35.205" v="18" actId="20577"/>
        <pc:sldMkLst>
          <pc:docMk/>
          <pc:sldMk cId="158486521" sldId="312"/>
        </pc:sldMkLst>
        <pc:spChg chg="mod">
          <ac:chgData name="Andrés Joaquín" userId="ffbe7a8ed576260a" providerId="LiveId" clId="{E61A0522-59B7-4D54-A9FF-C24F7A136CE8}" dt="2019-03-25T17:17:29.572" v="1" actId="20577"/>
          <ac:spMkLst>
            <pc:docMk/>
            <pc:sldMk cId="158486521" sldId="312"/>
            <ac:spMk id="4" creationId="{E170B5A6-B4BD-4EDD-82FF-3C83B7E6B746}"/>
          </ac:spMkLst>
        </pc:spChg>
        <pc:spChg chg="mod">
          <ac:chgData name="Andrés Joaquín" userId="ffbe7a8ed576260a" providerId="LiveId" clId="{E61A0522-59B7-4D54-A9FF-C24F7A136CE8}" dt="2019-03-25T17:18:09.164" v="3"/>
          <ac:spMkLst>
            <pc:docMk/>
            <pc:sldMk cId="158486521" sldId="312"/>
            <ac:spMk id="5" creationId="{3D1F2EB1-A746-44CB-998A-5477BF67054D}"/>
          </ac:spMkLst>
        </pc:spChg>
        <pc:spChg chg="mod">
          <ac:chgData name="Andrés Joaquín" userId="ffbe7a8ed576260a" providerId="LiveId" clId="{E61A0522-59B7-4D54-A9FF-C24F7A136CE8}" dt="2019-03-25T17:26:35.205" v="18" actId="20577"/>
          <ac:spMkLst>
            <pc:docMk/>
            <pc:sldMk cId="158486521" sldId="312"/>
            <ac:spMk id="9" creationId="{0C0AE894-0E78-493D-B11D-1557FA351BC7}"/>
          </ac:spMkLst>
        </pc:spChg>
      </pc:sldChg>
      <pc:sldChg chg="modSp add">
        <pc:chgData name="Andrés Joaquín" userId="ffbe7a8ed576260a" providerId="LiveId" clId="{E61A0522-59B7-4D54-A9FF-C24F7A136CE8}" dt="2019-03-25T17:48:38.028" v="424"/>
        <pc:sldMkLst>
          <pc:docMk/>
          <pc:sldMk cId="1011825357" sldId="314"/>
        </pc:sldMkLst>
        <pc:spChg chg="mod">
          <ac:chgData name="Andrés Joaquín" userId="ffbe7a8ed576260a" providerId="LiveId" clId="{E61A0522-59B7-4D54-A9FF-C24F7A136CE8}" dt="2019-03-25T17:48:30.283" v="423" actId="20577"/>
          <ac:spMkLst>
            <pc:docMk/>
            <pc:sldMk cId="1011825357" sldId="314"/>
            <ac:spMk id="2" creationId="{00000000-0000-0000-0000-000000000000}"/>
          </ac:spMkLst>
        </pc:spChg>
        <pc:spChg chg="mod">
          <ac:chgData name="Andrés Joaquín" userId="ffbe7a8ed576260a" providerId="LiveId" clId="{E61A0522-59B7-4D54-A9FF-C24F7A136CE8}" dt="2019-03-25T17:48:38.028" v="424"/>
          <ac:spMkLst>
            <pc:docMk/>
            <pc:sldMk cId="1011825357" sldId="314"/>
            <ac:spMk id="3" creationId="{00000000-0000-0000-0000-000000000000}"/>
          </ac:spMkLst>
        </pc:spChg>
      </pc:sldChg>
    </pc:docChg>
  </pc:docChgLst>
  <pc:docChgLst>
    <pc:chgData name="Andrés Joaquín" userId="ffbe7a8ed576260a" providerId="LiveId" clId="{1B20888D-1FD4-4BFC-AF26-65391E2DEA60}"/>
    <pc:docChg chg="undo redo custSel addSld delSld modSld sldOrd modMainMaster">
      <pc:chgData name="Andrés Joaquín" userId="ffbe7a8ed576260a" providerId="LiveId" clId="{1B20888D-1FD4-4BFC-AF26-65391E2DEA60}" dt="2019-03-17T23:08:46.667" v="4347" actId="313"/>
      <pc:docMkLst>
        <pc:docMk/>
      </pc:docMkLst>
      <pc:sldChg chg="modSp modNotesTx">
        <pc:chgData name="Andrés Joaquín" userId="ffbe7a8ed576260a" providerId="LiveId" clId="{1B20888D-1FD4-4BFC-AF26-65391E2DEA60}" dt="2019-02-24T23:47:48.289" v="3476" actId="20577"/>
        <pc:sldMkLst>
          <pc:docMk/>
          <pc:sldMk cId="3647059348" sldId="257"/>
        </pc:sldMkLst>
        <pc:spChg chg="mod">
          <ac:chgData name="Andrés Joaquín" userId="ffbe7a8ed576260a" providerId="LiveId" clId="{1B20888D-1FD4-4BFC-AF26-65391E2DEA60}" dt="2019-02-24T21:32:10.766" v="2794" actId="2711"/>
          <ac:spMkLst>
            <pc:docMk/>
            <pc:sldMk cId="3647059348" sldId="257"/>
            <ac:spMk id="2" creationId="{00000000-0000-0000-0000-000000000000}"/>
          </ac:spMkLst>
        </pc:spChg>
        <pc:spChg chg="mod">
          <ac:chgData name="Andrés Joaquín" userId="ffbe7a8ed576260a" providerId="LiveId" clId="{1B20888D-1FD4-4BFC-AF26-65391E2DEA60}" dt="2019-02-24T23:47:48.289" v="3476" actId="20577"/>
          <ac:spMkLst>
            <pc:docMk/>
            <pc:sldMk cId="3647059348" sldId="257"/>
            <ac:spMk id="3" creationId="{00000000-0000-0000-0000-000000000000}"/>
          </ac:spMkLst>
        </pc:spChg>
      </pc:sldChg>
      <pc:sldChg chg="addSp delSp modSp ord modNotesTx">
        <pc:chgData name="Andrés Joaquín" userId="ffbe7a8ed576260a" providerId="LiveId" clId="{1B20888D-1FD4-4BFC-AF26-65391E2DEA60}" dt="2019-02-24T22:13:26.361" v="2837" actId="313"/>
        <pc:sldMkLst>
          <pc:docMk/>
          <pc:sldMk cId="288111859" sldId="259"/>
        </pc:sldMkLst>
        <pc:spChg chg="mod">
          <ac:chgData name="Andrés Joaquín" userId="ffbe7a8ed576260a" providerId="LiveId" clId="{1B20888D-1FD4-4BFC-AF26-65391E2DEA60}" dt="2019-02-24T21:32:29.400" v="2797" actId="2711"/>
          <ac:spMkLst>
            <pc:docMk/>
            <pc:sldMk cId="288111859" sldId="259"/>
            <ac:spMk id="2" creationId="{00000000-0000-0000-0000-000000000000}"/>
          </ac:spMkLst>
        </pc:spChg>
        <pc:spChg chg="del">
          <ac:chgData name="Andrés Joaquín" userId="ffbe7a8ed576260a" providerId="LiveId" clId="{1B20888D-1FD4-4BFC-AF26-65391E2DEA60}" dt="2019-02-13T19:50:30.720" v="1314" actId="478"/>
          <ac:spMkLst>
            <pc:docMk/>
            <pc:sldMk cId="288111859" sldId="259"/>
            <ac:spMk id="4" creationId="{00000000-0000-0000-0000-000000000000}"/>
          </ac:spMkLst>
        </pc:spChg>
        <pc:spChg chg="add mod">
          <ac:chgData name="Andrés Joaquín" userId="ffbe7a8ed576260a" providerId="LiveId" clId="{1B20888D-1FD4-4BFC-AF26-65391E2DEA60}" dt="2019-02-24T22:13:26.361" v="2837" actId="313"/>
          <ac:spMkLst>
            <pc:docMk/>
            <pc:sldMk cId="288111859" sldId="259"/>
            <ac:spMk id="5" creationId="{BF09B14C-5709-46C9-9DBB-A80AD3828D3A}"/>
          </ac:spMkLst>
        </pc:spChg>
        <pc:picChg chg="add del mod">
          <ac:chgData name="Andrés Joaquín" userId="ffbe7a8ed576260a" providerId="LiveId" clId="{1B20888D-1FD4-4BFC-AF26-65391E2DEA60}" dt="2019-02-13T19:51:40.476" v="1326" actId="478"/>
          <ac:picMkLst>
            <pc:docMk/>
            <pc:sldMk cId="288111859" sldId="259"/>
            <ac:picMk id="3" creationId="{75978353-069F-41FE-822D-73728B6434BF}"/>
          </ac:picMkLst>
        </pc:picChg>
      </pc:sldChg>
      <pc:sldChg chg="addSp delSp modSp add modNotesTx">
        <pc:chgData name="Andrés Joaquín" userId="ffbe7a8ed576260a" providerId="LiveId" clId="{1B20888D-1FD4-4BFC-AF26-65391E2DEA60}" dt="2019-02-25T00:39:23.535" v="3651" actId="6549"/>
        <pc:sldMkLst>
          <pc:docMk/>
          <pc:sldMk cId="0" sldId="270"/>
        </pc:sldMkLst>
        <pc:spChg chg="add del mod">
          <ac:chgData name="Andrés Joaquín" userId="ffbe7a8ed576260a" providerId="LiveId" clId="{1B20888D-1FD4-4BFC-AF26-65391E2DEA60}" dt="2019-02-25T00:29:24.982" v="3543" actId="478"/>
          <ac:spMkLst>
            <pc:docMk/>
            <pc:sldMk cId="0" sldId="270"/>
            <ac:spMk id="21" creationId="{07778A2D-EF03-4D54-BAAA-BDC3B9ABB381}"/>
          </ac:spMkLst>
        </pc:spChg>
        <pc:spChg chg="add del mod">
          <ac:chgData name="Andrés Joaquín" userId="ffbe7a8ed576260a" providerId="LiveId" clId="{1B20888D-1FD4-4BFC-AF26-65391E2DEA60}" dt="2019-02-25T00:29:33.282" v="3547"/>
          <ac:spMkLst>
            <pc:docMk/>
            <pc:sldMk cId="0" sldId="270"/>
            <ac:spMk id="22" creationId="{0BBC523F-FA32-488F-9368-25E5E2DED9FF}"/>
          </ac:spMkLst>
        </pc:spChg>
        <pc:spChg chg="add del mod">
          <ac:chgData name="Andrés Joaquín" userId="ffbe7a8ed576260a" providerId="LiveId" clId="{1B20888D-1FD4-4BFC-AF26-65391E2DEA60}" dt="2019-02-25T00:30:10.321" v="3552" actId="478"/>
          <ac:spMkLst>
            <pc:docMk/>
            <pc:sldMk cId="0" sldId="270"/>
            <ac:spMk id="23" creationId="{F1165EDD-4291-4A5A-91CC-0311042A9A1D}"/>
          </ac:spMkLst>
        </pc:spChg>
        <pc:spChg chg="add mod">
          <ac:chgData name="Andrés Joaquín" userId="ffbe7a8ed576260a" providerId="LiveId" clId="{1B20888D-1FD4-4BFC-AF26-65391E2DEA60}" dt="2019-02-25T00:34:44.200" v="3625" actId="1076"/>
          <ac:spMkLst>
            <pc:docMk/>
            <pc:sldMk cId="0" sldId="270"/>
            <ac:spMk id="24" creationId="{3C623268-CBD3-4366-989F-2DA7F18352B1}"/>
          </ac:spMkLst>
        </pc:spChg>
        <pc:spChg chg="add mod">
          <ac:chgData name="Andrés Joaquín" userId="ffbe7a8ed576260a" providerId="LiveId" clId="{1B20888D-1FD4-4BFC-AF26-65391E2DEA60}" dt="2019-02-25T00:34:44.200" v="3625" actId="1076"/>
          <ac:spMkLst>
            <pc:docMk/>
            <pc:sldMk cId="0" sldId="270"/>
            <ac:spMk id="25" creationId="{F8E040B0-D4FF-4DE5-B52D-19AC23CDB437}"/>
          </ac:spMkLst>
        </pc:spChg>
        <pc:spChg chg="add mod">
          <ac:chgData name="Andrés Joaquín" userId="ffbe7a8ed576260a" providerId="LiveId" clId="{1B20888D-1FD4-4BFC-AF26-65391E2DEA60}" dt="2019-02-25T00:34:44.200" v="3625" actId="1076"/>
          <ac:spMkLst>
            <pc:docMk/>
            <pc:sldMk cId="0" sldId="270"/>
            <ac:spMk id="26" creationId="{850AF916-6BE5-4FB4-B735-C206D7651631}"/>
          </ac:spMkLst>
        </pc:spChg>
        <pc:spChg chg="add mod">
          <ac:chgData name="Andrés Joaquín" userId="ffbe7a8ed576260a" providerId="LiveId" clId="{1B20888D-1FD4-4BFC-AF26-65391E2DEA60}" dt="2019-02-25T00:34:44.200" v="3625" actId="1076"/>
          <ac:spMkLst>
            <pc:docMk/>
            <pc:sldMk cId="0" sldId="270"/>
            <ac:spMk id="27" creationId="{9FA96F1E-C682-4B90-A0F2-19E00BFF72BD}"/>
          </ac:spMkLst>
        </pc:spChg>
        <pc:spChg chg="add mod">
          <ac:chgData name="Andrés Joaquín" userId="ffbe7a8ed576260a" providerId="LiveId" clId="{1B20888D-1FD4-4BFC-AF26-65391E2DEA60}" dt="2019-02-25T00:34:44.200" v="3625" actId="1076"/>
          <ac:spMkLst>
            <pc:docMk/>
            <pc:sldMk cId="0" sldId="270"/>
            <ac:spMk id="28" creationId="{0E4C8330-6EB2-4CE0-9809-5D186C140D49}"/>
          </ac:spMkLst>
        </pc:spChg>
        <pc:spChg chg="add mod">
          <ac:chgData name="Andrés Joaquín" userId="ffbe7a8ed576260a" providerId="LiveId" clId="{1B20888D-1FD4-4BFC-AF26-65391E2DEA60}" dt="2019-02-25T00:34:44.200" v="3625" actId="1076"/>
          <ac:spMkLst>
            <pc:docMk/>
            <pc:sldMk cId="0" sldId="270"/>
            <ac:spMk id="29" creationId="{C66D4875-5A8D-4A12-A061-76D96246ED93}"/>
          </ac:spMkLst>
        </pc:spChg>
        <pc:spChg chg="add mod">
          <ac:chgData name="Andrés Joaquín" userId="ffbe7a8ed576260a" providerId="LiveId" clId="{1B20888D-1FD4-4BFC-AF26-65391E2DEA60}" dt="2019-02-25T00:34:44.200" v="3625" actId="1076"/>
          <ac:spMkLst>
            <pc:docMk/>
            <pc:sldMk cId="0" sldId="270"/>
            <ac:spMk id="30" creationId="{A9E2496D-0085-40F9-88D6-4F3D34C767F4}"/>
          </ac:spMkLst>
        </pc:spChg>
        <pc:spChg chg="add mod">
          <ac:chgData name="Andrés Joaquín" userId="ffbe7a8ed576260a" providerId="LiveId" clId="{1B20888D-1FD4-4BFC-AF26-65391E2DEA60}" dt="2019-02-25T00:34:44.200" v="3625" actId="1076"/>
          <ac:spMkLst>
            <pc:docMk/>
            <pc:sldMk cId="0" sldId="270"/>
            <ac:spMk id="31" creationId="{28C9B84C-A4B0-465A-976A-B9FD75FD6F52}"/>
          </ac:spMkLst>
        </pc:spChg>
        <pc:spChg chg="mod">
          <ac:chgData name="Andrés Joaquín" userId="ffbe7a8ed576260a" providerId="LiveId" clId="{1B20888D-1FD4-4BFC-AF26-65391E2DEA60}" dt="2019-02-25T00:26:45.337" v="3520" actId="20577"/>
          <ac:spMkLst>
            <pc:docMk/>
            <pc:sldMk cId="0" sldId="270"/>
            <ac:spMk id="10242" creationId="{07FD9028-2750-436A-B7D2-3CCA27C985CB}"/>
          </ac:spMkLst>
        </pc:spChg>
        <pc:spChg chg="mod">
          <ac:chgData name="Andrés Joaquín" userId="ffbe7a8ed576260a" providerId="LiveId" clId="{1B20888D-1FD4-4BFC-AF26-65391E2DEA60}" dt="2019-02-25T00:37:25.943" v="3639" actId="207"/>
          <ac:spMkLst>
            <pc:docMk/>
            <pc:sldMk cId="0" sldId="270"/>
            <ac:spMk id="10243" creationId="{26FB5F65-6395-4A16-9166-0DC71399F3C6}"/>
          </ac:spMkLst>
        </pc:spChg>
        <pc:spChg chg="mod">
          <ac:chgData name="Andrés Joaquín" userId="ffbe7a8ed576260a" providerId="LiveId" clId="{1B20888D-1FD4-4BFC-AF26-65391E2DEA60}" dt="2019-02-25T00:36:34.151" v="3636" actId="207"/>
          <ac:spMkLst>
            <pc:docMk/>
            <pc:sldMk cId="0" sldId="270"/>
            <ac:spMk id="10244" creationId="{93A86D64-5679-4915-92DE-C2828B4F9006}"/>
          </ac:spMkLst>
        </pc:spChg>
        <pc:spChg chg="del mod">
          <ac:chgData name="Andrés Joaquín" userId="ffbe7a8ed576260a" providerId="LiveId" clId="{1B20888D-1FD4-4BFC-AF26-65391E2DEA60}" dt="2019-02-25T00:29:08.662" v="3539" actId="478"/>
          <ac:spMkLst>
            <pc:docMk/>
            <pc:sldMk cId="0" sldId="270"/>
            <ac:spMk id="10247" creationId="{9FF55844-281E-4B1F-8AB9-CB0D487E89B2}"/>
          </ac:spMkLst>
        </pc:spChg>
        <pc:spChg chg="mod topLvl">
          <ac:chgData name="Andrés Joaquín" userId="ffbe7a8ed576260a" providerId="LiveId" clId="{1B20888D-1FD4-4BFC-AF26-65391E2DEA60}" dt="2019-02-25T00:37:17.079" v="3638" actId="207"/>
          <ac:spMkLst>
            <pc:docMk/>
            <pc:sldMk cId="0" sldId="270"/>
            <ac:spMk id="10249" creationId="{539698D6-B6E1-4479-B3FC-29673BEA2D3D}"/>
          </ac:spMkLst>
        </pc:spChg>
        <pc:spChg chg="mod topLvl">
          <ac:chgData name="Andrés Joaquín" userId="ffbe7a8ed576260a" providerId="LiveId" clId="{1B20888D-1FD4-4BFC-AF26-65391E2DEA60}" dt="2019-02-25T00:34:44.200" v="3625" actId="1076"/>
          <ac:spMkLst>
            <pc:docMk/>
            <pc:sldMk cId="0" sldId="270"/>
            <ac:spMk id="10251" creationId="{347441AF-D8F0-46C1-834A-399B6CFA03CC}"/>
          </ac:spMkLst>
        </pc:spChg>
        <pc:spChg chg="mod topLvl">
          <ac:chgData name="Andrés Joaquín" userId="ffbe7a8ed576260a" providerId="LiveId" clId="{1B20888D-1FD4-4BFC-AF26-65391E2DEA60}" dt="2019-02-25T00:34:44.200" v="3625" actId="1076"/>
          <ac:spMkLst>
            <pc:docMk/>
            <pc:sldMk cId="0" sldId="270"/>
            <ac:spMk id="10252" creationId="{866D51E9-13AB-4CDF-BC6B-EDE87B9BD804}"/>
          </ac:spMkLst>
        </pc:spChg>
        <pc:spChg chg="mod topLvl">
          <ac:chgData name="Andrés Joaquín" userId="ffbe7a8ed576260a" providerId="LiveId" clId="{1B20888D-1FD4-4BFC-AF26-65391E2DEA60}" dt="2019-02-25T00:34:44.200" v="3625" actId="1076"/>
          <ac:spMkLst>
            <pc:docMk/>
            <pc:sldMk cId="0" sldId="270"/>
            <ac:spMk id="10253" creationId="{231D5F7A-26D9-4ED9-920F-C8B3754FFBC9}"/>
          </ac:spMkLst>
        </pc:spChg>
        <pc:spChg chg="mod topLvl">
          <ac:chgData name="Andrés Joaquín" userId="ffbe7a8ed576260a" providerId="LiveId" clId="{1B20888D-1FD4-4BFC-AF26-65391E2DEA60}" dt="2019-02-25T00:34:44.200" v="3625" actId="1076"/>
          <ac:spMkLst>
            <pc:docMk/>
            <pc:sldMk cId="0" sldId="270"/>
            <ac:spMk id="10254" creationId="{5964EFD5-CB25-470E-ABE7-F2910EE34E4A}"/>
          </ac:spMkLst>
        </pc:spChg>
        <pc:spChg chg="mod topLvl">
          <ac:chgData name="Andrés Joaquín" userId="ffbe7a8ed576260a" providerId="LiveId" clId="{1B20888D-1FD4-4BFC-AF26-65391E2DEA60}" dt="2019-02-25T00:34:44.200" v="3625" actId="1076"/>
          <ac:spMkLst>
            <pc:docMk/>
            <pc:sldMk cId="0" sldId="270"/>
            <ac:spMk id="10255" creationId="{4B6C2C52-5AB3-4987-BD4A-F7535E0DC3D6}"/>
          </ac:spMkLst>
        </pc:spChg>
        <pc:spChg chg="mod topLvl">
          <ac:chgData name="Andrés Joaquín" userId="ffbe7a8ed576260a" providerId="LiveId" clId="{1B20888D-1FD4-4BFC-AF26-65391E2DEA60}" dt="2019-02-25T00:34:44.200" v="3625" actId="1076"/>
          <ac:spMkLst>
            <pc:docMk/>
            <pc:sldMk cId="0" sldId="270"/>
            <ac:spMk id="10256" creationId="{B6F7E3D8-ED40-4F96-97C6-278F37CF6C5F}"/>
          </ac:spMkLst>
        </pc:spChg>
        <pc:spChg chg="del">
          <ac:chgData name="Andrés Joaquín" userId="ffbe7a8ed576260a" providerId="LiveId" clId="{1B20888D-1FD4-4BFC-AF26-65391E2DEA60}" dt="2019-02-25T00:28:49.044" v="3533" actId="478"/>
          <ac:spMkLst>
            <pc:docMk/>
            <pc:sldMk cId="0" sldId="270"/>
            <ac:spMk id="10257" creationId="{9809C0FC-4AEA-4889-B4B0-082DDC404264}"/>
          </ac:spMkLst>
        </pc:spChg>
        <pc:spChg chg="del mod topLvl">
          <ac:chgData name="Andrés Joaquín" userId="ffbe7a8ed576260a" providerId="LiveId" clId="{1B20888D-1FD4-4BFC-AF26-65391E2DEA60}" dt="2019-02-25T00:29:23.542" v="3542" actId="478"/>
          <ac:spMkLst>
            <pc:docMk/>
            <pc:sldMk cId="0" sldId="270"/>
            <ac:spMk id="10259" creationId="{EDEF6536-6323-4DFE-A4E4-C2D562E9D3DD}"/>
          </ac:spMkLst>
        </pc:spChg>
        <pc:spChg chg="del">
          <ac:chgData name="Andrés Joaquín" userId="ffbe7a8ed576260a" providerId="LiveId" clId="{1B20888D-1FD4-4BFC-AF26-65391E2DEA60}" dt="2019-02-25T00:28:52.752" v="3534" actId="478"/>
          <ac:spMkLst>
            <pc:docMk/>
            <pc:sldMk cId="0" sldId="270"/>
            <ac:spMk id="10260" creationId="{EF880E1B-F380-4FBB-A24E-D6C3D842733C}"/>
          </ac:spMkLst>
        </pc:spChg>
        <pc:spChg chg="del">
          <ac:chgData name="Andrés Joaquín" userId="ffbe7a8ed576260a" providerId="LiveId" clId="{1B20888D-1FD4-4BFC-AF26-65391E2DEA60}" dt="2019-02-25T00:26:55.586" v="3521" actId="478"/>
          <ac:spMkLst>
            <pc:docMk/>
            <pc:sldMk cId="0" sldId="270"/>
            <ac:spMk id="307224" creationId="{91576637-484B-4A39-8F10-8A9063DB7D5F}"/>
          </ac:spMkLst>
        </pc:spChg>
        <pc:grpChg chg="del mod">
          <ac:chgData name="Andrés Joaquín" userId="ffbe7a8ed576260a" providerId="LiveId" clId="{1B20888D-1FD4-4BFC-AF26-65391E2DEA60}" dt="2019-02-25T00:28:57.422" v="3535" actId="165"/>
          <ac:grpSpMkLst>
            <pc:docMk/>
            <pc:sldMk cId="0" sldId="270"/>
            <ac:grpSpMk id="10245" creationId="{E7773324-2827-4502-9146-81020534E9B3}"/>
          </ac:grpSpMkLst>
        </pc:grpChg>
        <pc:grpChg chg="del mod">
          <ac:chgData name="Andrés Joaquín" userId="ffbe7a8ed576260a" providerId="LiveId" clId="{1B20888D-1FD4-4BFC-AF26-65391E2DEA60}" dt="2019-02-25T00:29:38.973" v="3548" actId="165"/>
          <ac:grpSpMkLst>
            <pc:docMk/>
            <pc:sldMk cId="0" sldId="270"/>
            <ac:grpSpMk id="10246" creationId="{1134F2CC-9C46-43B9-BFDD-32B4C0EE7A95}"/>
          </ac:grpSpMkLst>
        </pc:grpChg>
        <pc:grpChg chg="del mod topLvl">
          <ac:chgData name="Andrés Joaquín" userId="ffbe7a8ed576260a" providerId="LiveId" clId="{1B20888D-1FD4-4BFC-AF26-65391E2DEA60}" dt="2019-02-25T00:31:18.331" v="3572" actId="165"/>
          <ac:grpSpMkLst>
            <pc:docMk/>
            <pc:sldMk cId="0" sldId="270"/>
            <ac:grpSpMk id="10250" creationId="{C4BB8D4A-450E-464A-8E6F-FDD9AA8ACC72}"/>
          </ac:grpSpMkLst>
        </pc:grpChg>
        <pc:grpChg chg="del">
          <ac:chgData name="Andrés Joaquín" userId="ffbe7a8ed576260a" providerId="LiveId" clId="{1B20888D-1FD4-4BFC-AF26-65391E2DEA60}" dt="2019-02-25T00:28:52.752" v="3534" actId="478"/>
          <ac:grpSpMkLst>
            <pc:docMk/>
            <pc:sldMk cId="0" sldId="270"/>
            <ac:grpSpMk id="10258" creationId="{CD1BF2CD-881B-44D4-95F0-0AA924880BC6}"/>
          </ac:grpSpMkLst>
        </pc:grpChg>
      </pc:sldChg>
      <pc:sldChg chg="addSp modSp modNotesTx">
        <pc:chgData name="Andrés Joaquín" userId="ffbe7a8ed576260a" providerId="LiveId" clId="{1B20888D-1FD4-4BFC-AF26-65391E2DEA60}" dt="2019-03-17T23:08:46.667" v="4347" actId="313"/>
        <pc:sldMkLst>
          <pc:docMk/>
          <pc:sldMk cId="1303457495" sldId="277"/>
        </pc:sldMkLst>
        <pc:spChg chg="mod">
          <ac:chgData name="Andrés Joaquín" userId="ffbe7a8ed576260a" providerId="LiveId" clId="{1B20888D-1FD4-4BFC-AF26-65391E2DEA60}" dt="2019-02-24T22:39:03.417" v="3055" actId="790"/>
          <ac:spMkLst>
            <pc:docMk/>
            <pc:sldMk cId="1303457495" sldId="277"/>
            <ac:spMk id="2" creationId="{00000000-0000-0000-0000-000000000000}"/>
          </ac:spMkLst>
        </pc:spChg>
        <pc:spChg chg="mod">
          <ac:chgData name="Andrés Joaquín" userId="ffbe7a8ed576260a" providerId="LiveId" clId="{1B20888D-1FD4-4BFC-AF26-65391E2DEA60}" dt="2019-02-13T19:12:44.831" v="1189" actId="20577"/>
          <ac:spMkLst>
            <pc:docMk/>
            <pc:sldMk cId="1303457495" sldId="277"/>
            <ac:spMk id="4" creationId="{00000000-0000-0000-0000-000000000000}"/>
          </ac:spMkLst>
        </pc:spChg>
        <pc:spChg chg="add mod">
          <ac:chgData name="Andrés Joaquín" userId="ffbe7a8ed576260a" providerId="LiveId" clId="{1B20888D-1FD4-4BFC-AF26-65391E2DEA60}" dt="2019-03-17T23:08:46.667" v="4347" actId="313"/>
          <ac:spMkLst>
            <pc:docMk/>
            <pc:sldMk cId="1303457495" sldId="277"/>
            <ac:spMk id="5" creationId="{976C0962-A050-4472-892A-FF56238F9974}"/>
          </ac:spMkLst>
        </pc:spChg>
      </pc:sldChg>
      <pc:sldChg chg="delSp modSp modNotesTx">
        <pc:chgData name="Andrés Joaquín" userId="ffbe7a8ed576260a" providerId="LiveId" clId="{1B20888D-1FD4-4BFC-AF26-65391E2DEA60}" dt="2019-02-24T21:42:14.299" v="2825" actId="6549"/>
        <pc:sldMkLst>
          <pc:docMk/>
          <pc:sldMk cId="2303811928" sldId="278"/>
        </pc:sldMkLst>
        <pc:spChg chg="mod">
          <ac:chgData name="Andrés Joaquín" userId="ffbe7a8ed576260a" providerId="LiveId" clId="{1B20888D-1FD4-4BFC-AF26-65391E2DEA60}" dt="2019-02-13T19:11:09.973" v="1119" actId="20577"/>
          <ac:spMkLst>
            <pc:docMk/>
            <pc:sldMk cId="2303811928" sldId="278"/>
            <ac:spMk id="2" creationId="{00000000-0000-0000-0000-000000000000}"/>
          </ac:spMkLst>
        </pc:spChg>
        <pc:spChg chg="mod">
          <ac:chgData name="Andrés Joaquín" userId="ffbe7a8ed576260a" providerId="LiveId" clId="{1B20888D-1FD4-4BFC-AF26-65391E2DEA60}" dt="2019-02-13T22:58:41.067" v="2432" actId="313"/>
          <ac:spMkLst>
            <pc:docMk/>
            <pc:sldMk cId="2303811928" sldId="278"/>
            <ac:spMk id="3" creationId="{00000000-0000-0000-0000-000000000000}"/>
          </ac:spMkLst>
        </pc:spChg>
        <pc:spChg chg="del">
          <ac:chgData name="Andrés Joaquín" userId="ffbe7a8ed576260a" providerId="LiveId" clId="{1B20888D-1FD4-4BFC-AF26-65391E2DEA60}" dt="2019-02-13T19:12:13.810" v="1164" actId="478"/>
          <ac:spMkLst>
            <pc:docMk/>
            <pc:sldMk cId="2303811928" sldId="278"/>
            <ac:spMk id="4" creationId="{00000000-0000-0000-0000-000000000000}"/>
          </ac:spMkLst>
        </pc:spChg>
      </pc:sldChg>
      <pc:sldChg chg="modSp add modNotesTx">
        <pc:chgData name="Andrés Joaquín" userId="ffbe7a8ed576260a" providerId="LiveId" clId="{1B20888D-1FD4-4BFC-AF26-65391E2DEA60}" dt="2019-02-24T23:47:39.379" v="3473" actId="20577"/>
        <pc:sldMkLst>
          <pc:docMk/>
          <pc:sldMk cId="2959440379" sldId="302"/>
        </pc:sldMkLst>
        <pc:spChg chg="mod">
          <ac:chgData name="Andrés Joaquín" userId="ffbe7a8ed576260a" providerId="LiveId" clId="{1B20888D-1FD4-4BFC-AF26-65391E2DEA60}" dt="2019-02-24T23:47:39.379" v="3473" actId="20577"/>
          <ac:spMkLst>
            <pc:docMk/>
            <pc:sldMk cId="2959440379" sldId="302"/>
            <ac:spMk id="2" creationId="{00000000-0000-0000-0000-000000000000}"/>
          </ac:spMkLst>
        </pc:spChg>
        <pc:spChg chg="mod">
          <ac:chgData name="Andrés Joaquín" userId="ffbe7a8ed576260a" providerId="LiveId" clId="{1B20888D-1FD4-4BFC-AF26-65391E2DEA60}" dt="2019-02-24T21:32:50.165" v="2801" actId="2711"/>
          <ac:spMkLst>
            <pc:docMk/>
            <pc:sldMk cId="2959440379" sldId="302"/>
            <ac:spMk id="3" creationId="{00000000-0000-0000-0000-000000000000}"/>
          </ac:spMkLst>
        </pc:spChg>
      </pc:sldChg>
      <pc:sldChg chg="modSp add ord modNotesTx">
        <pc:chgData name="Andrés Joaquín" userId="ffbe7a8ed576260a" providerId="LiveId" clId="{1B20888D-1FD4-4BFC-AF26-65391E2DEA60}" dt="2019-02-25T00:05:33.802" v="3516" actId="20577"/>
        <pc:sldMkLst>
          <pc:docMk/>
          <pc:sldMk cId="3354012763" sldId="305"/>
        </pc:sldMkLst>
        <pc:spChg chg="mod">
          <ac:chgData name="Andrés Joaquín" userId="ffbe7a8ed576260a" providerId="LiveId" clId="{1B20888D-1FD4-4BFC-AF26-65391E2DEA60}" dt="2019-02-13T19:37:59.634" v="1262"/>
          <ac:spMkLst>
            <pc:docMk/>
            <pc:sldMk cId="3354012763" sldId="305"/>
            <ac:spMk id="2" creationId="{00000000-0000-0000-0000-000000000000}"/>
          </ac:spMkLst>
        </pc:spChg>
        <pc:spChg chg="mod">
          <ac:chgData name="Andrés Joaquín" userId="ffbe7a8ed576260a" providerId="LiveId" clId="{1B20888D-1FD4-4BFC-AF26-65391E2DEA60}" dt="2019-02-25T00:05:33.802" v="3516" actId="20577"/>
          <ac:spMkLst>
            <pc:docMk/>
            <pc:sldMk cId="3354012763" sldId="305"/>
            <ac:spMk id="3" creationId="{00000000-0000-0000-0000-000000000000}"/>
          </ac:spMkLst>
        </pc:spChg>
      </pc:sldChg>
      <pc:sldChg chg="addSp delSp modSp add modNotesTx">
        <pc:chgData name="Andrés Joaquín" userId="ffbe7a8ed576260a" providerId="LiveId" clId="{1B20888D-1FD4-4BFC-AF26-65391E2DEA60}" dt="2019-02-25T00:47:46.947" v="3718" actId="207"/>
        <pc:sldMkLst>
          <pc:docMk/>
          <pc:sldMk cId="3439446979" sldId="306"/>
        </pc:sldMkLst>
        <pc:spChg chg="mod">
          <ac:chgData name="Andrés Joaquín" userId="ffbe7a8ed576260a" providerId="LiveId" clId="{1B20888D-1FD4-4BFC-AF26-65391E2DEA60}" dt="2019-02-13T19:38:29.263" v="1265"/>
          <ac:spMkLst>
            <pc:docMk/>
            <pc:sldMk cId="3439446979" sldId="306"/>
            <ac:spMk id="2" creationId="{00000000-0000-0000-0000-000000000000}"/>
          </ac:spMkLst>
        </pc:spChg>
        <pc:spChg chg="del">
          <ac:chgData name="Andrés Joaquín" userId="ffbe7a8ed576260a" providerId="LiveId" clId="{1B20888D-1FD4-4BFC-AF26-65391E2DEA60}" dt="2019-02-13T19:38:39.566" v="1266" actId="478"/>
          <ac:spMkLst>
            <pc:docMk/>
            <pc:sldMk cId="3439446979" sldId="306"/>
            <ac:spMk id="3" creationId="{00000000-0000-0000-0000-000000000000}"/>
          </ac:spMkLst>
        </pc:spChg>
        <pc:spChg chg="add del mod">
          <ac:chgData name="Andrés Joaquín" userId="ffbe7a8ed576260a" providerId="LiveId" clId="{1B20888D-1FD4-4BFC-AF26-65391E2DEA60}" dt="2019-02-13T19:38:42.482" v="1269" actId="478"/>
          <ac:spMkLst>
            <pc:docMk/>
            <pc:sldMk cId="3439446979" sldId="306"/>
            <ac:spMk id="5" creationId="{FC0AB696-3035-4490-934F-D9891241972C}"/>
          </ac:spMkLst>
        </pc:spChg>
        <pc:spChg chg="del mod topLvl">
          <ac:chgData name="Andrés Joaquín" userId="ffbe7a8ed576260a" providerId="LiveId" clId="{1B20888D-1FD4-4BFC-AF26-65391E2DEA60}" dt="2019-02-25T00:47:41.546" v="3717" actId="478"/>
          <ac:spMkLst>
            <pc:docMk/>
            <pc:sldMk cId="3439446979" sldId="306"/>
            <ac:spMk id="21" creationId="{CC7D53D6-8EFA-4F96-9997-1AD3277B064A}"/>
          </ac:spMkLst>
        </pc:spChg>
        <pc:spChg chg="mod topLvl">
          <ac:chgData name="Andrés Joaquín" userId="ffbe7a8ed576260a" providerId="LiveId" clId="{1B20888D-1FD4-4BFC-AF26-65391E2DEA60}" dt="2019-02-25T00:47:46.947" v="3718" actId="207"/>
          <ac:spMkLst>
            <pc:docMk/>
            <pc:sldMk cId="3439446979" sldId="306"/>
            <ac:spMk id="22" creationId="{36A3FECE-5F4D-41FC-910D-2AF504AA6AAB}"/>
          </ac:spMkLst>
        </pc:spChg>
        <pc:spChg chg="mod topLvl">
          <ac:chgData name="Andrés Joaquín" userId="ffbe7a8ed576260a" providerId="LiveId" clId="{1B20888D-1FD4-4BFC-AF26-65391E2DEA60}" dt="2019-02-25T00:47:46.947" v="3718" actId="207"/>
          <ac:spMkLst>
            <pc:docMk/>
            <pc:sldMk cId="3439446979" sldId="306"/>
            <ac:spMk id="23" creationId="{C68A678F-047B-43AA-9523-C090EB067CAA}"/>
          </ac:spMkLst>
        </pc:spChg>
        <pc:spChg chg="mod topLvl">
          <ac:chgData name="Andrés Joaquín" userId="ffbe7a8ed576260a" providerId="LiveId" clId="{1B20888D-1FD4-4BFC-AF26-65391E2DEA60}" dt="2019-02-25T00:47:46.947" v="3718" actId="207"/>
          <ac:spMkLst>
            <pc:docMk/>
            <pc:sldMk cId="3439446979" sldId="306"/>
            <ac:spMk id="24" creationId="{E2B95EA5-0BA0-46B4-A1C7-6514949DAED0}"/>
          </ac:spMkLst>
        </pc:spChg>
        <pc:spChg chg="mod topLvl">
          <ac:chgData name="Andrés Joaquín" userId="ffbe7a8ed576260a" providerId="LiveId" clId="{1B20888D-1FD4-4BFC-AF26-65391E2DEA60}" dt="2019-02-25T00:47:46.947" v="3718" actId="207"/>
          <ac:spMkLst>
            <pc:docMk/>
            <pc:sldMk cId="3439446979" sldId="306"/>
            <ac:spMk id="26" creationId="{DFFB8698-E72D-45A4-851C-C53E956ABE3D}"/>
          </ac:spMkLst>
        </pc:spChg>
        <pc:spChg chg="mod topLvl">
          <ac:chgData name="Andrés Joaquín" userId="ffbe7a8ed576260a" providerId="LiveId" clId="{1B20888D-1FD4-4BFC-AF26-65391E2DEA60}" dt="2019-02-25T00:47:46.947" v="3718" actId="207"/>
          <ac:spMkLst>
            <pc:docMk/>
            <pc:sldMk cId="3439446979" sldId="306"/>
            <ac:spMk id="27" creationId="{16F0DB09-57B4-4EA5-9A18-8F76B348D71B}"/>
          </ac:spMkLst>
        </pc:spChg>
        <pc:spChg chg="mod topLvl">
          <ac:chgData name="Andrés Joaquín" userId="ffbe7a8ed576260a" providerId="LiveId" clId="{1B20888D-1FD4-4BFC-AF26-65391E2DEA60}" dt="2019-02-25T00:47:46.947" v="3718" actId="207"/>
          <ac:spMkLst>
            <pc:docMk/>
            <pc:sldMk cId="3439446979" sldId="306"/>
            <ac:spMk id="28" creationId="{6AA28C76-B6D1-4017-912B-7CFED1C43A25}"/>
          </ac:spMkLst>
        </pc:spChg>
        <pc:spChg chg="mod topLvl">
          <ac:chgData name="Andrés Joaquín" userId="ffbe7a8ed576260a" providerId="LiveId" clId="{1B20888D-1FD4-4BFC-AF26-65391E2DEA60}" dt="2019-02-25T00:47:46.947" v="3718" actId="207"/>
          <ac:spMkLst>
            <pc:docMk/>
            <pc:sldMk cId="3439446979" sldId="306"/>
            <ac:spMk id="29" creationId="{151716AE-661D-494C-8F37-270FF9E7B2A4}"/>
          </ac:spMkLst>
        </pc:spChg>
        <pc:spChg chg="mod topLvl">
          <ac:chgData name="Andrés Joaquín" userId="ffbe7a8ed576260a" providerId="LiveId" clId="{1B20888D-1FD4-4BFC-AF26-65391E2DEA60}" dt="2019-02-25T00:47:46.947" v="3718" actId="207"/>
          <ac:spMkLst>
            <pc:docMk/>
            <pc:sldMk cId="3439446979" sldId="306"/>
            <ac:spMk id="30" creationId="{8F8D92F9-DFD2-446D-B727-770BEE20FBB4}"/>
          </ac:spMkLst>
        </pc:spChg>
        <pc:spChg chg="mod topLvl">
          <ac:chgData name="Andrés Joaquín" userId="ffbe7a8ed576260a" providerId="LiveId" clId="{1B20888D-1FD4-4BFC-AF26-65391E2DEA60}" dt="2019-02-25T00:47:46.947" v="3718" actId="207"/>
          <ac:spMkLst>
            <pc:docMk/>
            <pc:sldMk cId="3439446979" sldId="306"/>
            <ac:spMk id="31" creationId="{8D096AF0-67A6-4B1E-B745-8D01054A46C6}"/>
          </ac:spMkLst>
        </pc:spChg>
        <pc:spChg chg="mod">
          <ac:chgData name="Andrés Joaquín" userId="ffbe7a8ed576260a" providerId="LiveId" clId="{1B20888D-1FD4-4BFC-AF26-65391E2DEA60}" dt="2019-02-25T00:47:04.770" v="3707" actId="2085"/>
          <ac:spMkLst>
            <pc:docMk/>
            <pc:sldMk cId="3439446979" sldId="306"/>
            <ac:spMk id="32" creationId="{A3FD88F1-E133-4DA8-851D-3CD228514E29}"/>
          </ac:spMkLst>
        </pc:spChg>
        <pc:spChg chg="mod">
          <ac:chgData name="Andrés Joaquín" userId="ffbe7a8ed576260a" providerId="LiveId" clId="{1B20888D-1FD4-4BFC-AF26-65391E2DEA60}" dt="2019-02-25T00:47:04.770" v="3707" actId="2085"/>
          <ac:spMkLst>
            <pc:docMk/>
            <pc:sldMk cId="3439446979" sldId="306"/>
            <ac:spMk id="33" creationId="{B9C62711-AA79-49D4-ACD9-ECAE97DB268B}"/>
          </ac:spMkLst>
        </pc:spChg>
        <pc:grpChg chg="add del">
          <ac:chgData name="Andrés Joaquín" userId="ffbe7a8ed576260a" providerId="LiveId" clId="{1B20888D-1FD4-4BFC-AF26-65391E2DEA60}" dt="2019-02-13T19:38:40.973" v="1268"/>
          <ac:grpSpMkLst>
            <pc:docMk/>
            <pc:sldMk cId="3439446979" sldId="306"/>
            <ac:grpSpMk id="6" creationId="{33347281-944E-4ABC-9317-855A41750532}"/>
          </ac:grpSpMkLst>
        </pc:grpChg>
        <pc:grpChg chg="add del mod">
          <ac:chgData name="Andrés Joaquín" userId="ffbe7a8ed576260a" providerId="LiveId" clId="{1B20888D-1FD4-4BFC-AF26-65391E2DEA60}" dt="2019-02-25T00:47:39.400" v="3716" actId="165"/>
          <ac:grpSpMkLst>
            <pc:docMk/>
            <pc:sldMk cId="3439446979" sldId="306"/>
            <ac:grpSpMk id="20" creationId="{18A542A1-2447-4632-95E6-68535BD9E9E7}"/>
          </ac:grpSpMkLst>
        </pc:grpChg>
        <pc:grpChg chg="mod topLvl">
          <ac:chgData name="Andrés Joaquín" userId="ffbe7a8ed576260a" providerId="LiveId" clId="{1B20888D-1FD4-4BFC-AF26-65391E2DEA60}" dt="2019-02-25T00:47:46.947" v="3718" actId="207"/>
          <ac:grpSpMkLst>
            <pc:docMk/>
            <pc:sldMk cId="3439446979" sldId="306"/>
            <ac:grpSpMk id="25" creationId="{1C5289CF-EE3C-44A2-A2D0-6959B00C0CAF}"/>
          </ac:grpSpMkLst>
        </pc:grpChg>
      </pc:sldChg>
      <pc:sldChg chg="addSp delSp modSp add ord modNotesTx">
        <pc:chgData name="Andrés Joaquín" userId="ffbe7a8ed576260a" providerId="LiveId" clId="{1B20888D-1FD4-4BFC-AF26-65391E2DEA60}" dt="2019-02-25T03:03:41.452" v="4115"/>
        <pc:sldMkLst>
          <pc:docMk/>
          <pc:sldMk cId="1103987793" sldId="307"/>
        </pc:sldMkLst>
        <pc:spChg chg="mod">
          <ac:chgData name="Andrés Joaquín" userId="ffbe7a8ed576260a" providerId="LiveId" clId="{1B20888D-1FD4-4BFC-AF26-65391E2DEA60}" dt="2019-02-13T19:39:09.483" v="1274"/>
          <ac:spMkLst>
            <pc:docMk/>
            <pc:sldMk cId="1103987793" sldId="307"/>
            <ac:spMk id="2" creationId="{00000000-0000-0000-0000-000000000000}"/>
          </ac:spMkLst>
        </pc:spChg>
        <pc:spChg chg="mod">
          <ac:chgData name="Andrés Joaquín" userId="ffbe7a8ed576260a" providerId="LiveId" clId="{1B20888D-1FD4-4BFC-AF26-65391E2DEA60}" dt="2019-02-25T00:40:28.642" v="3695" actId="20577"/>
          <ac:spMkLst>
            <pc:docMk/>
            <pc:sldMk cId="1103987793" sldId="307"/>
            <ac:spMk id="3" creationId="{00000000-0000-0000-0000-000000000000}"/>
          </ac:spMkLst>
        </pc:spChg>
        <pc:spChg chg="add del">
          <ac:chgData name="Andrés Joaquín" userId="ffbe7a8ed576260a" providerId="LiveId" clId="{1B20888D-1FD4-4BFC-AF26-65391E2DEA60}" dt="2019-02-13T19:39:25.684" v="1277"/>
          <ac:spMkLst>
            <pc:docMk/>
            <pc:sldMk cId="1103987793" sldId="307"/>
            <ac:spMk id="4" creationId="{C86C2E91-3821-44D0-B03A-1CE5B363190D}"/>
          </ac:spMkLst>
        </pc:spChg>
        <pc:spChg chg="add del mod">
          <ac:chgData name="Andrés Joaquín" userId="ffbe7a8ed576260a" providerId="LiveId" clId="{1B20888D-1FD4-4BFC-AF26-65391E2DEA60}" dt="2019-02-25T00:40:33.712" v="3696" actId="478"/>
          <ac:spMkLst>
            <pc:docMk/>
            <pc:sldMk cId="1103987793" sldId="307"/>
            <ac:spMk id="5" creationId="{2D56C9B3-72A8-4C50-A1EC-C65B0E691957}"/>
          </ac:spMkLst>
        </pc:spChg>
        <pc:picChg chg="add del mod">
          <ac:chgData name="Andrés Joaquín" userId="ffbe7a8ed576260a" providerId="LiveId" clId="{1B20888D-1FD4-4BFC-AF26-65391E2DEA60}" dt="2019-02-25T00:40:35.842" v="3697" actId="478"/>
          <ac:picMkLst>
            <pc:docMk/>
            <pc:sldMk cId="1103987793" sldId="307"/>
            <ac:picMk id="6" creationId="{64D44F64-1055-4192-8DA7-4513A871B80D}"/>
          </ac:picMkLst>
        </pc:picChg>
        <pc:picChg chg="add mod">
          <ac:chgData name="Andrés Joaquín" userId="ffbe7a8ed576260a" providerId="LiveId" clId="{1B20888D-1FD4-4BFC-AF26-65391E2DEA60}" dt="2019-02-25T01:22:37.489" v="3720" actId="2085"/>
          <ac:picMkLst>
            <pc:docMk/>
            <pc:sldMk cId="1103987793" sldId="307"/>
            <ac:picMk id="7" creationId="{6AC4ADA1-0B59-4BFB-AE6F-73360D93E2CD}"/>
          </ac:picMkLst>
        </pc:picChg>
      </pc:sldChg>
      <pc:sldChg chg="modSp add ord modNotesTx">
        <pc:chgData name="Andrés Joaquín" userId="ffbe7a8ed576260a" providerId="LiveId" clId="{1B20888D-1FD4-4BFC-AF26-65391E2DEA60}" dt="2019-02-25T03:03:58.590" v="4116"/>
        <pc:sldMkLst>
          <pc:docMk/>
          <pc:sldMk cId="2268954234" sldId="308"/>
        </pc:sldMkLst>
        <pc:spChg chg="mod">
          <ac:chgData name="Andrés Joaquín" userId="ffbe7a8ed576260a" providerId="LiveId" clId="{1B20888D-1FD4-4BFC-AF26-65391E2DEA60}" dt="2019-02-13T19:40:38.999" v="1291"/>
          <ac:spMkLst>
            <pc:docMk/>
            <pc:sldMk cId="2268954234" sldId="308"/>
            <ac:spMk id="2" creationId="{00000000-0000-0000-0000-000000000000}"/>
          </ac:spMkLst>
        </pc:spChg>
        <pc:spChg chg="mod">
          <ac:chgData name="Andrés Joaquín" userId="ffbe7a8ed576260a" providerId="LiveId" clId="{1B20888D-1FD4-4BFC-AF26-65391E2DEA60}" dt="2019-02-24T23:28:37.302" v="3472" actId="113"/>
          <ac:spMkLst>
            <pc:docMk/>
            <pc:sldMk cId="2268954234" sldId="308"/>
            <ac:spMk id="3" creationId="{00000000-0000-0000-0000-000000000000}"/>
          </ac:spMkLst>
        </pc:spChg>
      </pc:sldChg>
      <pc:sldChg chg="addSp delSp modSp add modNotesTx">
        <pc:chgData name="Andrés Joaquín" userId="ffbe7a8ed576260a" providerId="LiveId" clId="{1B20888D-1FD4-4BFC-AF26-65391E2DEA60}" dt="2019-02-25T03:13:37.901" v="4240" actId="14100"/>
        <pc:sldMkLst>
          <pc:docMk/>
          <pc:sldMk cId="2361540257" sldId="309"/>
        </pc:sldMkLst>
        <pc:spChg chg="mod">
          <ac:chgData name="Andrés Joaquín" userId="ffbe7a8ed576260a" providerId="LiveId" clId="{1B20888D-1FD4-4BFC-AF26-65391E2DEA60}" dt="2019-02-13T19:41:06.759" v="1294"/>
          <ac:spMkLst>
            <pc:docMk/>
            <pc:sldMk cId="2361540257" sldId="309"/>
            <ac:spMk id="2" creationId="{00000000-0000-0000-0000-000000000000}"/>
          </ac:spMkLst>
        </pc:spChg>
        <pc:spChg chg="del mod">
          <ac:chgData name="Andrés Joaquín" userId="ffbe7a8ed576260a" providerId="LiveId" clId="{1B20888D-1FD4-4BFC-AF26-65391E2DEA60}" dt="2019-02-25T03:12:50.722" v="4210" actId="478"/>
          <ac:spMkLst>
            <pc:docMk/>
            <pc:sldMk cId="2361540257" sldId="309"/>
            <ac:spMk id="3" creationId="{00000000-0000-0000-0000-000000000000}"/>
          </ac:spMkLst>
        </pc:spChg>
        <pc:spChg chg="add mod">
          <ac:chgData name="Andrés Joaquín" userId="ffbe7a8ed576260a" providerId="LiveId" clId="{1B20888D-1FD4-4BFC-AF26-65391E2DEA60}" dt="2019-02-25T03:13:37.901" v="4240" actId="14100"/>
          <ac:spMkLst>
            <pc:docMk/>
            <pc:sldMk cId="2361540257" sldId="309"/>
            <ac:spMk id="4" creationId="{CB5395C4-2FEB-4197-8725-2DAD374385E2}"/>
          </ac:spMkLst>
        </pc:spChg>
        <pc:spChg chg="add del mod">
          <ac:chgData name="Andrés Joaquín" userId="ffbe7a8ed576260a" providerId="LiveId" clId="{1B20888D-1FD4-4BFC-AF26-65391E2DEA60}" dt="2019-02-25T03:12:53.397" v="4211" actId="478"/>
          <ac:spMkLst>
            <pc:docMk/>
            <pc:sldMk cId="2361540257" sldId="309"/>
            <ac:spMk id="7" creationId="{7BA49C61-3CB0-4A12-A2DF-4C85AA307900}"/>
          </ac:spMkLst>
        </pc:spChg>
        <pc:picChg chg="add mod">
          <ac:chgData name="Andrés Joaquín" userId="ffbe7a8ed576260a" providerId="LiveId" clId="{1B20888D-1FD4-4BFC-AF26-65391E2DEA60}" dt="2019-02-25T03:13:01.812" v="4213" actId="1076"/>
          <ac:picMkLst>
            <pc:docMk/>
            <pc:sldMk cId="2361540257" sldId="309"/>
            <ac:picMk id="5" creationId="{5A42D533-A6A4-4A9B-A625-800C4E40A1CE}"/>
          </ac:picMkLst>
        </pc:picChg>
      </pc:sldChg>
      <pc:sldChg chg="addSp delSp modSp add ord modNotesTx">
        <pc:chgData name="Andrés Joaquín" userId="ffbe7a8ed576260a" providerId="LiveId" clId="{1B20888D-1FD4-4BFC-AF26-65391E2DEA60}" dt="2019-02-25T00:39:03.424" v="3650" actId="207"/>
        <pc:sldMkLst>
          <pc:docMk/>
          <pc:sldMk cId="899947103" sldId="311"/>
        </pc:sldMkLst>
        <pc:spChg chg="mod">
          <ac:chgData name="Andrés Joaquín" userId="ffbe7a8ed576260a" providerId="LiveId" clId="{1B20888D-1FD4-4BFC-AF26-65391E2DEA60}" dt="2019-02-24T21:33:22.933" v="2811" actId="2711"/>
          <ac:spMkLst>
            <pc:docMk/>
            <pc:sldMk cId="899947103" sldId="311"/>
            <ac:spMk id="2" creationId="{00000000-0000-0000-0000-000000000000}"/>
          </ac:spMkLst>
        </pc:spChg>
        <pc:spChg chg="add mod">
          <ac:chgData name="Andrés Joaquín" userId="ffbe7a8ed576260a" providerId="LiveId" clId="{1B20888D-1FD4-4BFC-AF26-65391E2DEA60}" dt="2019-02-25T00:38:40.525" v="3647" actId="207"/>
          <ac:spMkLst>
            <pc:docMk/>
            <pc:sldMk cId="899947103" sldId="311"/>
            <ac:spMk id="4" creationId="{BF3A4BB3-FD8E-4A05-A1C0-A41717826241}"/>
          </ac:spMkLst>
        </pc:spChg>
        <pc:spChg chg="add mod">
          <ac:chgData name="Andrés Joaquín" userId="ffbe7a8ed576260a" providerId="LiveId" clId="{1B20888D-1FD4-4BFC-AF26-65391E2DEA60}" dt="2019-02-25T00:38:21.579" v="3645" actId="2085"/>
          <ac:spMkLst>
            <pc:docMk/>
            <pc:sldMk cId="899947103" sldId="311"/>
            <ac:spMk id="5" creationId="{AD96BA33-D853-4C5C-A543-EA87B1211AC0}"/>
          </ac:spMkLst>
        </pc:spChg>
        <pc:spChg chg="add del mod">
          <ac:chgData name="Andrés Joaquín" userId="ffbe7a8ed576260a" providerId="LiveId" clId="{1B20888D-1FD4-4BFC-AF26-65391E2DEA60}" dt="2019-02-24T23:14:22.319" v="3143" actId="478"/>
          <ac:spMkLst>
            <pc:docMk/>
            <pc:sldMk cId="899947103" sldId="311"/>
            <ac:spMk id="6" creationId="{219F2106-2491-409D-81A8-D37514DB5883}"/>
          </ac:spMkLst>
        </pc:spChg>
        <pc:spChg chg="add del mod">
          <ac:chgData name="Andrés Joaquín" userId="ffbe7a8ed576260a" providerId="LiveId" clId="{1B20888D-1FD4-4BFC-AF26-65391E2DEA60}" dt="2019-02-24T23:15:07.468" v="3158" actId="478"/>
          <ac:spMkLst>
            <pc:docMk/>
            <pc:sldMk cId="899947103" sldId="311"/>
            <ac:spMk id="7" creationId="{F494ACF8-8CA5-4B6F-BEB7-141A1F0B0DE1}"/>
          </ac:spMkLst>
        </pc:spChg>
        <pc:spChg chg="add mod">
          <ac:chgData name="Andrés Joaquín" userId="ffbe7a8ed576260a" providerId="LiveId" clId="{1B20888D-1FD4-4BFC-AF26-65391E2DEA60}" dt="2019-02-25T00:38:21.579" v="3645" actId="2085"/>
          <ac:spMkLst>
            <pc:docMk/>
            <pc:sldMk cId="899947103" sldId="311"/>
            <ac:spMk id="8" creationId="{91A70DAE-C870-42FD-9584-8B54351703DB}"/>
          </ac:spMkLst>
        </pc:spChg>
        <pc:spChg chg="add mod">
          <ac:chgData name="Andrés Joaquín" userId="ffbe7a8ed576260a" providerId="LiveId" clId="{1B20888D-1FD4-4BFC-AF26-65391E2DEA60}" dt="2019-02-25T00:38:21.579" v="3645" actId="2085"/>
          <ac:spMkLst>
            <pc:docMk/>
            <pc:sldMk cId="899947103" sldId="311"/>
            <ac:spMk id="9" creationId="{086AA443-6745-49BD-AFA2-93DD5F50799D}"/>
          </ac:spMkLst>
        </pc:spChg>
        <pc:spChg chg="add mod">
          <ac:chgData name="Andrés Joaquín" userId="ffbe7a8ed576260a" providerId="LiveId" clId="{1B20888D-1FD4-4BFC-AF26-65391E2DEA60}" dt="2019-02-25T00:38:21.579" v="3645" actId="2085"/>
          <ac:spMkLst>
            <pc:docMk/>
            <pc:sldMk cId="899947103" sldId="311"/>
            <ac:spMk id="10" creationId="{590ACC4A-169D-4875-85E6-7660EC910B55}"/>
          </ac:spMkLst>
        </pc:spChg>
        <pc:spChg chg="add mod">
          <ac:chgData name="Andrés Joaquín" userId="ffbe7a8ed576260a" providerId="LiveId" clId="{1B20888D-1FD4-4BFC-AF26-65391E2DEA60}" dt="2019-02-25T00:38:21.579" v="3645" actId="2085"/>
          <ac:spMkLst>
            <pc:docMk/>
            <pc:sldMk cId="899947103" sldId="311"/>
            <ac:spMk id="11" creationId="{B79EF9CB-029B-49B8-99E5-B4C812EB10BA}"/>
          </ac:spMkLst>
        </pc:spChg>
        <pc:spChg chg="add mod">
          <ac:chgData name="Andrés Joaquín" userId="ffbe7a8ed576260a" providerId="LiveId" clId="{1B20888D-1FD4-4BFC-AF26-65391E2DEA60}" dt="2019-02-25T00:38:21.579" v="3645" actId="2085"/>
          <ac:spMkLst>
            <pc:docMk/>
            <pc:sldMk cId="899947103" sldId="311"/>
            <ac:spMk id="12" creationId="{C52CF75F-23BE-4683-8903-ABBCF096A05A}"/>
          </ac:spMkLst>
        </pc:spChg>
        <pc:spChg chg="add mod">
          <ac:chgData name="Andrés Joaquín" userId="ffbe7a8ed576260a" providerId="LiveId" clId="{1B20888D-1FD4-4BFC-AF26-65391E2DEA60}" dt="2019-02-25T00:38:21.579" v="3645" actId="2085"/>
          <ac:spMkLst>
            <pc:docMk/>
            <pc:sldMk cId="899947103" sldId="311"/>
            <ac:spMk id="13" creationId="{B95865AA-9A08-48C7-A4F1-418A6F29092F}"/>
          </ac:spMkLst>
        </pc:spChg>
        <pc:spChg chg="add del mod">
          <ac:chgData name="Andrés Joaquín" userId="ffbe7a8ed576260a" providerId="LiveId" clId="{1B20888D-1FD4-4BFC-AF26-65391E2DEA60}" dt="2019-02-25T00:38:21.579" v="3645" actId="2085"/>
          <ac:spMkLst>
            <pc:docMk/>
            <pc:sldMk cId="899947103" sldId="311"/>
            <ac:spMk id="14" creationId="{D9368DE6-AB96-43B3-A43A-956B1CDEF8CE}"/>
          </ac:spMkLst>
        </pc:spChg>
        <pc:spChg chg="add del">
          <ac:chgData name="Andrés Joaquín" userId="ffbe7a8ed576260a" providerId="LiveId" clId="{1B20888D-1FD4-4BFC-AF26-65391E2DEA60}" dt="2019-02-24T23:20:25.612" v="3277"/>
          <ac:spMkLst>
            <pc:docMk/>
            <pc:sldMk cId="899947103" sldId="311"/>
            <ac:spMk id="15" creationId="{F4E871F8-D19D-4A28-BD65-E2D347E130BE}"/>
          </ac:spMkLst>
        </pc:spChg>
        <pc:spChg chg="add del mod">
          <ac:chgData name="Andrés Joaquín" userId="ffbe7a8ed576260a" providerId="LiveId" clId="{1B20888D-1FD4-4BFC-AF26-65391E2DEA60}" dt="2019-02-25T00:38:55.906" v="3648" actId="207"/>
          <ac:spMkLst>
            <pc:docMk/>
            <pc:sldMk cId="899947103" sldId="311"/>
            <ac:spMk id="16" creationId="{CB8D42C8-85E4-45F9-A6F2-7315A4F3142F}"/>
          </ac:spMkLst>
        </pc:spChg>
        <pc:spChg chg="add mod">
          <ac:chgData name="Andrés Joaquín" userId="ffbe7a8ed576260a" providerId="LiveId" clId="{1B20888D-1FD4-4BFC-AF26-65391E2DEA60}" dt="2019-02-25T00:38:59.709" v="3649" actId="207"/>
          <ac:spMkLst>
            <pc:docMk/>
            <pc:sldMk cId="899947103" sldId="311"/>
            <ac:spMk id="17" creationId="{368978B6-2557-4AF2-B116-C0FC2DBE93A2}"/>
          </ac:spMkLst>
        </pc:spChg>
        <pc:spChg chg="add del mod">
          <ac:chgData name="Andrés Joaquín" userId="ffbe7a8ed576260a" providerId="LiveId" clId="{1B20888D-1FD4-4BFC-AF26-65391E2DEA60}" dt="2019-02-24T23:20:56.732" v="3335" actId="478"/>
          <ac:spMkLst>
            <pc:docMk/>
            <pc:sldMk cId="899947103" sldId="311"/>
            <ac:spMk id="18" creationId="{0D69068C-8774-4AFB-B906-2102E317CD5F}"/>
          </ac:spMkLst>
        </pc:spChg>
        <pc:spChg chg="add del mod">
          <ac:chgData name="Andrés Joaquín" userId="ffbe7a8ed576260a" providerId="LiveId" clId="{1B20888D-1FD4-4BFC-AF26-65391E2DEA60}" dt="2019-02-24T23:20:57.593" v="3336" actId="478"/>
          <ac:spMkLst>
            <pc:docMk/>
            <pc:sldMk cId="899947103" sldId="311"/>
            <ac:spMk id="19" creationId="{6A77463D-8DE3-4592-885F-859A46E1E327}"/>
          </ac:spMkLst>
        </pc:spChg>
        <pc:spChg chg="add del mod">
          <ac:chgData name="Andrés Joaquín" userId="ffbe7a8ed576260a" providerId="LiveId" clId="{1B20888D-1FD4-4BFC-AF26-65391E2DEA60}" dt="2019-02-24T23:20:58.172" v="3337" actId="478"/>
          <ac:spMkLst>
            <pc:docMk/>
            <pc:sldMk cId="899947103" sldId="311"/>
            <ac:spMk id="20" creationId="{ED3A173C-4F9C-4AF0-8AF9-35E7033946F1}"/>
          </ac:spMkLst>
        </pc:spChg>
        <pc:spChg chg="add del mod">
          <ac:chgData name="Andrés Joaquín" userId="ffbe7a8ed576260a" providerId="LiveId" clId="{1B20888D-1FD4-4BFC-AF26-65391E2DEA60}" dt="2019-02-24T23:20:48.282" v="3329" actId="478"/>
          <ac:spMkLst>
            <pc:docMk/>
            <pc:sldMk cId="899947103" sldId="311"/>
            <ac:spMk id="21" creationId="{91D15B8D-B902-438A-82BA-E66E098967D7}"/>
          </ac:spMkLst>
        </pc:spChg>
        <pc:spChg chg="add del mod">
          <ac:chgData name="Andrés Joaquín" userId="ffbe7a8ed576260a" providerId="LiveId" clId="{1B20888D-1FD4-4BFC-AF26-65391E2DEA60}" dt="2019-02-24T23:20:53.832" v="3332" actId="478"/>
          <ac:spMkLst>
            <pc:docMk/>
            <pc:sldMk cId="899947103" sldId="311"/>
            <ac:spMk id="22" creationId="{0D8027BA-B680-49FF-9F9A-AE146C041FB3}"/>
          </ac:spMkLst>
        </pc:spChg>
        <pc:spChg chg="add del mod">
          <ac:chgData name="Andrés Joaquín" userId="ffbe7a8ed576260a" providerId="LiveId" clId="{1B20888D-1FD4-4BFC-AF26-65391E2DEA60}" dt="2019-02-24T23:20:54.581" v="3333" actId="478"/>
          <ac:spMkLst>
            <pc:docMk/>
            <pc:sldMk cId="899947103" sldId="311"/>
            <ac:spMk id="23" creationId="{1F6B75DD-F709-4535-B307-0DC90D1692B2}"/>
          </ac:spMkLst>
        </pc:spChg>
        <pc:spChg chg="add del mod">
          <ac:chgData name="Andrés Joaquín" userId="ffbe7a8ed576260a" providerId="LiveId" clId="{1B20888D-1FD4-4BFC-AF26-65391E2DEA60}" dt="2019-02-24T23:20:55.052" v="3334" actId="478"/>
          <ac:spMkLst>
            <pc:docMk/>
            <pc:sldMk cId="899947103" sldId="311"/>
            <ac:spMk id="24" creationId="{D6493CBB-92A9-4666-899F-35B93F8F214F}"/>
          </ac:spMkLst>
        </pc:spChg>
        <pc:spChg chg="add mod">
          <ac:chgData name="Andrés Joaquín" userId="ffbe7a8ed576260a" providerId="LiveId" clId="{1B20888D-1FD4-4BFC-AF26-65391E2DEA60}" dt="2019-02-25T00:39:03.424" v="3650" actId="207"/>
          <ac:spMkLst>
            <pc:docMk/>
            <pc:sldMk cId="899947103" sldId="311"/>
            <ac:spMk id="25" creationId="{5E271F0F-63D5-4971-8715-032B50E90C64}"/>
          </ac:spMkLst>
        </pc:spChg>
        <pc:picChg chg="del mod">
          <ac:chgData name="Andrés Joaquín" userId="ffbe7a8ed576260a" providerId="LiveId" clId="{1B20888D-1FD4-4BFC-AF26-65391E2DEA60}" dt="2019-02-24T23:21:39.900" v="3382" actId="478"/>
          <ac:picMkLst>
            <pc:docMk/>
            <pc:sldMk cId="899947103" sldId="311"/>
            <ac:picMk id="3" creationId="{75978353-069F-41FE-822D-73728B6434BF}"/>
          </ac:picMkLst>
        </pc:picChg>
      </pc:sldChg>
      <pc:sldChg chg="addSp delSp modSp add ord">
        <pc:chgData name="Andrés Joaquín" userId="ffbe7a8ed576260a" providerId="LiveId" clId="{1B20888D-1FD4-4BFC-AF26-65391E2DEA60}" dt="2019-02-24T21:31:59.394" v="2793" actId="2711"/>
        <pc:sldMkLst>
          <pc:docMk/>
          <pc:sldMk cId="158486521" sldId="312"/>
        </pc:sldMkLst>
        <pc:spChg chg="del">
          <ac:chgData name="Andrés Joaquín" userId="ffbe7a8ed576260a" providerId="LiveId" clId="{1B20888D-1FD4-4BFC-AF26-65391E2DEA60}" dt="2019-02-13T23:06:39.385" v="2569"/>
          <ac:spMkLst>
            <pc:docMk/>
            <pc:sldMk cId="158486521" sldId="312"/>
            <ac:spMk id="2" creationId="{D0A5B82A-49C8-45AB-94DF-07AEBE3251F7}"/>
          </ac:spMkLst>
        </pc:spChg>
        <pc:spChg chg="del">
          <ac:chgData name="Andrés Joaquín" userId="ffbe7a8ed576260a" providerId="LiveId" clId="{1B20888D-1FD4-4BFC-AF26-65391E2DEA60}" dt="2019-02-13T23:06:39.385" v="2569"/>
          <ac:spMkLst>
            <pc:docMk/>
            <pc:sldMk cId="158486521" sldId="312"/>
            <ac:spMk id="3" creationId="{896DFC66-C5D0-4B5E-9DA5-27ADC95289CF}"/>
          </ac:spMkLst>
        </pc:spChg>
        <pc:spChg chg="add mod">
          <ac:chgData name="Andrés Joaquín" userId="ffbe7a8ed576260a" providerId="LiveId" clId="{1B20888D-1FD4-4BFC-AF26-65391E2DEA60}" dt="2019-02-24T21:31:46.791" v="2790" actId="2711"/>
          <ac:spMkLst>
            <pc:docMk/>
            <pc:sldMk cId="158486521" sldId="312"/>
            <ac:spMk id="4" creationId="{E170B5A6-B4BD-4EDD-82FF-3C83B7E6B746}"/>
          </ac:spMkLst>
        </pc:spChg>
        <pc:spChg chg="add mod">
          <ac:chgData name="Andrés Joaquín" userId="ffbe7a8ed576260a" providerId="LiveId" clId="{1B20888D-1FD4-4BFC-AF26-65391E2DEA60}" dt="2019-02-24T21:31:51.023" v="2791" actId="2711"/>
          <ac:spMkLst>
            <pc:docMk/>
            <pc:sldMk cId="158486521" sldId="312"/>
            <ac:spMk id="5" creationId="{3D1F2EB1-A746-44CB-998A-5477BF67054D}"/>
          </ac:spMkLst>
        </pc:spChg>
        <pc:spChg chg="add del mod">
          <ac:chgData name="Andrés Joaquín" userId="ffbe7a8ed576260a" providerId="LiveId" clId="{1B20888D-1FD4-4BFC-AF26-65391E2DEA60}" dt="2019-02-13T23:10:45.175" v="2682"/>
          <ac:spMkLst>
            <pc:docMk/>
            <pc:sldMk cId="158486521" sldId="312"/>
            <ac:spMk id="6" creationId="{4F7DC892-3115-4067-AA3A-27F003CC2328}"/>
          </ac:spMkLst>
        </pc:spChg>
        <pc:spChg chg="add del mod">
          <ac:chgData name="Andrés Joaquín" userId="ffbe7a8ed576260a" providerId="LiveId" clId="{1B20888D-1FD4-4BFC-AF26-65391E2DEA60}" dt="2019-02-13T23:10:45.175" v="2682"/>
          <ac:spMkLst>
            <pc:docMk/>
            <pc:sldMk cId="158486521" sldId="312"/>
            <ac:spMk id="7" creationId="{09ADEA8D-E8E8-43FB-837C-0D671DF9D84A}"/>
          </ac:spMkLst>
        </pc:spChg>
        <pc:spChg chg="add mod">
          <ac:chgData name="Andrés Joaquín" userId="ffbe7a8ed576260a" providerId="LiveId" clId="{1B20888D-1FD4-4BFC-AF26-65391E2DEA60}" dt="2019-02-24T21:31:55.095" v="2792" actId="2711"/>
          <ac:spMkLst>
            <pc:docMk/>
            <pc:sldMk cId="158486521" sldId="312"/>
            <ac:spMk id="8" creationId="{AE215CD9-136B-44A6-A119-151BE1701D15}"/>
          </ac:spMkLst>
        </pc:spChg>
        <pc:spChg chg="add mod">
          <ac:chgData name="Andrés Joaquín" userId="ffbe7a8ed576260a" providerId="LiveId" clId="{1B20888D-1FD4-4BFC-AF26-65391E2DEA60}" dt="2019-02-24T21:31:59.394" v="2793" actId="2711"/>
          <ac:spMkLst>
            <pc:docMk/>
            <pc:sldMk cId="158486521" sldId="312"/>
            <ac:spMk id="9" creationId="{0C0AE894-0E78-493D-B11D-1557FA351BC7}"/>
          </ac:spMkLst>
        </pc:spChg>
      </pc:sldChg>
      <pc:sldChg chg="addSp modSp add">
        <pc:chgData name="Andrés Joaquín" userId="ffbe7a8ed576260a" providerId="LiveId" clId="{1B20888D-1FD4-4BFC-AF26-65391E2DEA60}" dt="2019-02-25T03:02:49.724" v="4114" actId="1076"/>
        <pc:sldMkLst>
          <pc:docMk/>
          <pc:sldMk cId="505532145" sldId="313"/>
        </pc:sldMkLst>
        <pc:spChg chg="mod">
          <ac:chgData name="Andrés Joaquín" userId="ffbe7a8ed576260a" providerId="LiveId" clId="{1B20888D-1FD4-4BFC-AF26-65391E2DEA60}" dt="2019-02-25T01:41:39.308" v="3826" actId="20577"/>
          <ac:spMkLst>
            <pc:docMk/>
            <pc:sldMk cId="505532145" sldId="313"/>
            <ac:spMk id="2" creationId="{00000000-0000-0000-0000-000000000000}"/>
          </ac:spMkLst>
        </pc:spChg>
        <pc:spChg chg="mod">
          <ac:chgData name="Andrés Joaquín" userId="ffbe7a8ed576260a" providerId="LiveId" clId="{1B20888D-1FD4-4BFC-AF26-65391E2DEA60}" dt="2019-02-25T01:47:26.064" v="4110" actId="790"/>
          <ac:spMkLst>
            <pc:docMk/>
            <pc:sldMk cId="505532145" sldId="313"/>
            <ac:spMk id="3" creationId="{00000000-0000-0000-0000-000000000000}"/>
          </ac:spMkLst>
        </pc:spChg>
        <pc:picChg chg="add mod">
          <ac:chgData name="Andrés Joaquín" userId="ffbe7a8ed576260a" providerId="LiveId" clId="{1B20888D-1FD4-4BFC-AF26-65391E2DEA60}" dt="2019-02-25T03:02:49.724" v="4114" actId="1076"/>
          <ac:picMkLst>
            <pc:docMk/>
            <pc:sldMk cId="505532145" sldId="313"/>
            <ac:picMk id="4" creationId="{0739B164-B3A8-4924-AFE5-122A26839648}"/>
          </ac:picMkLst>
        </pc:picChg>
      </pc:sldChg>
      <pc:sldMasterChg chg="addSp delSp modSp addSldLayout delSldLayout modSldLayout">
        <pc:chgData name="Andrés Joaquín" userId="ffbe7a8ed576260a" providerId="LiveId" clId="{1B20888D-1FD4-4BFC-AF26-65391E2DEA60}" dt="2019-02-24T21:34:19.679" v="2824" actId="2711"/>
        <pc:sldMasterMkLst>
          <pc:docMk/>
          <pc:sldMasterMk cId="0" sldId="2147483660"/>
        </pc:sldMasterMkLst>
        <pc:spChg chg="del">
          <ac:chgData name="Andrés Joaquín" userId="ffbe7a8ed576260a" providerId="LiveId" clId="{1B20888D-1FD4-4BFC-AF26-65391E2DEA60}" dt="2019-02-13T18:40:51.204" v="204" actId="478"/>
          <ac:spMkLst>
            <pc:docMk/>
            <pc:sldMasterMk cId="0" sldId="2147483660"/>
            <ac:spMk id="6" creationId="{3B59D9B4-A3A5-44C9-99C4-3C066FCEAFB6}"/>
          </ac:spMkLst>
        </pc:spChg>
        <pc:spChg chg="add del mod">
          <ac:chgData name="Andrés Joaquín" userId="ffbe7a8ed576260a" providerId="LiveId" clId="{1B20888D-1FD4-4BFC-AF26-65391E2DEA60}" dt="2019-02-13T22:27:03.561" v="2370" actId="478"/>
          <ac:spMkLst>
            <pc:docMk/>
            <pc:sldMasterMk cId="0" sldId="2147483660"/>
            <ac:spMk id="11" creationId="{58AC6C4C-956D-4699-9AB4-39B3BAC48C39}"/>
          </ac:spMkLst>
        </pc:spChg>
        <pc:spChg chg="mod">
          <ac:chgData name="Andrés Joaquín" userId="ffbe7a8ed576260a" providerId="LiveId" clId="{1B20888D-1FD4-4BFC-AF26-65391E2DEA60}" dt="2019-02-24T21:33:38.218" v="2813" actId="2711"/>
          <ac:spMkLst>
            <pc:docMk/>
            <pc:sldMasterMk cId="0" sldId="2147483660"/>
            <ac:spMk id="1029" creationId="{00000000-0000-0000-0000-000000000000}"/>
          </ac:spMkLst>
        </pc:spChg>
        <pc:spChg chg="mod">
          <ac:chgData name="Andrés Joaquín" userId="ffbe7a8ed576260a" providerId="LiveId" clId="{1B20888D-1FD4-4BFC-AF26-65391E2DEA60}" dt="2019-02-24T21:33:41.986" v="2814" actId="2711"/>
          <ac:spMkLst>
            <pc:docMk/>
            <pc:sldMasterMk cId="0" sldId="2147483660"/>
            <ac:spMk id="1030" creationId="{00000000-0000-0000-0000-000000000000}"/>
          </ac:spMkLst>
        </pc:spChg>
        <pc:picChg chg="del mod">
          <ac:chgData name="Andrés Joaquín" userId="ffbe7a8ed576260a" providerId="LiveId" clId="{1B20888D-1FD4-4BFC-AF26-65391E2DEA60}" dt="2019-02-13T18:41:10.069" v="205" actId="478"/>
          <ac:picMkLst>
            <pc:docMk/>
            <pc:sldMasterMk cId="0" sldId="2147483660"/>
            <ac:picMk id="9" creationId="{660D58DA-3A5D-4975-B81F-50EB0B94A485}"/>
          </ac:picMkLst>
        </pc:picChg>
        <pc:picChg chg="add del mod">
          <ac:chgData name="Andrés Joaquín" userId="ffbe7a8ed576260a" providerId="LiveId" clId="{1B20888D-1FD4-4BFC-AF26-65391E2DEA60}" dt="2019-02-13T22:27:04.874" v="2371" actId="478"/>
          <ac:picMkLst>
            <pc:docMk/>
            <pc:sldMasterMk cId="0" sldId="2147483660"/>
            <ac:picMk id="10" creationId="{82752CC6-EDFC-4228-8965-679F7D061E01}"/>
          </ac:picMkLst>
        </pc:picChg>
        <pc:sldLayoutChg chg="addSp delSp modSp">
          <pc:chgData name="Andrés Joaquín" userId="ffbe7a8ed576260a" providerId="LiveId" clId="{1B20888D-1FD4-4BFC-AF26-65391E2DEA60}" dt="2019-02-24T21:34:19.679" v="2824" actId="2711"/>
          <pc:sldLayoutMkLst>
            <pc:docMk/>
            <pc:sldMasterMk cId="0" sldId="2147483660"/>
            <pc:sldLayoutMk cId="0" sldId="2147483661"/>
          </pc:sldLayoutMkLst>
          <pc:spChg chg="add del">
            <ac:chgData name="Andrés Joaquín" userId="ffbe7a8ed576260a" providerId="LiveId" clId="{1B20888D-1FD4-4BFC-AF26-65391E2DEA60}" dt="2019-02-13T23:07:39.320" v="2622" actId="11529"/>
            <ac:spMkLst>
              <pc:docMk/>
              <pc:sldMasterMk cId="0" sldId="2147483660"/>
              <pc:sldLayoutMk cId="0" sldId="2147483661"/>
              <ac:spMk id="2" creationId="{43099F0B-339C-4253-8B97-02F801A21783}"/>
            </ac:spMkLst>
          </pc:spChg>
          <pc:spChg chg="add mod">
            <ac:chgData name="Andrés Joaquín" userId="ffbe7a8ed576260a" providerId="LiveId" clId="{1B20888D-1FD4-4BFC-AF26-65391E2DEA60}" dt="2019-02-24T21:34:12.378" v="2822" actId="2711"/>
            <ac:spMkLst>
              <pc:docMk/>
              <pc:sldMasterMk cId="0" sldId="2147483660"/>
              <pc:sldLayoutMk cId="0" sldId="2147483661"/>
              <ac:spMk id="3" creationId="{DA92365E-3723-4AAA-9C8D-C48E08B07D2F}"/>
            </ac:spMkLst>
          </pc:spChg>
          <pc:spChg chg="add del">
            <ac:chgData name="Andrés Joaquín" userId="ffbe7a8ed576260a" providerId="LiveId" clId="{1B20888D-1FD4-4BFC-AF26-65391E2DEA60}" dt="2019-02-13T23:08:29.843" v="2635" actId="11529"/>
            <ac:spMkLst>
              <pc:docMk/>
              <pc:sldMasterMk cId="0" sldId="2147483660"/>
              <pc:sldLayoutMk cId="0" sldId="2147483661"/>
              <ac:spMk id="4" creationId="{91B69343-C664-4C9D-9880-1170DE6ADCDA}"/>
            </ac:spMkLst>
          </pc:spChg>
          <pc:spChg chg="mod">
            <ac:chgData name="Andrés Joaquín" userId="ffbe7a8ed576260a" providerId="LiveId" clId="{1B20888D-1FD4-4BFC-AF26-65391E2DEA60}" dt="2019-02-13T23:12:10.532" v="2728" actId="404"/>
            <ac:spMkLst>
              <pc:docMk/>
              <pc:sldMasterMk cId="0" sldId="2147483660"/>
              <pc:sldLayoutMk cId="0" sldId="2147483661"/>
              <ac:spMk id="5" creationId="{00000000-0000-0000-0000-000000000000}"/>
            </ac:spMkLst>
          </pc:spChg>
          <pc:spChg chg="mod">
            <ac:chgData name="Andrés Joaquín" userId="ffbe7a8ed576260a" providerId="LiveId" clId="{1B20888D-1FD4-4BFC-AF26-65391E2DEA60}" dt="2019-02-24T21:34:19.679" v="2824" actId="2711"/>
            <ac:spMkLst>
              <pc:docMk/>
              <pc:sldMasterMk cId="0" sldId="2147483660"/>
              <pc:sldLayoutMk cId="0" sldId="2147483661"/>
              <ac:spMk id="7" creationId="{8F58D2F9-02DC-478E-932D-524432B62473}"/>
            </ac:spMkLst>
          </pc:spChg>
          <pc:spChg chg="add del mod">
            <ac:chgData name="Andrés Joaquín" userId="ffbe7a8ed576260a" providerId="LiveId" clId="{1B20888D-1FD4-4BFC-AF26-65391E2DEA60}" dt="2019-02-13T23:07:27.068" v="2621" actId="478"/>
            <ac:spMkLst>
              <pc:docMk/>
              <pc:sldMasterMk cId="0" sldId="2147483660"/>
              <pc:sldLayoutMk cId="0" sldId="2147483661"/>
              <ac:spMk id="8" creationId="{33FCFA81-15ED-4106-87BF-D09937D3F80A}"/>
            </ac:spMkLst>
          </pc:spChg>
          <pc:spChg chg="add del mod">
            <ac:chgData name="Andrés Joaquín" userId="ffbe7a8ed576260a" providerId="LiveId" clId="{1B20888D-1FD4-4BFC-AF26-65391E2DEA60}" dt="2019-02-13T23:08:47.194" v="2676" actId="478"/>
            <ac:spMkLst>
              <pc:docMk/>
              <pc:sldMasterMk cId="0" sldId="2147483660"/>
              <pc:sldLayoutMk cId="0" sldId="2147483661"/>
              <ac:spMk id="9" creationId="{173D029F-DAAF-4323-AE8F-4D4FB12CB4E1}"/>
            </ac:spMkLst>
          </pc:spChg>
          <pc:spChg chg="add mod">
            <ac:chgData name="Andrés Joaquín" userId="ffbe7a8ed576260a" providerId="LiveId" clId="{1B20888D-1FD4-4BFC-AF26-65391E2DEA60}" dt="2019-02-24T21:34:15.698" v="2823" actId="2711"/>
            <ac:spMkLst>
              <pc:docMk/>
              <pc:sldMasterMk cId="0" sldId="2147483660"/>
              <pc:sldLayoutMk cId="0" sldId="2147483661"/>
              <ac:spMk id="10" creationId="{54A79634-B49A-4380-96BF-533A430C04C2}"/>
            </ac:spMkLst>
          </pc:spChg>
          <pc:spChg chg="mod">
            <ac:chgData name="Andrés Joaquín" userId="ffbe7a8ed576260a" providerId="LiveId" clId="{1B20888D-1FD4-4BFC-AF26-65391E2DEA60}" dt="2019-02-24T21:34:06.257" v="2820" actId="2711"/>
            <ac:spMkLst>
              <pc:docMk/>
              <pc:sldMasterMk cId="0" sldId="2147483660"/>
              <pc:sldLayoutMk cId="0" sldId="2147483661"/>
              <ac:spMk id="726019" creationId="{00000000-0000-0000-0000-000000000000}"/>
            </ac:spMkLst>
          </pc:spChg>
          <pc:spChg chg="mod">
            <ac:chgData name="Andrés Joaquín" userId="ffbe7a8ed576260a" providerId="LiveId" clId="{1B20888D-1FD4-4BFC-AF26-65391E2DEA60}" dt="2019-02-24T21:34:09.208" v="2821" actId="2711"/>
            <ac:spMkLst>
              <pc:docMk/>
              <pc:sldMasterMk cId="0" sldId="2147483660"/>
              <pc:sldLayoutMk cId="0" sldId="2147483661"/>
              <ac:spMk id="726020" creationId="{00000000-0000-0000-0000-000000000000}"/>
            </ac:spMkLst>
          </pc:spChg>
        </pc:sldLayoutChg>
        <pc:sldLayoutChg chg="modSp">
          <pc:chgData name="Andrés Joaquín" userId="ffbe7a8ed576260a" providerId="LiveId" clId="{1B20888D-1FD4-4BFC-AF26-65391E2DEA60}" dt="2019-02-24T21:33:33.901" v="2812" actId="2711"/>
          <pc:sldLayoutMkLst>
            <pc:docMk/>
            <pc:sldMasterMk cId="0" sldId="2147483660"/>
            <pc:sldLayoutMk cId="0" sldId="2147483666"/>
          </pc:sldLayoutMkLst>
          <pc:spChg chg="mod">
            <ac:chgData name="Andrés Joaquín" userId="ffbe7a8ed576260a" providerId="LiveId" clId="{1B20888D-1FD4-4BFC-AF26-65391E2DEA60}" dt="2019-02-24T21:33:33.901" v="2812" actId="2711"/>
            <ac:spMkLst>
              <pc:docMk/>
              <pc:sldMasterMk cId="0" sldId="2147483660"/>
              <pc:sldLayoutMk cId="0" sldId="2147483666"/>
              <ac:spMk id="2" creationId="{00000000-0000-0000-0000-000000000000}"/>
            </ac:spMkLst>
          </pc:spChg>
        </pc:sldLayoutChg>
        <pc:sldLayoutChg chg="addSp delSp modSp setBg">
          <pc:chgData name="Andrés Joaquín" userId="ffbe7a8ed576260a" providerId="LiveId" clId="{1B20888D-1FD4-4BFC-AF26-65391E2DEA60}" dt="2019-02-24T21:34:01.944" v="2819" actId="403"/>
          <pc:sldLayoutMkLst>
            <pc:docMk/>
            <pc:sldMasterMk cId="0" sldId="2147483660"/>
            <pc:sldLayoutMk cId="2768068720" sldId="2147483674"/>
          </pc:sldLayoutMkLst>
          <pc:spChg chg="mod">
            <ac:chgData name="Andrés Joaquín" userId="ffbe7a8ed576260a" providerId="LiveId" clId="{1B20888D-1FD4-4BFC-AF26-65391E2DEA60}" dt="2019-02-13T18:43:22.097" v="212" actId="207"/>
            <ac:spMkLst>
              <pc:docMk/>
              <pc:sldMasterMk cId="0" sldId="2147483660"/>
              <pc:sldLayoutMk cId="2768068720" sldId="2147483674"/>
              <ac:spMk id="9" creationId="{00000000-0000-0000-0000-000000000000}"/>
            </ac:spMkLst>
          </pc:spChg>
          <pc:spChg chg="mod">
            <ac:chgData name="Andrés Joaquín" userId="ffbe7a8ed576260a" providerId="LiveId" clId="{1B20888D-1FD4-4BFC-AF26-65391E2DEA60}" dt="2019-02-24T21:34:01.944" v="2819" actId="403"/>
            <ac:spMkLst>
              <pc:docMk/>
              <pc:sldMasterMk cId="0" sldId="2147483660"/>
              <pc:sldLayoutMk cId="2768068720" sldId="2147483674"/>
              <ac:spMk id="11" creationId="{00000000-0000-0000-0000-000000000000}"/>
            </ac:spMkLst>
          </pc:spChg>
          <pc:spChg chg="mod">
            <ac:chgData name="Andrés Joaquín" userId="ffbe7a8ed576260a" providerId="LiveId" clId="{1B20888D-1FD4-4BFC-AF26-65391E2DEA60}" dt="2019-02-24T21:33:57.231" v="2817" actId="404"/>
            <ac:spMkLst>
              <pc:docMk/>
              <pc:sldMasterMk cId="0" sldId="2147483660"/>
              <pc:sldLayoutMk cId="2768068720" sldId="2147483674"/>
              <ac:spMk id="12" creationId="{00000000-0000-0000-0000-000000000000}"/>
            </ac:spMkLst>
          </pc:spChg>
          <pc:spChg chg="del">
            <ac:chgData name="Andrés Joaquín" userId="ffbe7a8ed576260a" providerId="LiveId" clId="{1B20888D-1FD4-4BFC-AF26-65391E2DEA60}" dt="2019-02-13T18:34:17.720" v="163" actId="478"/>
            <ac:spMkLst>
              <pc:docMk/>
              <pc:sldMasterMk cId="0" sldId="2147483660"/>
              <pc:sldLayoutMk cId="2768068720" sldId="2147483674"/>
              <ac:spMk id="13" creationId="{00000000-0000-0000-0000-000000000000}"/>
            </ac:spMkLst>
          </pc:spChg>
          <pc:picChg chg="del">
            <ac:chgData name="Andrés Joaquín" userId="ffbe7a8ed576260a" providerId="LiveId" clId="{1B20888D-1FD4-4BFC-AF26-65391E2DEA60}" dt="2019-02-13T18:26:55.137" v="73" actId="478"/>
            <ac:picMkLst>
              <pc:docMk/>
              <pc:sldMasterMk cId="0" sldId="2147483660"/>
              <pc:sldLayoutMk cId="2768068720" sldId="2147483674"/>
              <ac:picMk id="2" creationId="{00000000-0000-0000-0000-000000000000}"/>
            </ac:picMkLst>
          </pc:picChg>
          <pc:picChg chg="add mod">
            <ac:chgData name="Andrés Joaquín" userId="ffbe7a8ed576260a" providerId="LiveId" clId="{1B20888D-1FD4-4BFC-AF26-65391E2DEA60}" dt="2019-02-13T18:32:29.824" v="128" actId="14100"/>
            <ac:picMkLst>
              <pc:docMk/>
              <pc:sldMasterMk cId="0" sldId="2147483660"/>
              <pc:sldLayoutMk cId="2768068720" sldId="2147483674"/>
              <ac:picMk id="8" creationId="{76F00DCE-9F1D-4DA2-B51E-CE59077E8BA6}"/>
            </ac:picMkLst>
          </pc:picChg>
          <pc:picChg chg="del">
            <ac:chgData name="Andrés Joaquín" userId="ffbe7a8ed576260a" providerId="LiveId" clId="{1B20888D-1FD4-4BFC-AF26-65391E2DEA60}" dt="2019-02-13T18:26:40.116" v="72" actId="478"/>
            <ac:picMkLst>
              <pc:docMk/>
              <pc:sldMasterMk cId="0" sldId="2147483660"/>
              <pc:sldLayoutMk cId="2768068720" sldId="2147483674"/>
              <ac:picMk id="14" creationId="{00000000-0000-0000-0000-000000000000}"/>
            </ac:picMkLst>
          </pc:picChg>
        </pc:sldLayoutChg>
      </pc:sldMasterChg>
    </pc:docChg>
  </pc:docChgLst>
  <pc:docChgLst>
    <pc:chgData name="Andrés Joaquín" userId="ffbe7a8ed576260a" providerId="LiveId" clId="{B658ABAC-AB3F-4395-880B-B5AF6B8CE368}"/>
    <pc:docChg chg="undo custSel addSld delSld modSld sldOrd">
      <pc:chgData name="Andrés Joaquín" userId="ffbe7a8ed576260a" providerId="LiveId" clId="{B658ABAC-AB3F-4395-880B-B5AF6B8CE368}" dt="2020-04-06T21:24:52.214" v="1034" actId="403"/>
      <pc:docMkLst>
        <pc:docMk/>
      </pc:docMkLst>
      <pc:sldChg chg="modSp">
        <pc:chgData name="Andrés Joaquín" userId="ffbe7a8ed576260a" providerId="LiveId" clId="{B658ABAC-AB3F-4395-880B-B5AF6B8CE368}" dt="2020-04-06T15:28:24.929" v="66" actId="20577"/>
        <pc:sldMkLst>
          <pc:docMk/>
          <pc:sldMk cId="288111859" sldId="259"/>
        </pc:sldMkLst>
        <pc:spChg chg="mod">
          <ac:chgData name="Andrés Joaquín" userId="ffbe7a8ed576260a" providerId="LiveId" clId="{B658ABAC-AB3F-4395-880B-B5AF6B8CE368}" dt="2020-04-06T15:28:05.160" v="62" actId="14100"/>
          <ac:spMkLst>
            <pc:docMk/>
            <pc:sldMk cId="288111859" sldId="259"/>
            <ac:spMk id="5" creationId="{BF09B14C-5709-46C9-9DBB-A80AD3828D3A}"/>
          </ac:spMkLst>
        </pc:spChg>
        <pc:spChg chg="mod">
          <ac:chgData name="Andrés Joaquín" userId="ffbe7a8ed576260a" providerId="LiveId" clId="{B658ABAC-AB3F-4395-880B-B5AF6B8CE368}" dt="2020-04-06T15:28:24.929" v="66" actId="20577"/>
          <ac:spMkLst>
            <pc:docMk/>
            <pc:sldMk cId="288111859" sldId="259"/>
            <ac:spMk id="6" creationId="{6FC0B1F5-6424-463F-B03F-F0F0A5C79BA1}"/>
          </ac:spMkLst>
        </pc:spChg>
      </pc:sldChg>
      <pc:sldChg chg="add del">
        <pc:chgData name="Andrés Joaquín" userId="ffbe7a8ed576260a" providerId="LiveId" clId="{B658ABAC-AB3F-4395-880B-B5AF6B8CE368}" dt="2020-04-06T15:49:13.691" v="279" actId="47"/>
        <pc:sldMkLst>
          <pc:docMk/>
          <pc:sldMk cId="0" sldId="264"/>
        </pc:sldMkLst>
      </pc:sldChg>
      <pc:sldChg chg="del">
        <pc:chgData name="Andrés Joaquín" userId="ffbe7a8ed576260a" providerId="LiveId" clId="{B658ABAC-AB3F-4395-880B-B5AF6B8CE368}" dt="2020-04-06T15:49:32.204" v="280" actId="47"/>
        <pc:sldMkLst>
          <pc:docMk/>
          <pc:sldMk cId="0" sldId="270"/>
        </pc:sldMkLst>
      </pc:sldChg>
      <pc:sldChg chg="addSp delSp modSp add modNotesTx">
        <pc:chgData name="Andrés Joaquín" userId="ffbe7a8ed576260a" providerId="LiveId" clId="{B658ABAC-AB3F-4395-880B-B5AF6B8CE368}" dt="2020-04-06T15:33:18.257" v="91" actId="14100"/>
        <pc:sldMkLst>
          <pc:docMk/>
          <pc:sldMk cId="0" sldId="273"/>
        </pc:sldMkLst>
        <pc:spChg chg="add mod">
          <ac:chgData name="Andrés Joaquín" userId="ffbe7a8ed576260a" providerId="LiveId" clId="{B658ABAC-AB3F-4395-880B-B5AF6B8CE368}" dt="2020-04-06T15:33:18.257" v="91" actId="14100"/>
          <ac:spMkLst>
            <pc:docMk/>
            <pc:sldMk cId="0" sldId="273"/>
            <ac:spMk id="8" creationId="{DE798CEE-8E35-4648-9144-76E90C2253D6}"/>
          </ac:spMkLst>
        </pc:spChg>
        <pc:spChg chg="add mod">
          <ac:chgData name="Andrés Joaquín" userId="ffbe7a8ed576260a" providerId="LiveId" clId="{B658ABAC-AB3F-4395-880B-B5AF6B8CE368}" dt="2020-04-06T15:33:14.740" v="90" actId="14100"/>
          <ac:spMkLst>
            <pc:docMk/>
            <pc:sldMk cId="0" sldId="273"/>
            <ac:spMk id="9" creationId="{5559C745-8511-4A6A-B02D-3DA5E1A6BAE9}"/>
          </ac:spMkLst>
        </pc:spChg>
        <pc:spChg chg="del mod">
          <ac:chgData name="Andrés Joaquín" userId="ffbe7a8ed576260a" providerId="LiveId" clId="{B658ABAC-AB3F-4395-880B-B5AF6B8CE368}" dt="2020-04-06T15:30:13.271" v="73" actId="478"/>
          <ac:spMkLst>
            <pc:docMk/>
            <pc:sldMk cId="0" sldId="273"/>
            <ac:spMk id="13316" creationId="{8279563E-D82B-43BA-9EC3-A1FAF3346905}"/>
          </ac:spMkLst>
        </pc:spChg>
        <pc:spChg chg="del mod">
          <ac:chgData name="Andrés Joaquín" userId="ffbe7a8ed576260a" providerId="LiveId" clId="{B658ABAC-AB3F-4395-880B-B5AF6B8CE368}" dt="2020-04-06T15:31:04.032" v="86" actId="478"/>
          <ac:spMkLst>
            <pc:docMk/>
            <pc:sldMk cId="0" sldId="273"/>
            <ac:spMk id="13317" creationId="{9E1773FA-5B25-44F1-AB74-F766419E6E5D}"/>
          </ac:spMkLst>
        </pc:spChg>
        <pc:spChg chg="mod">
          <ac:chgData name="Andrés Joaquín" userId="ffbe7a8ed576260a" providerId="LiveId" clId="{B658ABAC-AB3F-4395-880B-B5AF6B8CE368}" dt="2020-04-06T15:33:08.451" v="89" actId="1076"/>
          <ac:spMkLst>
            <pc:docMk/>
            <pc:sldMk cId="0" sldId="273"/>
            <ac:spMk id="311300" creationId="{8362F0F5-B2F4-4A51-99B7-5869B64BA986}"/>
          </ac:spMkLst>
        </pc:spChg>
        <pc:spChg chg="del">
          <ac:chgData name="Andrés Joaquín" userId="ffbe7a8ed576260a" providerId="LiveId" clId="{B658ABAC-AB3F-4395-880B-B5AF6B8CE368}" dt="2020-04-06T15:28:59.253" v="67" actId="478"/>
          <ac:spMkLst>
            <pc:docMk/>
            <pc:sldMk cId="0" sldId="273"/>
            <ac:spMk id="311304" creationId="{9BA8E8EA-B074-476D-88DE-D7BF73049320}"/>
          </ac:spMkLst>
        </pc:spChg>
      </pc:sldChg>
      <pc:sldChg chg="addSp delSp modSp add">
        <pc:chgData name="Andrés Joaquín" userId="ffbe7a8ed576260a" providerId="LiveId" clId="{B658ABAC-AB3F-4395-880B-B5AF6B8CE368}" dt="2020-04-06T15:34:55.090" v="109" actId="1076"/>
        <pc:sldMkLst>
          <pc:docMk/>
          <pc:sldMk cId="0" sldId="274"/>
        </pc:sldMkLst>
        <pc:spChg chg="mod">
          <ac:chgData name="Andrés Joaquín" userId="ffbe7a8ed576260a" providerId="LiveId" clId="{B658ABAC-AB3F-4395-880B-B5AF6B8CE368}" dt="2020-04-06T15:33:46.724" v="93" actId="108"/>
          <ac:spMkLst>
            <pc:docMk/>
            <pc:sldMk cId="0" sldId="274"/>
            <ac:spMk id="8" creationId="{4B00A1E4-D85F-4EE8-A2C4-E31D84E98BA9}"/>
          </ac:spMkLst>
        </pc:spChg>
        <pc:spChg chg="add mod">
          <ac:chgData name="Andrés Joaquín" userId="ffbe7a8ed576260a" providerId="LiveId" clId="{B658ABAC-AB3F-4395-880B-B5AF6B8CE368}" dt="2020-04-06T15:34:30.663" v="101" actId="1076"/>
          <ac:spMkLst>
            <pc:docMk/>
            <pc:sldMk cId="0" sldId="274"/>
            <ac:spMk id="9" creationId="{B8F9C287-DA02-4A3E-8F4F-21A2A9940562}"/>
          </ac:spMkLst>
        </pc:spChg>
        <pc:spChg chg="add mod">
          <ac:chgData name="Andrés Joaquín" userId="ffbe7a8ed576260a" providerId="LiveId" clId="{B658ABAC-AB3F-4395-880B-B5AF6B8CE368}" dt="2020-04-06T15:34:55.090" v="109" actId="1076"/>
          <ac:spMkLst>
            <pc:docMk/>
            <pc:sldMk cId="0" sldId="274"/>
            <ac:spMk id="10" creationId="{F4D03C15-29A0-40AF-AE07-CB38E8A1C644}"/>
          </ac:spMkLst>
        </pc:spChg>
        <pc:spChg chg="del mod">
          <ac:chgData name="Andrés Joaquín" userId="ffbe7a8ed576260a" providerId="LiveId" clId="{B658ABAC-AB3F-4395-880B-B5AF6B8CE368}" dt="2020-04-06T15:34:15.560" v="99" actId="478"/>
          <ac:spMkLst>
            <pc:docMk/>
            <pc:sldMk cId="0" sldId="274"/>
            <ac:spMk id="15364" creationId="{4669E4AC-9FA5-4D5A-91F1-6FE6328CD38A}"/>
          </ac:spMkLst>
        </pc:spChg>
        <pc:spChg chg="del mod">
          <ac:chgData name="Andrés Joaquín" userId="ffbe7a8ed576260a" providerId="LiveId" clId="{B658ABAC-AB3F-4395-880B-B5AF6B8CE368}" dt="2020-04-06T15:34:51.188" v="108" actId="478"/>
          <ac:spMkLst>
            <pc:docMk/>
            <pc:sldMk cId="0" sldId="274"/>
            <ac:spMk id="15365" creationId="{FED4218A-5D53-4940-898B-3E7E21E3D0EC}"/>
          </ac:spMkLst>
        </pc:spChg>
        <pc:spChg chg="del">
          <ac:chgData name="Andrés Joaquín" userId="ffbe7a8ed576260a" providerId="LiveId" clId="{B658ABAC-AB3F-4395-880B-B5AF6B8CE368}" dt="2020-04-06T15:33:34.360" v="92" actId="478"/>
          <ac:spMkLst>
            <pc:docMk/>
            <pc:sldMk cId="0" sldId="274"/>
            <ac:spMk id="313352" creationId="{BF015409-624C-47F7-84BD-38D350F908D7}"/>
          </ac:spMkLst>
        </pc:spChg>
      </pc:sldChg>
      <pc:sldChg chg="delSp add del">
        <pc:chgData name="Andrés Joaquín" userId="ffbe7a8ed576260a" providerId="LiveId" clId="{B658ABAC-AB3F-4395-880B-B5AF6B8CE368}" dt="2020-04-06T15:36:08.459" v="111" actId="47"/>
        <pc:sldMkLst>
          <pc:docMk/>
          <pc:sldMk cId="0" sldId="275"/>
        </pc:sldMkLst>
        <pc:spChg chg="del">
          <ac:chgData name="Andrés Joaquín" userId="ffbe7a8ed576260a" providerId="LiveId" clId="{B658ABAC-AB3F-4395-880B-B5AF6B8CE368}" dt="2020-04-06T15:35:17.919" v="110" actId="478"/>
          <ac:spMkLst>
            <pc:docMk/>
            <pc:sldMk cId="0" sldId="275"/>
            <ac:spMk id="315399" creationId="{DC94F006-A8D2-41AB-BB86-88D0333611A0}"/>
          </ac:spMkLst>
        </pc:spChg>
      </pc:sldChg>
      <pc:sldChg chg="delSp modSp add">
        <pc:chgData name="Andrés Joaquín" userId="ffbe7a8ed576260a" providerId="LiveId" clId="{B658ABAC-AB3F-4395-880B-B5AF6B8CE368}" dt="2020-04-06T15:36:38.858" v="113" actId="108"/>
        <pc:sldMkLst>
          <pc:docMk/>
          <pc:sldMk cId="0" sldId="276"/>
        </pc:sldMkLst>
        <pc:spChg chg="mod">
          <ac:chgData name="Andrés Joaquín" userId="ffbe7a8ed576260a" providerId="LiveId" clId="{B658ABAC-AB3F-4395-880B-B5AF6B8CE368}" dt="2020-04-06T15:36:38.858" v="113" actId="108"/>
          <ac:spMkLst>
            <pc:docMk/>
            <pc:sldMk cId="0" sldId="276"/>
            <ac:spMk id="19459" creationId="{DCA665F3-DA62-4499-ADE6-8BD76899BA83}"/>
          </ac:spMkLst>
        </pc:spChg>
        <pc:spChg chg="del">
          <ac:chgData name="Andrés Joaquín" userId="ffbe7a8ed576260a" providerId="LiveId" clId="{B658ABAC-AB3F-4395-880B-B5AF6B8CE368}" dt="2020-04-06T15:36:14.982" v="112" actId="478"/>
          <ac:spMkLst>
            <pc:docMk/>
            <pc:sldMk cId="0" sldId="276"/>
            <ac:spMk id="317446" creationId="{71E0ED84-9819-4D0D-B09D-EAADF40E4008}"/>
          </ac:spMkLst>
        </pc:spChg>
      </pc:sldChg>
      <pc:sldChg chg="modSp">
        <pc:chgData name="Andrés Joaquín" userId="ffbe7a8ed576260a" providerId="LiveId" clId="{B658ABAC-AB3F-4395-880B-B5AF6B8CE368}" dt="2020-04-06T15:48:50.154" v="272" actId="20577"/>
        <pc:sldMkLst>
          <pc:docMk/>
          <pc:sldMk cId="1303457495" sldId="277"/>
        </pc:sldMkLst>
        <pc:spChg chg="mod">
          <ac:chgData name="Andrés Joaquín" userId="ffbe7a8ed576260a" providerId="LiveId" clId="{B658ABAC-AB3F-4395-880B-B5AF6B8CE368}" dt="2020-04-06T15:48:50.154" v="272" actId="20577"/>
          <ac:spMkLst>
            <pc:docMk/>
            <pc:sldMk cId="1303457495" sldId="277"/>
            <ac:spMk id="5" creationId="{976C0962-A050-4472-892A-FF56238F9974}"/>
          </ac:spMkLst>
        </pc:spChg>
      </pc:sldChg>
      <pc:sldChg chg="modSp">
        <pc:chgData name="Andrés Joaquín" userId="ffbe7a8ed576260a" providerId="LiveId" clId="{B658ABAC-AB3F-4395-880B-B5AF6B8CE368}" dt="2020-04-06T15:52:11.836" v="380" actId="313"/>
        <pc:sldMkLst>
          <pc:docMk/>
          <pc:sldMk cId="2303811928" sldId="278"/>
        </pc:sldMkLst>
        <pc:spChg chg="mod">
          <ac:chgData name="Andrés Joaquín" userId="ffbe7a8ed576260a" providerId="LiveId" clId="{B658ABAC-AB3F-4395-880B-B5AF6B8CE368}" dt="2020-04-06T15:52:11.836" v="380" actId="313"/>
          <ac:spMkLst>
            <pc:docMk/>
            <pc:sldMk cId="2303811928" sldId="278"/>
            <ac:spMk id="3" creationId="{00000000-0000-0000-0000-000000000000}"/>
          </ac:spMkLst>
        </pc:spChg>
      </pc:sldChg>
      <pc:sldChg chg="addSp delSp modSp add">
        <pc:chgData name="Andrés Joaquín" userId="ffbe7a8ed576260a" providerId="LiveId" clId="{B658ABAC-AB3F-4395-880B-B5AF6B8CE368}" dt="2020-04-06T15:41:34.632" v="142" actId="1076"/>
        <pc:sldMkLst>
          <pc:docMk/>
          <pc:sldMk cId="0" sldId="279"/>
        </pc:sldMkLst>
        <pc:spChg chg="mod">
          <ac:chgData name="Andrés Joaquín" userId="ffbe7a8ed576260a" providerId="LiveId" clId="{B658ABAC-AB3F-4395-880B-B5AF6B8CE368}" dt="2020-04-06T15:41:11.915" v="135" actId="1076"/>
          <ac:spMkLst>
            <pc:docMk/>
            <pc:sldMk cId="0" sldId="279"/>
            <ac:spMk id="8" creationId="{A67C4334-261C-4247-A091-78956DD2CD41}"/>
          </ac:spMkLst>
        </pc:spChg>
        <pc:spChg chg="add mod">
          <ac:chgData name="Andrés Joaquín" userId="ffbe7a8ed576260a" providerId="LiveId" clId="{B658ABAC-AB3F-4395-880B-B5AF6B8CE368}" dt="2020-04-06T15:40:54.392" v="132" actId="6549"/>
          <ac:spMkLst>
            <pc:docMk/>
            <pc:sldMk cId="0" sldId="279"/>
            <ac:spMk id="9" creationId="{2A8FD285-4C53-4E4B-B36F-176C9AB8F5DA}"/>
          </ac:spMkLst>
        </pc:spChg>
        <pc:spChg chg="add mod">
          <ac:chgData name="Andrés Joaquín" userId="ffbe7a8ed576260a" providerId="LiveId" clId="{B658ABAC-AB3F-4395-880B-B5AF6B8CE368}" dt="2020-04-06T15:41:34.632" v="142" actId="1076"/>
          <ac:spMkLst>
            <pc:docMk/>
            <pc:sldMk cId="0" sldId="279"/>
            <ac:spMk id="10" creationId="{EDD2A0CE-DF87-4736-8941-0E79D2623FD1}"/>
          </ac:spMkLst>
        </pc:spChg>
        <pc:spChg chg="del mod">
          <ac:chgData name="Andrés Joaquín" userId="ffbe7a8ed576260a" providerId="LiveId" clId="{B658ABAC-AB3F-4395-880B-B5AF6B8CE368}" dt="2020-04-06T15:41:04.670" v="133" actId="478"/>
          <ac:spMkLst>
            <pc:docMk/>
            <pc:sldMk cId="0" sldId="279"/>
            <ac:spMk id="29700" creationId="{12EA4B10-0986-4E02-B01A-12330D0CF645}"/>
          </ac:spMkLst>
        </pc:spChg>
        <pc:spChg chg="del mod">
          <ac:chgData name="Andrés Joaquín" userId="ffbe7a8ed576260a" providerId="LiveId" clId="{B658ABAC-AB3F-4395-880B-B5AF6B8CE368}" dt="2020-04-06T15:41:28.892" v="141" actId="478"/>
          <ac:spMkLst>
            <pc:docMk/>
            <pc:sldMk cId="0" sldId="279"/>
            <ac:spMk id="29701" creationId="{FA36EB5C-AD3D-40AB-8471-30CE553E741E}"/>
          </ac:spMkLst>
        </pc:spChg>
        <pc:spChg chg="del">
          <ac:chgData name="Andrés Joaquín" userId="ffbe7a8ed576260a" providerId="LiveId" clId="{B658ABAC-AB3F-4395-880B-B5AF6B8CE368}" dt="2020-04-06T15:40:21.630" v="126" actId="478"/>
          <ac:spMkLst>
            <pc:docMk/>
            <pc:sldMk cId="0" sldId="279"/>
            <ac:spMk id="323592" creationId="{C08638FC-BE3E-494D-89BD-A2BA192D1625}"/>
          </ac:spMkLst>
        </pc:spChg>
      </pc:sldChg>
      <pc:sldChg chg="addSp delSp modSp add">
        <pc:chgData name="Andrés Joaquín" userId="ffbe7a8ed576260a" providerId="LiveId" clId="{B658ABAC-AB3F-4395-880B-B5AF6B8CE368}" dt="2020-04-06T15:42:34.388" v="154" actId="1076"/>
        <pc:sldMkLst>
          <pc:docMk/>
          <pc:sldMk cId="0" sldId="280"/>
        </pc:sldMkLst>
        <pc:spChg chg="mod">
          <ac:chgData name="Andrés Joaquín" userId="ffbe7a8ed576260a" providerId="LiveId" clId="{B658ABAC-AB3F-4395-880B-B5AF6B8CE368}" dt="2020-04-06T15:41:47.916" v="144" actId="108"/>
          <ac:spMkLst>
            <pc:docMk/>
            <pc:sldMk cId="0" sldId="280"/>
            <ac:spMk id="8" creationId="{5658E427-8018-4253-93DA-3E4E03F3D74C}"/>
          </ac:spMkLst>
        </pc:spChg>
        <pc:spChg chg="add mod">
          <ac:chgData name="Andrés Joaquín" userId="ffbe7a8ed576260a" providerId="LiveId" clId="{B658ABAC-AB3F-4395-880B-B5AF6B8CE368}" dt="2020-04-06T15:42:01.547" v="148"/>
          <ac:spMkLst>
            <pc:docMk/>
            <pc:sldMk cId="0" sldId="280"/>
            <ac:spMk id="9" creationId="{488AF968-F993-402E-BB26-0F78EDB33802}"/>
          </ac:spMkLst>
        </pc:spChg>
        <pc:spChg chg="add mod">
          <ac:chgData name="Andrés Joaquín" userId="ffbe7a8ed576260a" providerId="LiveId" clId="{B658ABAC-AB3F-4395-880B-B5AF6B8CE368}" dt="2020-04-06T15:42:34.388" v="154" actId="1076"/>
          <ac:spMkLst>
            <pc:docMk/>
            <pc:sldMk cId="0" sldId="280"/>
            <ac:spMk id="10" creationId="{FC05A198-B31E-4920-BB06-5951C0730CD3}"/>
          </ac:spMkLst>
        </pc:spChg>
        <pc:spChg chg="del mod">
          <ac:chgData name="Andrés Joaquín" userId="ffbe7a8ed576260a" providerId="LiveId" clId="{B658ABAC-AB3F-4395-880B-B5AF6B8CE368}" dt="2020-04-06T15:42:04.737" v="149" actId="478"/>
          <ac:spMkLst>
            <pc:docMk/>
            <pc:sldMk cId="0" sldId="280"/>
            <ac:spMk id="31748" creationId="{CF87904D-20A5-4509-8A3B-82B6C2243375}"/>
          </ac:spMkLst>
        </pc:spChg>
        <pc:spChg chg="del mod">
          <ac:chgData name="Andrés Joaquín" userId="ffbe7a8ed576260a" providerId="LiveId" clId="{B658ABAC-AB3F-4395-880B-B5AF6B8CE368}" dt="2020-04-06T15:42:25.481" v="153" actId="478"/>
          <ac:spMkLst>
            <pc:docMk/>
            <pc:sldMk cId="0" sldId="280"/>
            <ac:spMk id="31749" creationId="{84649178-B189-4608-9EBD-0961EEE6100A}"/>
          </ac:spMkLst>
        </pc:spChg>
        <pc:spChg chg="del">
          <ac:chgData name="Andrés Joaquín" userId="ffbe7a8ed576260a" providerId="LiveId" clId="{B658ABAC-AB3F-4395-880B-B5AF6B8CE368}" dt="2020-04-06T15:41:41.277" v="143" actId="478"/>
          <ac:spMkLst>
            <pc:docMk/>
            <pc:sldMk cId="0" sldId="280"/>
            <ac:spMk id="325640" creationId="{F018D689-16D5-42BC-A98A-69BA06DC069A}"/>
          </ac:spMkLst>
        </pc:spChg>
      </pc:sldChg>
      <pc:sldChg chg="addSp delSp modSp add">
        <pc:chgData name="Andrés Joaquín" userId="ffbe7a8ed576260a" providerId="LiveId" clId="{B658ABAC-AB3F-4395-880B-B5AF6B8CE368}" dt="2020-04-06T15:43:43.411" v="170" actId="1076"/>
        <pc:sldMkLst>
          <pc:docMk/>
          <pc:sldMk cId="0" sldId="281"/>
        </pc:sldMkLst>
        <pc:spChg chg="add mod">
          <ac:chgData name="Andrés Joaquín" userId="ffbe7a8ed576260a" providerId="LiveId" clId="{B658ABAC-AB3F-4395-880B-B5AF6B8CE368}" dt="2020-04-06T15:43:11.807" v="162"/>
          <ac:spMkLst>
            <pc:docMk/>
            <pc:sldMk cId="0" sldId="281"/>
            <ac:spMk id="8" creationId="{151BBEEE-CA27-4EA3-93AD-782631029031}"/>
          </ac:spMkLst>
        </pc:spChg>
        <pc:spChg chg="mod">
          <ac:chgData name="Andrés Joaquín" userId="ffbe7a8ed576260a" providerId="LiveId" clId="{B658ABAC-AB3F-4395-880B-B5AF6B8CE368}" dt="2020-04-06T15:43:18.323" v="164" actId="108"/>
          <ac:spMkLst>
            <pc:docMk/>
            <pc:sldMk cId="0" sldId="281"/>
            <ac:spMk id="9" creationId="{719F603C-916E-4E5A-9BB9-A8512499BC47}"/>
          </ac:spMkLst>
        </pc:spChg>
        <pc:spChg chg="add mod">
          <ac:chgData name="Andrés Joaquín" userId="ffbe7a8ed576260a" providerId="LiveId" clId="{B658ABAC-AB3F-4395-880B-B5AF6B8CE368}" dt="2020-04-06T15:43:43.411" v="170" actId="1076"/>
          <ac:spMkLst>
            <pc:docMk/>
            <pc:sldMk cId="0" sldId="281"/>
            <ac:spMk id="10" creationId="{39FE4E2A-6F1E-4B50-A466-014BC4E592DA}"/>
          </ac:spMkLst>
        </pc:spChg>
        <pc:spChg chg="del mod">
          <ac:chgData name="Andrés Joaquín" userId="ffbe7a8ed576260a" providerId="LiveId" clId="{B658ABAC-AB3F-4395-880B-B5AF6B8CE368}" dt="2020-04-06T15:43:14.256" v="163" actId="478"/>
          <ac:spMkLst>
            <pc:docMk/>
            <pc:sldMk cId="0" sldId="281"/>
            <ac:spMk id="33796" creationId="{847A3B86-14A6-48D6-ABDA-966CF8F25D88}"/>
          </ac:spMkLst>
        </pc:spChg>
        <pc:spChg chg="del mod">
          <ac:chgData name="Andrés Joaquín" userId="ffbe7a8ed576260a" providerId="LiveId" clId="{B658ABAC-AB3F-4395-880B-B5AF6B8CE368}" dt="2020-04-06T15:43:32.322" v="169" actId="478"/>
          <ac:spMkLst>
            <pc:docMk/>
            <pc:sldMk cId="0" sldId="281"/>
            <ac:spMk id="33797" creationId="{FF6B4C2B-EEFE-4E45-A20E-DFDC7B35520F}"/>
          </ac:spMkLst>
        </pc:spChg>
        <pc:spChg chg="del">
          <ac:chgData name="Andrés Joaquín" userId="ffbe7a8ed576260a" providerId="LiveId" clId="{B658ABAC-AB3F-4395-880B-B5AF6B8CE368}" dt="2020-04-06T15:42:46.558" v="155" actId="478"/>
          <ac:spMkLst>
            <pc:docMk/>
            <pc:sldMk cId="0" sldId="281"/>
            <ac:spMk id="327688" creationId="{18BD1630-2CE4-4FA8-8521-790E55143479}"/>
          </ac:spMkLst>
        </pc:spChg>
      </pc:sldChg>
      <pc:sldChg chg="addSp delSp modSp add">
        <pc:chgData name="Andrés Joaquín" userId="ffbe7a8ed576260a" providerId="LiveId" clId="{B658ABAC-AB3F-4395-880B-B5AF6B8CE368}" dt="2020-04-06T18:47:40.056" v="555" actId="6549"/>
        <pc:sldMkLst>
          <pc:docMk/>
          <pc:sldMk cId="0" sldId="283"/>
        </pc:sldMkLst>
        <pc:spChg chg="add del">
          <ac:chgData name="Andrés Joaquín" userId="ffbe7a8ed576260a" providerId="LiveId" clId="{B658ABAC-AB3F-4395-880B-B5AF6B8CE368}" dt="2020-04-06T15:59:06.183" v="436"/>
          <ac:spMkLst>
            <pc:docMk/>
            <pc:sldMk cId="0" sldId="283"/>
            <ac:spMk id="7" creationId="{A111F772-637F-4224-ABE8-DAD0DD67DE14}"/>
          </ac:spMkLst>
        </pc:spChg>
        <pc:spChg chg="mod">
          <ac:chgData name="Andrés Joaquín" userId="ffbe7a8ed576260a" providerId="LiveId" clId="{B658ABAC-AB3F-4395-880B-B5AF6B8CE368}" dt="2020-04-06T18:47:40.056" v="555" actId="6549"/>
          <ac:spMkLst>
            <pc:docMk/>
            <pc:sldMk cId="0" sldId="283"/>
            <ac:spMk id="18435" creationId="{503270A3-95DF-46FA-A1AD-3B283A16702A}"/>
          </ac:spMkLst>
        </pc:spChg>
        <pc:spChg chg="mod">
          <ac:chgData name="Andrés Joaquín" userId="ffbe7a8ed576260a" providerId="LiveId" clId="{B658ABAC-AB3F-4395-880B-B5AF6B8CE368}" dt="2020-04-06T18:46:22.105" v="534" actId="114"/>
          <ac:spMkLst>
            <pc:docMk/>
            <pc:sldMk cId="0" sldId="283"/>
            <ac:spMk id="18436" creationId="{71292653-BC12-4B07-A762-5528F913907C}"/>
          </ac:spMkLst>
        </pc:spChg>
        <pc:spChg chg="del">
          <ac:chgData name="Andrés Joaquín" userId="ffbe7a8ed576260a" providerId="LiveId" clId="{B658ABAC-AB3F-4395-880B-B5AF6B8CE368}" dt="2020-04-06T15:43:54.273" v="171" actId="478"/>
          <ac:spMkLst>
            <pc:docMk/>
            <pc:sldMk cId="0" sldId="283"/>
            <ac:spMk id="331783" creationId="{E686CE19-26A4-459C-8C69-ADEA060BD321}"/>
          </ac:spMkLst>
        </pc:spChg>
      </pc:sldChg>
      <pc:sldChg chg="addSp delSp modSp add">
        <pc:chgData name="Andrés Joaquín" userId="ffbe7a8ed576260a" providerId="LiveId" clId="{B658ABAC-AB3F-4395-880B-B5AF6B8CE368}" dt="2020-04-06T15:58:43.210" v="433" actId="1076"/>
        <pc:sldMkLst>
          <pc:docMk/>
          <pc:sldMk cId="0" sldId="284"/>
        </pc:sldMkLst>
        <pc:spChg chg="mod">
          <ac:chgData name="Andrés Joaquín" userId="ffbe7a8ed576260a" providerId="LiveId" clId="{B658ABAC-AB3F-4395-880B-B5AF6B8CE368}" dt="2020-04-06T15:58:43.210" v="433" actId="1076"/>
          <ac:spMkLst>
            <pc:docMk/>
            <pc:sldMk cId="0" sldId="284"/>
            <ac:spMk id="9" creationId="{9E63EBA6-C526-42F8-9CB9-F2A018EF327C}"/>
          </ac:spMkLst>
        </pc:spChg>
        <pc:spChg chg="mod">
          <ac:chgData name="Andrés Joaquín" userId="ffbe7a8ed576260a" providerId="LiveId" clId="{B658ABAC-AB3F-4395-880B-B5AF6B8CE368}" dt="2020-04-06T15:58:43.210" v="433" actId="1076"/>
          <ac:spMkLst>
            <pc:docMk/>
            <pc:sldMk cId="0" sldId="284"/>
            <ac:spMk id="10" creationId="{DAC2092F-1BD2-41BF-B535-7342E4916914}"/>
          </ac:spMkLst>
        </pc:spChg>
        <pc:spChg chg="add mod">
          <ac:chgData name="Andrés Joaquín" userId="ffbe7a8ed576260a" providerId="LiveId" clId="{B658ABAC-AB3F-4395-880B-B5AF6B8CE368}" dt="2020-04-06T15:58:43.210" v="433" actId="1076"/>
          <ac:spMkLst>
            <pc:docMk/>
            <pc:sldMk cId="0" sldId="284"/>
            <ac:spMk id="11" creationId="{8BB084AA-34E6-4D67-8BF6-B82F45A2B237}"/>
          </ac:spMkLst>
        </pc:spChg>
        <pc:spChg chg="add mod">
          <ac:chgData name="Andrés Joaquín" userId="ffbe7a8ed576260a" providerId="LiveId" clId="{B658ABAC-AB3F-4395-880B-B5AF6B8CE368}" dt="2020-04-06T15:58:43.210" v="433" actId="1076"/>
          <ac:spMkLst>
            <pc:docMk/>
            <pc:sldMk cId="0" sldId="284"/>
            <ac:spMk id="12" creationId="{9D7403BE-F4EE-4AAF-84BD-0C844BA6CD77}"/>
          </ac:spMkLst>
        </pc:spChg>
        <pc:spChg chg="del mod">
          <ac:chgData name="Andrés Joaquín" userId="ffbe7a8ed576260a" providerId="LiveId" clId="{B658ABAC-AB3F-4395-880B-B5AF6B8CE368}" dt="2020-04-06T15:54:53.963" v="393" actId="478"/>
          <ac:spMkLst>
            <pc:docMk/>
            <pc:sldMk cId="0" sldId="284"/>
            <ac:spMk id="37921" creationId="{FB79770A-6A81-44DD-AB55-C745CF51FC99}"/>
          </ac:spMkLst>
        </pc:spChg>
        <pc:spChg chg="del mod">
          <ac:chgData name="Andrés Joaquín" userId="ffbe7a8ed576260a" providerId="LiveId" clId="{B658ABAC-AB3F-4395-880B-B5AF6B8CE368}" dt="2020-04-06T15:57:18.327" v="420" actId="478"/>
          <ac:spMkLst>
            <pc:docMk/>
            <pc:sldMk cId="0" sldId="284"/>
            <ac:spMk id="37922" creationId="{CE9E22BC-772B-4124-B800-ADB60BB32DA2}"/>
          </ac:spMkLst>
        </pc:spChg>
        <pc:spChg chg="del">
          <ac:chgData name="Andrés Joaquín" userId="ffbe7a8ed576260a" providerId="LiveId" clId="{B658ABAC-AB3F-4395-880B-B5AF6B8CE368}" dt="2020-04-06T15:47:03.900" v="237" actId="478"/>
          <ac:spMkLst>
            <pc:docMk/>
            <pc:sldMk cId="0" sldId="284"/>
            <ac:spMk id="333862" creationId="{64CA7ACF-51BA-41D4-B94F-ED03644D6F86}"/>
          </ac:spMkLst>
        </pc:spChg>
        <pc:graphicFrameChg chg="mod modGraphic">
          <ac:chgData name="Andrés Joaquín" userId="ffbe7a8ed576260a" providerId="LiveId" clId="{B658ABAC-AB3F-4395-880B-B5AF6B8CE368}" dt="2020-04-06T15:57:48.087" v="426" actId="1076"/>
          <ac:graphicFrameMkLst>
            <pc:docMk/>
            <pc:sldMk cId="0" sldId="284"/>
            <ac:graphicFrameMk id="333827" creationId="{1EAB68DD-54ED-4D16-96A0-9F024BC0BFAA}"/>
          </ac:graphicFrameMkLst>
        </pc:graphicFrameChg>
      </pc:sldChg>
      <pc:sldChg chg="addSp delSp modSp add">
        <pc:chgData name="Andrés Joaquín" userId="ffbe7a8ed576260a" providerId="LiveId" clId="{B658ABAC-AB3F-4395-880B-B5AF6B8CE368}" dt="2020-04-06T16:02:53.242" v="473" actId="207"/>
        <pc:sldMkLst>
          <pc:docMk/>
          <pc:sldMk cId="0" sldId="285"/>
        </pc:sldMkLst>
        <pc:spChg chg="mod">
          <ac:chgData name="Andrés Joaquín" userId="ffbe7a8ed576260a" providerId="LiveId" clId="{B658ABAC-AB3F-4395-880B-B5AF6B8CE368}" dt="2020-04-06T15:58:58.662" v="434" actId="108"/>
          <ac:spMkLst>
            <pc:docMk/>
            <pc:sldMk cId="0" sldId="285"/>
            <ac:spMk id="8" creationId="{C8A594BB-8B10-4579-BE33-94E7D0345DB8}"/>
          </ac:spMkLst>
        </pc:spChg>
        <pc:spChg chg="add mod">
          <ac:chgData name="Andrés Joaquín" userId="ffbe7a8ed576260a" providerId="LiveId" clId="{B658ABAC-AB3F-4395-880B-B5AF6B8CE368}" dt="2020-04-06T16:01:37.308" v="458" actId="207"/>
          <ac:spMkLst>
            <pc:docMk/>
            <pc:sldMk cId="0" sldId="285"/>
            <ac:spMk id="9" creationId="{996739D5-A0F9-44BC-A5D9-FC53859F6133}"/>
          </ac:spMkLst>
        </pc:spChg>
        <pc:spChg chg="add mod">
          <ac:chgData name="Andrés Joaquín" userId="ffbe7a8ed576260a" providerId="LiveId" clId="{B658ABAC-AB3F-4395-880B-B5AF6B8CE368}" dt="2020-04-06T16:02:53.242" v="473" actId="207"/>
          <ac:spMkLst>
            <pc:docMk/>
            <pc:sldMk cId="0" sldId="285"/>
            <ac:spMk id="10" creationId="{40F5F378-B3CC-49AD-A783-BA1D7E8589E2}"/>
          </ac:spMkLst>
        </pc:spChg>
        <pc:spChg chg="del mod">
          <ac:chgData name="Andrés Joaquín" userId="ffbe7a8ed576260a" providerId="LiveId" clId="{B658ABAC-AB3F-4395-880B-B5AF6B8CE368}" dt="2020-04-06T16:00:06.137" v="442" actId="478"/>
          <ac:spMkLst>
            <pc:docMk/>
            <pc:sldMk cId="0" sldId="285"/>
            <ac:spMk id="39939" creationId="{7E727C02-276D-438F-9A44-3A1EA3D65047}"/>
          </ac:spMkLst>
        </pc:spChg>
        <pc:spChg chg="del mod">
          <ac:chgData name="Andrés Joaquín" userId="ffbe7a8ed576260a" providerId="LiveId" clId="{B658ABAC-AB3F-4395-880B-B5AF6B8CE368}" dt="2020-04-06T16:02:07.168" v="462" actId="478"/>
          <ac:spMkLst>
            <pc:docMk/>
            <pc:sldMk cId="0" sldId="285"/>
            <ac:spMk id="39941" creationId="{BBE2F184-C061-401A-BD1F-C4EF3E530268}"/>
          </ac:spMkLst>
        </pc:spChg>
        <pc:spChg chg="del">
          <ac:chgData name="Andrés Joaquín" userId="ffbe7a8ed576260a" providerId="LiveId" clId="{B658ABAC-AB3F-4395-880B-B5AF6B8CE368}" dt="2020-04-06T15:47:10.869" v="238" actId="478"/>
          <ac:spMkLst>
            <pc:docMk/>
            <pc:sldMk cId="0" sldId="285"/>
            <ac:spMk id="335880" creationId="{B18A5E16-2ED5-4784-80C1-8CAFB3B3D29D}"/>
          </ac:spMkLst>
        </pc:spChg>
      </pc:sldChg>
      <pc:sldChg chg="addSp delSp modSp add">
        <pc:chgData name="Andrés Joaquín" userId="ffbe7a8ed576260a" providerId="LiveId" clId="{B658ABAC-AB3F-4395-880B-B5AF6B8CE368}" dt="2020-04-06T18:40:55.359" v="522" actId="20577"/>
        <pc:sldMkLst>
          <pc:docMk/>
          <pc:sldMk cId="0" sldId="286"/>
        </pc:sldMkLst>
        <pc:spChg chg="add mod">
          <ac:chgData name="Andrés Joaquín" userId="ffbe7a8ed576260a" providerId="LiveId" clId="{B658ABAC-AB3F-4395-880B-B5AF6B8CE368}" dt="2020-04-06T18:39:59.523" v="487" actId="207"/>
          <ac:spMkLst>
            <pc:docMk/>
            <pc:sldMk cId="0" sldId="286"/>
            <ac:spMk id="8" creationId="{FE9CF1CF-2357-4CB9-8FBA-28CD4F5392A6}"/>
          </ac:spMkLst>
        </pc:spChg>
        <pc:spChg chg="add mod">
          <ac:chgData name="Andrés Joaquín" userId="ffbe7a8ed576260a" providerId="LiveId" clId="{B658ABAC-AB3F-4395-880B-B5AF6B8CE368}" dt="2020-04-06T18:40:55.359" v="522" actId="20577"/>
          <ac:spMkLst>
            <pc:docMk/>
            <pc:sldMk cId="0" sldId="286"/>
            <ac:spMk id="9" creationId="{9CBA6E44-AAAD-4E10-BADB-AD7332B356ED}"/>
          </ac:spMkLst>
        </pc:spChg>
        <pc:spChg chg="del mod">
          <ac:chgData name="Andrés Joaquín" userId="ffbe7a8ed576260a" providerId="LiveId" clId="{B658ABAC-AB3F-4395-880B-B5AF6B8CE368}" dt="2020-04-06T18:26:21.462" v="481" actId="478"/>
          <ac:spMkLst>
            <pc:docMk/>
            <pc:sldMk cId="0" sldId="286"/>
            <ac:spMk id="41987" creationId="{5DD66CDD-AB4D-4062-AE4D-8677D1142C33}"/>
          </ac:spMkLst>
        </pc:spChg>
        <pc:spChg chg="del mod">
          <ac:chgData name="Andrés Joaquín" userId="ffbe7a8ed576260a" providerId="LiveId" clId="{B658ABAC-AB3F-4395-880B-B5AF6B8CE368}" dt="2020-04-06T18:40:13.969" v="492" actId="478"/>
          <ac:spMkLst>
            <pc:docMk/>
            <pc:sldMk cId="0" sldId="286"/>
            <ac:spMk id="41989" creationId="{E5CAC977-B566-4556-B37E-064346FAF9B5}"/>
          </ac:spMkLst>
        </pc:spChg>
        <pc:spChg chg="mod">
          <ac:chgData name="Andrés Joaquín" userId="ffbe7a8ed576260a" providerId="LiveId" clId="{B658ABAC-AB3F-4395-880B-B5AF6B8CE368}" dt="2020-04-06T18:17:40.412" v="474" actId="108"/>
          <ac:spMkLst>
            <pc:docMk/>
            <pc:sldMk cId="0" sldId="286"/>
            <ac:spMk id="41991" creationId="{50D0F92D-A119-4746-ACAC-FF87A16F4112}"/>
          </ac:spMkLst>
        </pc:spChg>
        <pc:spChg chg="del">
          <ac:chgData name="Andrés Joaquín" userId="ffbe7a8ed576260a" providerId="LiveId" clId="{B658ABAC-AB3F-4395-880B-B5AF6B8CE368}" dt="2020-04-06T15:47:13.837" v="239" actId="478"/>
          <ac:spMkLst>
            <pc:docMk/>
            <pc:sldMk cId="0" sldId="286"/>
            <ac:spMk id="337928" creationId="{22B7D176-44BD-4DFF-9332-7EC80FA30EBB}"/>
          </ac:spMkLst>
        </pc:spChg>
      </pc:sldChg>
      <pc:sldChg chg="delSp modSp add">
        <pc:chgData name="Andrés Joaquín" userId="ffbe7a8ed576260a" providerId="LiveId" clId="{B658ABAC-AB3F-4395-880B-B5AF6B8CE368}" dt="2020-04-06T19:34:47.058" v="621" actId="5793"/>
        <pc:sldMkLst>
          <pc:docMk/>
          <pc:sldMk cId="0" sldId="288"/>
        </pc:sldMkLst>
        <pc:spChg chg="mod">
          <ac:chgData name="Andrés Joaquín" userId="ffbe7a8ed576260a" providerId="LiveId" clId="{B658ABAC-AB3F-4395-880B-B5AF6B8CE368}" dt="2020-04-06T19:34:47.058" v="621" actId="5793"/>
          <ac:spMkLst>
            <pc:docMk/>
            <pc:sldMk cId="0" sldId="288"/>
            <ac:spMk id="23556" creationId="{C4A8B05A-3BA5-44AC-A9A9-FA871023D9C5}"/>
          </ac:spMkLst>
        </pc:spChg>
        <pc:spChg chg="mod">
          <ac:chgData name="Andrés Joaquín" userId="ffbe7a8ed576260a" providerId="LiveId" clId="{B658ABAC-AB3F-4395-880B-B5AF6B8CE368}" dt="2020-04-06T19:34:10.655" v="596" actId="20577"/>
          <ac:spMkLst>
            <pc:docMk/>
            <pc:sldMk cId="0" sldId="288"/>
            <ac:spMk id="44035" creationId="{A1F6D3E4-A12A-4A1A-A6CB-920F69DE89F2}"/>
          </ac:spMkLst>
        </pc:spChg>
        <pc:spChg chg="del">
          <ac:chgData name="Andrés Joaquín" userId="ffbe7a8ed576260a" providerId="LiveId" clId="{B658ABAC-AB3F-4395-880B-B5AF6B8CE368}" dt="2020-04-06T15:47:16.312" v="240" actId="478"/>
          <ac:spMkLst>
            <pc:docMk/>
            <pc:sldMk cId="0" sldId="288"/>
            <ac:spMk id="342023" creationId="{53FAEC6C-D3EA-4F71-BAB3-8B5EC58C5BAE}"/>
          </ac:spMkLst>
        </pc:spChg>
      </pc:sldChg>
      <pc:sldChg chg="addSp delSp modSp add">
        <pc:chgData name="Andrés Joaquín" userId="ffbe7a8ed576260a" providerId="LiveId" clId="{B658ABAC-AB3F-4395-880B-B5AF6B8CE368}" dt="2020-04-06T19:37:37.469" v="691" actId="20577"/>
        <pc:sldMkLst>
          <pc:docMk/>
          <pc:sldMk cId="0" sldId="289"/>
        </pc:sldMkLst>
        <pc:spChg chg="add mod">
          <ac:chgData name="Andrés Joaquín" userId="ffbe7a8ed576260a" providerId="LiveId" clId="{B658ABAC-AB3F-4395-880B-B5AF6B8CE368}" dt="2020-04-06T19:37:22.417" v="661" actId="1076"/>
          <ac:spMkLst>
            <pc:docMk/>
            <pc:sldMk cId="0" sldId="289"/>
            <ac:spMk id="6" creationId="{F4C1653B-CDD8-4583-B085-0C9F5EF8F943}"/>
          </ac:spMkLst>
        </pc:spChg>
        <pc:spChg chg="add mod">
          <ac:chgData name="Andrés Joaquín" userId="ffbe7a8ed576260a" providerId="LiveId" clId="{B658ABAC-AB3F-4395-880B-B5AF6B8CE368}" dt="2020-04-06T19:36:45.948" v="656" actId="14100"/>
          <ac:spMkLst>
            <pc:docMk/>
            <pc:sldMk cId="0" sldId="289"/>
            <ac:spMk id="7" creationId="{2C2FC7AC-94EE-4907-902A-6586D2502AA0}"/>
          </ac:spMkLst>
        </pc:spChg>
        <pc:spChg chg="add mod">
          <ac:chgData name="Andrés Joaquín" userId="ffbe7a8ed576260a" providerId="LiveId" clId="{B658ABAC-AB3F-4395-880B-B5AF6B8CE368}" dt="2020-04-06T19:37:37.469" v="691" actId="20577"/>
          <ac:spMkLst>
            <pc:docMk/>
            <pc:sldMk cId="0" sldId="289"/>
            <ac:spMk id="8" creationId="{72DB36F1-167D-4E50-AA72-DAEDF68A142E}"/>
          </ac:spMkLst>
        </pc:spChg>
        <pc:spChg chg="del mod">
          <ac:chgData name="Andrés Joaquín" userId="ffbe7a8ed576260a" providerId="LiveId" clId="{B658ABAC-AB3F-4395-880B-B5AF6B8CE368}" dt="2020-04-06T19:35:24.378" v="626" actId="478"/>
          <ac:spMkLst>
            <pc:docMk/>
            <pc:sldMk cId="0" sldId="289"/>
            <ac:spMk id="46083" creationId="{259F9906-7449-471A-9AF9-92CA4DF535AA}"/>
          </ac:spMkLst>
        </pc:spChg>
        <pc:spChg chg="del mod">
          <ac:chgData name="Andrés Joaquín" userId="ffbe7a8ed576260a" providerId="LiveId" clId="{B658ABAC-AB3F-4395-880B-B5AF6B8CE368}" dt="2020-04-06T19:36:05.452" v="642" actId="478"/>
          <ac:spMkLst>
            <pc:docMk/>
            <pc:sldMk cId="0" sldId="289"/>
            <ac:spMk id="46084" creationId="{487652ED-F7DF-4CA6-AAEC-B55C737ECA79}"/>
          </ac:spMkLst>
        </pc:spChg>
        <pc:spChg chg="del">
          <ac:chgData name="Andrés Joaquín" userId="ffbe7a8ed576260a" providerId="LiveId" clId="{B658ABAC-AB3F-4395-880B-B5AF6B8CE368}" dt="2020-04-06T15:47:19.249" v="241" actId="478"/>
          <ac:spMkLst>
            <pc:docMk/>
            <pc:sldMk cId="0" sldId="289"/>
            <ac:spMk id="344070" creationId="{FFC9DB16-0F49-4B53-8CC6-0959502AD5B8}"/>
          </ac:spMkLst>
        </pc:spChg>
      </pc:sldChg>
      <pc:sldChg chg="addSp delSp modSp add">
        <pc:chgData name="Andrés Joaquín" userId="ffbe7a8ed576260a" providerId="LiveId" clId="{B658ABAC-AB3F-4395-880B-B5AF6B8CE368}" dt="2020-04-06T19:40:12.707" v="727" actId="1076"/>
        <pc:sldMkLst>
          <pc:docMk/>
          <pc:sldMk cId="0" sldId="290"/>
        </pc:sldMkLst>
        <pc:spChg chg="add mod">
          <ac:chgData name="Andrés Joaquín" userId="ffbe7a8ed576260a" providerId="LiveId" clId="{B658ABAC-AB3F-4395-880B-B5AF6B8CE368}" dt="2020-04-06T19:38:05.293" v="695" actId="20577"/>
          <ac:spMkLst>
            <pc:docMk/>
            <pc:sldMk cId="0" sldId="290"/>
            <ac:spMk id="6" creationId="{6D7534AD-5B4E-4B97-855F-C7A70E8B740E}"/>
          </ac:spMkLst>
        </pc:spChg>
        <pc:spChg chg="add del">
          <ac:chgData name="Andrés Joaquín" userId="ffbe7a8ed576260a" providerId="LiveId" clId="{B658ABAC-AB3F-4395-880B-B5AF6B8CE368}" dt="2020-04-06T19:38:10.949" v="697"/>
          <ac:spMkLst>
            <pc:docMk/>
            <pc:sldMk cId="0" sldId="290"/>
            <ac:spMk id="7" creationId="{921BA6B4-1AA5-41A4-8EAC-5110064F985A}"/>
          </ac:spMkLst>
        </pc:spChg>
        <pc:spChg chg="add mod">
          <ac:chgData name="Andrés Joaquín" userId="ffbe7a8ed576260a" providerId="LiveId" clId="{B658ABAC-AB3F-4395-880B-B5AF6B8CE368}" dt="2020-04-06T19:40:08.828" v="726" actId="14100"/>
          <ac:spMkLst>
            <pc:docMk/>
            <pc:sldMk cId="0" sldId="290"/>
            <ac:spMk id="8" creationId="{3B763A6A-C27D-4A2E-8DB5-0C706E7598EC}"/>
          </ac:spMkLst>
        </pc:spChg>
        <pc:spChg chg="add mod">
          <ac:chgData name="Andrés Joaquín" userId="ffbe7a8ed576260a" providerId="LiveId" clId="{B658ABAC-AB3F-4395-880B-B5AF6B8CE368}" dt="2020-04-06T19:40:12.707" v="727" actId="1076"/>
          <ac:spMkLst>
            <pc:docMk/>
            <pc:sldMk cId="0" sldId="290"/>
            <ac:spMk id="9" creationId="{855A7A27-1218-49FE-B7A7-B21BC0E6E9DD}"/>
          </ac:spMkLst>
        </pc:spChg>
        <pc:spChg chg="del mod">
          <ac:chgData name="Andrés Joaquín" userId="ffbe7a8ed576260a" providerId="LiveId" clId="{B658ABAC-AB3F-4395-880B-B5AF6B8CE368}" dt="2020-04-06T19:38:49.592" v="707" actId="478"/>
          <ac:spMkLst>
            <pc:docMk/>
            <pc:sldMk cId="0" sldId="290"/>
            <ac:spMk id="48131" creationId="{3BA0FD98-2125-426B-ADCC-EB8ED7FD41ED}"/>
          </ac:spMkLst>
        </pc:spChg>
        <pc:spChg chg="del mod">
          <ac:chgData name="Andrés Joaquín" userId="ffbe7a8ed576260a" providerId="LiveId" clId="{B658ABAC-AB3F-4395-880B-B5AF6B8CE368}" dt="2020-04-06T19:38:44.829" v="706" actId="478"/>
          <ac:spMkLst>
            <pc:docMk/>
            <pc:sldMk cId="0" sldId="290"/>
            <ac:spMk id="48132" creationId="{19BEC149-2085-4E57-9F32-E9CF9B91B352}"/>
          </ac:spMkLst>
        </pc:spChg>
        <pc:spChg chg="del">
          <ac:chgData name="Andrés Joaquín" userId="ffbe7a8ed576260a" providerId="LiveId" clId="{B658ABAC-AB3F-4395-880B-B5AF6B8CE368}" dt="2020-04-06T15:47:21.697" v="242" actId="478"/>
          <ac:spMkLst>
            <pc:docMk/>
            <pc:sldMk cId="0" sldId="290"/>
            <ac:spMk id="346118" creationId="{066A3A33-8120-44B2-8850-78ABBD867465}"/>
          </ac:spMkLst>
        </pc:spChg>
      </pc:sldChg>
      <pc:sldChg chg="addSp delSp modSp add">
        <pc:chgData name="Andrés Joaquín" userId="ffbe7a8ed576260a" providerId="LiveId" clId="{B658ABAC-AB3F-4395-880B-B5AF6B8CE368}" dt="2020-04-06T20:22:27.813" v="755" actId="1076"/>
        <pc:sldMkLst>
          <pc:docMk/>
          <pc:sldMk cId="0" sldId="292"/>
        </pc:sldMkLst>
        <pc:spChg chg="del mod">
          <ac:chgData name="Andrés Joaquín" userId="ffbe7a8ed576260a" providerId="LiveId" clId="{B658ABAC-AB3F-4395-880B-B5AF6B8CE368}" dt="2020-04-06T20:20:09.414" v="729" actId="478"/>
          <ac:spMkLst>
            <pc:docMk/>
            <pc:sldMk cId="0" sldId="292"/>
            <ac:spMk id="8" creationId="{23E0797A-9986-45A3-81FD-30810E33668D}"/>
          </ac:spMkLst>
        </pc:spChg>
        <pc:spChg chg="add mod">
          <ac:chgData name="Andrés Joaquín" userId="ffbe7a8ed576260a" providerId="LiveId" clId="{B658ABAC-AB3F-4395-880B-B5AF6B8CE368}" dt="2020-04-06T20:21:45.095" v="743" actId="207"/>
          <ac:spMkLst>
            <pc:docMk/>
            <pc:sldMk cId="0" sldId="292"/>
            <ac:spMk id="9" creationId="{1A2AE7AB-05B1-4E68-A202-260040E86700}"/>
          </ac:spMkLst>
        </pc:spChg>
        <pc:spChg chg="add mod">
          <ac:chgData name="Andrés Joaquín" userId="ffbe7a8ed576260a" providerId="LiveId" clId="{B658ABAC-AB3F-4395-880B-B5AF6B8CE368}" dt="2020-04-06T20:22:27.813" v="755" actId="1076"/>
          <ac:spMkLst>
            <pc:docMk/>
            <pc:sldMk cId="0" sldId="292"/>
            <ac:spMk id="10" creationId="{100B16E3-E7A0-43A7-BE6A-DF3A8F30727B}"/>
          </ac:spMkLst>
        </pc:spChg>
        <pc:spChg chg="del mod">
          <ac:chgData name="Andrés Joaquín" userId="ffbe7a8ed576260a" providerId="LiveId" clId="{B658ABAC-AB3F-4395-880B-B5AF6B8CE368}" dt="2020-04-06T20:21:20.214" v="736" actId="478"/>
          <ac:spMkLst>
            <pc:docMk/>
            <pc:sldMk cId="0" sldId="292"/>
            <ac:spMk id="50180" creationId="{2FCE7B50-0AD1-42FE-8166-DD2BA1D618E3}"/>
          </ac:spMkLst>
        </pc:spChg>
        <pc:spChg chg="del mod">
          <ac:chgData name="Andrés Joaquín" userId="ffbe7a8ed576260a" providerId="LiveId" clId="{B658ABAC-AB3F-4395-880B-B5AF6B8CE368}" dt="2020-04-06T20:22:22.245" v="754" actId="478"/>
          <ac:spMkLst>
            <pc:docMk/>
            <pc:sldMk cId="0" sldId="292"/>
            <ac:spMk id="50181" creationId="{FDE3DF0C-5764-4D30-99C8-A7B8D5027C76}"/>
          </ac:spMkLst>
        </pc:spChg>
        <pc:spChg chg="mod">
          <ac:chgData name="Andrés Joaquín" userId="ffbe7a8ed576260a" providerId="LiveId" clId="{B658ABAC-AB3F-4395-880B-B5AF6B8CE368}" dt="2020-04-06T20:20:14.380" v="730" actId="108"/>
          <ac:spMkLst>
            <pc:docMk/>
            <pc:sldMk cId="0" sldId="292"/>
            <ac:spMk id="50184" creationId="{CA66C4A0-4015-419D-B069-691E0AE5E779}"/>
          </ac:spMkLst>
        </pc:spChg>
        <pc:spChg chg="del">
          <ac:chgData name="Andrés Joaquín" userId="ffbe7a8ed576260a" providerId="LiveId" clId="{B658ABAC-AB3F-4395-880B-B5AF6B8CE368}" dt="2020-04-06T15:47:24.348" v="243" actId="478"/>
          <ac:spMkLst>
            <pc:docMk/>
            <pc:sldMk cId="0" sldId="292"/>
            <ac:spMk id="350216" creationId="{842A7485-2654-49D5-B525-6CCF15F5BC74}"/>
          </ac:spMkLst>
        </pc:spChg>
      </pc:sldChg>
      <pc:sldChg chg="addSp delSp modSp add">
        <pc:chgData name="Andrés Joaquín" userId="ffbe7a8ed576260a" providerId="LiveId" clId="{B658ABAC-AB3F-4395-880B-B5AF6B8CE368}" dt="2020-04-06T20:23:47.191" v="777" actId="1076"/>
        <pc:sldMkLst>
          <pc:docMk/>
          <pc:sldMk cId="0" sldId="293"/>
        </pc:sldMkLst>
        <pc:spChg chg="add mod">
          <ac:chgData name="Andrés Joaquín" userId="ffbe7a8ed576260a" providerId="LiveId" clId="{B658ABAC-AB3F-4395-880B-B5AF6B8CE368}" dt="2020-04-06T20:23:10.473" v="764" actId="207"/>
          <ac:spMkLst>
            <pc:docMk/>
            <pc:sldMk cId="0" sldId="293"/>
            <ac:spMk id="8" creationId="{68FC46FD-2448-42CA-B499-D4639CEE5A67}"/>
          </ac:spMkLst>
        </pc:spChg>
        <pc:spChg chg="add mod">
          <ac:chgData name="Andrés Joaquín" userId="ffbe7a8ed576260a" providerId="LiveId" clId="{B658ABAC-AB3F-4395-880B-B5AF6B8CE368}" dt="2020-04-06T20:23:47.191" v="777" actId="1076"/>
          <ac:spMkLst>
            <pc:docMk/>
            <pc:sldMk cId="0" sldId="293"/>
            <ac:spMk id="9" creationId="{BF2726DD-4FE3-4D20-ACF4-0A0B306E5552}"/>
          </ac:spMkLst>
        </pc:spChg>
        <pc:spChg chg="del mod">
          <ac:chgData name="Andrés Joaquín" userId="ffbe7a8ed576260a" providerId="LiveId" clId="{B658ABAC-AB3F-4395-880B-B5AF6B8CE368}" dt="2020-04-06T20:22:55.376" v="761" actId="478"/>
          <ac:spMkLst>
            <pc:docMk/>
            <pc:sldMk cId="0" sldId="293"/>
            <ac:spMk id="52228" creationId="{CAC9780B-22F8-4880-B761-D3EBC6C591ED}"/>
          </ac:spMkLst>
        </pc:spChg>
        <pc:spChg chg="del mod">
          <ac:chgData name="Andrés Joaquín" userId="ffbe7a8ed576260a" providerId="LiveId" clId="{B658ABAC-AB3F-4395-880B-B5AF6B8CE368}" dt="2020-04-06T20:23:20.367" v="769" actId="478"/>
          <ac:spMkLst>
            <pc:docMk/>
            <pc:sldMk cId="0" sldId="293"/>
            <ac:spMk id="52229" creationId="{48BA3D7C-A8F0-453D-856E-7D0850220CA0}"/>
          </ac:spMkLst>
        </pc:spChg>
        <pc:spChg chg="mod">
          <ac:chgData name="Andrés Joaquín" userId="ffbe7a8ed576260a" providerId="LiveId" clId="{B658ABAC-AB3F-4395-880B-B5AF6B8CE368}" dt="2020-04-06T20:22:38.763" v="756" actId="108"/>
          <ac:spMkLst>
            <pc:docMk/>
            <pc:sldMk cId="0" sldId="293"/>
            <ac:spMk id="52231" creationId="{B5F16552-343C-49DF-8491-16EB46C881F1}"/>
          </ac:spMkLst>
        </pc:spChg>
        <pc:spChg chg="del">
          <ac:chgData name="Andrés Joaquín" userId="ffbe7a8ed576260a" providerId="LiveId" clId="{B658ABAC-AB3F-4395-880B-B5AF6B8CE368}" dt="2020-04-06T15:47:26.658" v="244" actId="478"/>
          <ac:spMkLst>
            <pc:docMk/>
            <pc:sldMk cId="0" sldId="293"/>
            <ac:spMk id="352264" creationId="{17E5CA49-A3D0-46C3-9A5A-532C5CFBBE2A}"/>
          </ac:spMkLst>
        </pc:spChg>
      </pc:sldChg>
      <pc:sldChg chg="addSp delSp modSp add">
        <pc:chgData name="Andrés Joaquín" userId="ffbe7a8ed576260a" providerId="LiveId" clId="{B658ABAC-AB3F-4395-880B-B5AF6B8CE368}" dt="2020-04-06T20:26:14.070" v="803" actId="113"/>
        <pc:sldMkLst>
          <pc:docMk/>
          <pc:sldMk cId="0" sldId="294"/>
        </pc:sldMkLst>
        <pc:spChg chg="add mod">
          <ac:chgData name="Andrés Joaquín" userId="ffbe7a8ed576260a" providerId="LiveId" clId="{B658ABAC-AB3F-4395-880B-B5AF6B8CE368}" dt="2020-04-06T20:26:12.009" v="802" actId="113"/>
          <ac:spMkLst>
            <pc:docMk/>
            <pc:sldMk cId="0" sldId="294"/>
            <ac:spMk id="7" creationId="{DACC3172-0659-45B5-91EE-D747DF6F3F54}"/>
          </ac:spMkLst>
        </pc:spChg>
        <pc:spChg chg="add mod">
          <ac:chgData name="Andrés Joaquín" userId="ffbe7a8ed576260a" providerId="LiveId" clId="{B658ABAC-AB3F-4395-880B-B5AF6B8CE368}" dt="2020-04-06T20:26:14.070" v="803" actId="113"/>
          <ac:spMkLst>
            <pc:docMk/>
            <pc:sldMk cId="0" sldId="294"/>
            <ac:spMk id="8" creationId="{7E0372AF-4C4C-485C-A490-A2046D952B91}"/>
          </ac:spMkLst>
        </pc:spChg>
        <pc:spChg chg="mod">
          <ac:chgData name="Andrés Joaquín" userId="ffbe7a8ed576260a" providerId="LiveId" clId="{B658ABAC-AB3F-4395-880B-B5AF6B8CE368}" dt="2020-04-06T20:23:55.610" v="778" actId="207"/>
          <ac:spMkLst>
            <pc:docMk/>
            <pc:sldMk cId="0" sldId="294"/>
            <ac:spMk id="54275" creationId="{EAEA5B79-8032-4C58-8A06-08360B28CFCE}"/>
          </ac:spMkLst>
        </pc:spChg>
        <pc:spChg chg="del mod">
          <ac:chgData name="Andrés Joaquín" userId="ffbe7a8ed576260a" providerId="LiveId" clId="{B658ABAC-AB3F-4395-880B-B5AF6B8CE368}" dt="2020-04-06T20:24:29.625" v="783" actId="478"/>
          <ac:spMkLst>
            <pc:docMk/>
            <pc:sldMk cId="0" sldId="294"/>
            <ac:spMk id="54276" creationId="{EE213A5E-AA13-44E7-A8D4-F2235EAA24E9}"/>
          </ac:spMkLst>
        </pc:spChg>
        <pc:spChg chg="del mod">
          <ac:chgData name="Andrés Joaquín" userId="ffbe7a8ed576260a" providerId="LiveId" clId="{B658ABAC-AB3F-4395-880B-B5AF6B8CE368}" dt="2020-04-06T20:24:53.308" v="792" actId="478"/>
          <ac:spMkLst>
            <pc:docMk/>
            <pc:sldMk cId="0" sldId="294"/>
            <ac:spMk id="54277" creationId="{5BDDC3AE-3E64-43EB-A7A9-51E0750ABF47}"/>
          </ac:spMkLst>
        </pc:spChg>
        <pc:spChg chg="del">
          <ac:chgData name="Andrés Joaquín" userId="ffbe7a8ed576260a" providerId="LiveId" clId="{B658ABAC-AB3F-4395-880B-B5AF6B8CE368}" dt="2020-04-06T15:47:29.290" v="245" actId="478"/>
          <ac:spMkLst>
            <pc:docMk/>
            <pc:sldMk cId="0" sldId="294"/>
            <ac:spMk id="354311" creationId="{4B0AFE1C-28DC-4A90-BD9B-19BA72096EF3}"/>
          </ac:spMkLst>
        </pc:spChg>
      </pc:sldChg>
      <pc:sldChg chg="addSp delSp modSp add">
        <pc:chgData name="Andrés Joaquín" userId="ffbe7a8ed576260a" providerId="LiveId" clId="{B658ABAC-AB3F-4395-880B-B5AF6B8CE368}" dt="2020-04-06T20:27:35.824" v="828" actId="207"/>
        <pc:sldMkLst>
          <pc:docMk/>
          <pc:sldMk cId="0" sldId="295"/>
        </pc:sldMkLst>
        <pc:spChg chg="add mod">
          <ac:chgData name="Andrés Joaquín" userId="ffbe7a8ed576260a" providerId="LiveId" clId="{B658ABAC-AB3F-4395-880B-B5AF6B8CE368}" dt="2020-04-06T20:27:29.432" v="826" actId="207"/>
          <ac:spMkLst>
            <pc:docMk/>
            <pc:sldMk cId="0" sldId="295"/>
            <ac:spMk id="7" creationId="{43FC5E0F-E5C4-4E1A-AD2B-A58B155C7D3A}"/>
          </ac:spMkLst>
        </pc:spChg>
        <pc:spChg chg="add mod">
          <ac:chgData name="Andrés Joaquín" userId="ffbe7a8ed576260a" providerId="LiveId" clId="{B658ABAC-AB3F-4395-880B-B5AF6B8CE368}" dt="2020-04-06T20:27:35.824" v="828" actId="207"/>
          <ac:spMkLst>
            <pc:docMk/>
            <pc:sldMk cId="0" sldId="295"/>
            <ac:spMk id="8" creationId="{D8FE5721-FE22-4032-8AFF-3B19F3DF6481}"/>
          </ac:spMkLst>
        </pc:spChg>
        <pc:spChg chg="mod">
          <ac:chgData name="Andrés Joaquín" userId="ffbe7a8ed576260a" providerId="LiveId" clId="{B658ABAC-AB3F-4395-880B-B5AF6B8CE368}" dt="2020-04-06T20:26:30.677" v="804" actId="207"/>
          <ac:spMkLst>
            <pc:docMk/>
            <pc:sldMk cId="0" sldId="295"/>
            <ac:spMk id="56323" creationId="{0AFF2707-2C09-4AD0-AC8E-97C7B4F47FE5}"/>
          </ac:spMkLst>
        </pc:spChg>
        <pc:spChg chg="del mod">
          <ac:chgData name="Andrés Joaquín" userId="ffbe7a8ed576260a" providerId="LiveId" clId="{B658ABAC-AB3F-4395-880B-B5AF6B8CE368}" dt="2020-04-06T20:26:45.586" v="809" actId="478"/>
          <ac:spMkLst>
            <pc:docMk/>
            <pc:sldMk cId="0" sldId="295"/>
            <ac:spMk id="56324" creationId="{53366FA3-EFEA-44F3-9028-171046CA8203}"/>
          </ac:spMkLst>
        </pc:spChg>
        <pc:spChg chg="del mod">
          <ac:chgData name="Andrés Joaquín" userId="ffbe7a8ed576260a" providerId="LiveId" clId="{B658ABAC-AB3F-4395-880B-B5AF6B8CE368}" dt="2020-04-06T20:27:18.773" v="823" actId="478"/>
          <ac:spMkLst>
            <pc:docMk/>
            <pc:sldMk cId="0" sldId="295"/>
            <ac:spMk id="56325" creationId="{4D430D58-0B84-4B70-A4FC-F28643DBD32A}"/>
          </ac:spMkLst>
        </pc:spChg>
        <pc:spChg chg="del">
          <ac:chgData name="Andrés Joaquín" userId="ffbe7a8ed576260a" providerId="LiveId" clId="{B658ABAC-AB3F-4395-880B-B5AF6B8CE368}" dt="2020-04-06T15:47:31.984" v="246" actId="478"/>
          <ac:spMkLst>
            <pc:docMk/>
            <pc:sldMk cId="0" sldId="295"/>
            <ac:spMk id="356360" creationId="{81C048A5-83A6-4FEC-B8B7-C527C4C0F384}"/>
          </ac:spMkLst>
        </pc:spChg>
      </pc:sldChg>
      <pc:sldChg chg="addSp delSp modSp add">
        <pc:chgData name="Andrés Joaquín" userId="ffbe7a8ed576260a" providerId="LiveId" clId="{B658ABAC-AB3F-4395-880B-B5AF6B8CE368}" dt="2020-04-06T20:29:58.559" v="915" actId="478"/>
        <pc:sldMkLst>
          <pc:docMk/>
          <pc:sldMk cId="0" sldId="297"/>
        </pc:sldMkLst>
        <pc:spChg chg="add mod">
          <ac:chgData name="Andrés Joaquín" userId="ffbe7a8ed576260a" providerId="LiveId" clId="{B658ABAC-AB3F-4395-880B-B5AF6B8CE368}" dt="2020-04-06T20:29:27.590" v="905" actId="207"/>
          <ac:spMkLst>
            <pc:docMk/>
            <pc:sldMk cId="0" sldId="297"/>
            <ac:spMk id="9" creationId="{4CFB1334-8F14-481A-9808-1C867EF91794}"/>
          </ac:spMkLst>
        </pc:spChg>
        <pc:spChg chg="add mod">
          <ac:chgData name="Andrés Joaquín" userId="ffbe7a8ed576260a" providerId="LiveId" clId="{B658ABAC-AB3F-4395-880B-B5AF6B8CE368}" dt="2020-04-06T20:29:56.922" v="914" actId="207"/>
          <ac:spMkLst>
            <pc:docMk/>
            <pc:sldMk cId="0" sldId="297"/>
            <ac:spMk id="10" creationId="{9C728B5C-CD1B-4AF1-98C8-1A51A11FA270}"/>
          </ac:spMkLst>
        </pc:spChg>
        <pc:spChg chg="mod">
          <ac:chgData name="Andrés Joaquín" userId="ffbe7a8ed576260a" providerId="LiveId" clId="{B658ABAC-AB3F-4395-880B-B5AF6B8CE368}" dt="2020-04-06T20:28:21.138" v="880" actId="1076"/>
          <ac:spMkLst>
            <pc:docMk/>
            <pc:sldMk cId="0" sldId="297"/>
            <ac:spMk id="58371" creationId="{93CCB775-BAC5-4A3F-A94B-20981C2597CE}"/>
          </ac:spMkLst>
        </pc:spChg>
        <pc:spChg chg="add del mod">
          <ac:chgData name="Andrés Joaquín" userId="ffbe7a8ed576260a" providerId="LiveId" clId="{B658ABAC-AB3F-4395-880B-B5AF6B8CE368}" dt="2020-04-06T20:29:09.006" v="898" actId="478"/>
          <ac:spMkLst>
            <pc:docMk/>
            <pc:sldMk cId="0" sldId="297"/>
            <ac:spMk id="58372" creationId="{E543DEF3-6B1F-4D6C-88DF-D5C40E48FC0E}"/>
          </ac:spMkLst>
        </pc:spChg>
        <pc:spChg chg="del mod">
          <ac:chgData name="Andrés Joaquín" userId="ffbe7a8ed576260a" providerId="LiveId" clId="{B658ABAC-AB3F-4395-880B-B5AF6B8CE368}" dt="2020-04-06T20:29:58.559" v="915" actId="478"/>
          <ac:spMkLst>
            <pc:docMk/>
            <pc:sldMk cId="0" sldId="297"/>
            <ac:spMk id="58373" creationId="{1CDA06E3-3C44-4221-AB04-C75EDFFDED16}"/>
          </ac:spMkLst>
        </pc:spChg>
        <pc:spChg chg="del">
          <ac:chgData name="Andrés Joaquín" userId="ffbe7a8ed576260a" providerId="LiveId" clId="{B658ABAC-AB3F-4395-880B-B5AF6B8CE368}" dt="2020-04-06T20:28:16.490" v="879" actId="478"/>
          <ac:spMkLst>
            <pc:docMk/>
            <pc:sldMk cId="0" sldId="297"/>
            <ac:spMk id="58375" creationId="{7B83B4BE-8E0F-4A75-B66B-4BD4AB2C3FE7}"/>
          </ac:spMkLst>
        </pc:spChg>
        <pc:spChg chg="add del mod">
          <ac:chgData name="Andrés Joaquín" userId="ffbe7a8ed576260a" providerId="LiveId" clId="{B658ABAC-AB3F-4395-880B-B5AF6B8CE368}" dt="2020-04-06T20:29:06.508" v="897" actId="478"/>
          <ac:spMkLst>
            <pc:docMk/>
            <pc:sldMk cId="0" sldId="297"/>
            <ac:spMk id="58376" creationId="{B0083965-81C8-4B70-8EEC-2E9892EBE3D3}"/>
          </ac:spMkLst>
        </pc:spChg>
        <pc:spChg chg="del">
          <ac:chgData name="Andrés Joaquín" userId="ffbe7a8ed576260a" providerId="LiveId" clId="{B658ABAC-AB3F-4395-880B-B5AF6B8CE368}" dt="2020-04-06T15:47:33.887" v="247" actId="478"/>
          <ac:spMkLst>
            <pc:docMk/>
            <pc:sldMk cId="0" sldId="297"/>
            <ac:spMk id="360457" creationId="{222412DA-06C8-414E-A27C-E7C98741F5F1}"/>
          </ac:spMkLst>
        </pc:spChg>
      </pc:sldChg>
      <pc:sldChg chg="addSp delSp modSp add">
        <pc:chgData name="Andrés Joaquín" userId="ffbe7a8ed576260a" providerId="LiveId" clId="{B658ABAC-AB3F-4395-880B-B5AF6B8CE368}" dt="2020-04-06T20:31:29.412" v="935" actId="207"/>
        <pc:sldMkLst>
          <pc:docMk/>
          <pc:sldMk cId="0" sldId="298"/>
        </pc:sldMkLst>
        <pc:spChg chg="add mod">
          <ac:chgData name="Andrés Joaquín" userId="ffbe7a8ed576260a" providerId="LiveId" clId="{B658ABAC-AB3F-4395-880B-B5AF6B8CE368}" dt="2020-04-06T20:31:29.412" v="935" actId="207"/>
          <ac:spMkLst>
            <pc:docMk/>
            <pc:sldMk cId="0" sldId="298"/>
            <ac:spMk id="6" creationId="{C28F00A6-C56D-400E-8C00-5A563DF66C6F}"/>
          </ac:spMkLst>
        </pc:spChg>
        <pc:spChg chg="mod">
          <ac:chgData name="Andrés Joaquín" userId="ffbe7a8ed576260a" providerId="LiveId" clId="{B658ABAC-AB3F-4395-880B-B5AF6B8CE368}" dt="2020-04-06T20:30:11.555" v="916" actId="207"/>
          <ac:spMkLst>
            <pc:docMk/>
            <pc:sldMk cId="0" sldId="298"/>
            <ac:spMk id="60419" creationId="{B9F516A3-C461-49A0-89AE-9A5089AEADB1}"/>
          </ac:spMkLst>
        </pc:spChg>
        <pc:spChg chg="del mod">
          <ac:chgData name="Andrés Joaquín" userId="ffbe7a8ed576260a" providerId="LiveId" clId="{B658ABAC-AB3F-4395-880B-B5AF6B8CE368}" dt="2020-04-06T20:30:51.477" v="921" actId="478"/>
          <ac:spMkLst>
            <pc:docMk/>
            <pc:sldMk cId="0" sldId="298"/>
            <ac:spMk id="60420" creationId="{B8B62C3D-2227-4323-8C02-802BC4F85D3B}"/>
          </ac:spMkLst>
        </pc:spChg>
        <pc:spChg chg="del">
          <ac:chgData name="Andrés Joaquín" userId="ffbe7a8ed576260a" providerId="LiveId" clId="{B658ABAC-AB3F-4395-880B-B5AF6B8CE368}" dt="2020-04-06T15:47:36.177" v="248" actId="478"/>
          <ac:spMkLst>
            <pc:docMk/>
            <pc:sldMk cId="0" sldId="298"/>
            <ac:spMk id="362502" creationId="{1BB9FB55-29B6-4E48-8E4B-F85DC63678AE}"/>
          </ac:spMkLst>
        </pc:spChg>
      </pc:sldChg>
      <pc:sldChg chg="addSp delSp modSp add">
        <pc:chgData name="Andrés Joaquín" userId="ffbe7a8ed576260a" providerId="LiveId" clId="{B658ABAC-AB3F-4395-880B-B5AF6B8CE368}" dt="2020-04-06T20:48:21.296" v="952" actId="207"/>
        <pc:sldMkLst>
          <pc:docMk/>
          <pc:sldMk cId="0" sldId="299"/>
        </pc:sldMkLst>
        <pc:spChg chg="add mod">
          <ac:chgData name="Andrés Joaquín" userId="ffbe7a8ed576260a" providerId="LiveId" clId="{B658ABAC-AB3F-4395-880B-B5AF6B8CE368}" dt="2020-04-06T20:48:21.296" v="952" actId="207"/>
          <ac:spMkLst>
            <pc:docMk/>
            <pc:sldMk cId="0" sldId="299"/>
            <ac:spMk id="6" creationId="{4058283D-1A5C-45E4-BA04-7E6D88DAB2F2}"/>
          </ac:spMkLst>
        </pc:spChg>
        <pc:spChg chg="mod">
          <ac:chgData name="Andrés Joaquín" userId="ffbe7a8ed576260a" providerId="LiveId" clId="{B658ABAC-AB3F-4395-880B-B5AF6B8CE368}" dt="2020-04-06T20:30:16.383" v="917" actId="207"/>
          <ac:spMkLst>
            <pc:docMk/>
            <pc:sldMk cId="0" sldId="299"/>
            <ac:spMk id="62467" creationId="{BF04C3D5-B630-4991-B510-AF17AAB25A94}"/>
          </ac:spMkLst>
        </pc:spChg>
        <pc:spChg chg="del mod">
          <ac:chgData name="Andrés Joaquín" userId="ffbe7a8ed576260a" providerId="LiveId" clId="{B658ABAC-AB3F-4395-880B-B5AF6B8CE368}" dt="2020-04-06T20:31:51.874" v="939" actId="478"/>
          <ac:spMkLst>
            <pc:docMk/>
            <pc:sldMk cId="0" sldId="299"/>
            <ac:spMk id="62468" creationId="{CFE7ABAF-B8CC-4DE0-9A44-00C972A53002}"/>
          </ac:spMkLst>
        </pc:spChg>
        <pc:spChg chg="del">
          <ac:chgData name="Andrés Joaquín" userId="ffbe7a8ed576260a" providerId="LiveId" clId="{B658ABAC-AB3F-4395-880B-B5AF6B8CE368}" dt="2020-04-06T15:47:38.840" v="249" actId="478"/>
          <ac:spMkLst>
            <pc:docMk/>
            <pc:sldMk cId="0" sldId="299"/>
            <ac:spMk id="364550" creationId="{B9A38CE1-2DDA-4F52-BD26-96EA116942C1}"/>
          </ac:spMkLst>
        </pc:spChg>
      </pc:sldChg>
      <pc:sldChg chg="addSp delSp modSp add">
        <pc:chgData name="Andrés Joaquín" userId="ffbe7a8ed576260a" providerId="LiveId" clId="{B658ABAC-AB3F-4395-880B-B5AF6B8CE368}" dt="2020-04-06T20:49:28.530" v="971" actId="207"/>
        <pc:sldMkLst>
          <pc:docMk/>
          <pc:sldMk cId="0" sldId="300"/>
        </pc:sldMkLst>
        <pc:spChg chg="add mod">
          <ac:chgData name="Andrés Joaquín" userId="ffbe7a8ed576260a" providerId="LiveId" clId="{B658ABAC-AB3F-4395-880B-B5AF6B8CE368}" dt="2020-04-06T20:49:04.109" v="962" actId="207"/>
          <ac:spMkLst>
            <pc:docMk/>
            <pc:sldMk cId="0" sldId="300"/>
            <ac:spMk id="8" creationId="{6AB1E177-5905-44AE-AD96-11BA0E2B35AE}"/>
          </ac:spMkLst>
        </pc:spChg>
        <pc:spChg chg="add mod">
          <ac:chgData name="Andrés Joaquín" userId="ffbe7a8ed576260a" providerId="LiveId" clId="{B658ABAC-AB3F-4395-880B-B5AF6B8CE368}" dt="2020-04-06T20:49:28.530" v="971" actId="207"/>
          <ac:spMkLst>
            <pc:docMk/>
            <pc:sldMk cId="0" sldId="300"/>
            <ac:spMk id="9" creationId="{08A12A45-FC57-43A0-BEFB-4067E422F7E6}"/>
          </ac:spMkLst>
        </pc:spChg>
        <pc:spChg chg="del mod">
          <ac:chgData name="Andrés Joaquín" userId="ffbe7a8ed576260a" providerId="LiveId" clId="{B658ABAC-AB3F-4395-880B-B5AF6B8CE368}" dt="2020-04-06T20:48:47.122" v="957" actId="478"/>
          <ac:spMkLst>
            <pc:docMk/>
            <pc:sldMk cId="0" sldId="300"/>
            <ac:spMk id="64516" creationId="{8392953E-91EE-4BB8-B4EA-280C0F9C2B53}"/>
          </ac:spMkLst>
        </pc:spChg>
        <pc:spChg chg="del mod">
          <ac:chgData name="Andrés Joaquín" userId="ffbe7a8ed576260a" providerId="LiveId" clId="{B658ABAC-AB3F-4395-880B-B5AF6B8CE368}" dt="2020-04-06T20:49:14.928" v="967" actId="478"/>
          <ac:spMkLst>
            <pc:docMk/>
            <pc:sldMk cId="0" sldId="300"/>
            <ac:spMk id="64517" creationId="{7F4BF87E-064E-4AFB-BF80-00F58635CD18}"/>
          </ac:spMkLst>
        </pc:spChg>
        <pc:spChg chg="mod">
          <ac:chgData name="Andrés Joaquín" userId="ffbe7a8ed576260a" providerId="LiveId" clId="{B658ABAC-AB3F-4395-880B-B5AF6B8CE368}" dt="2020-04-06T20:48:29.687" v="953" actId="108"/>
          <ac:spMkLst>
            <pc:docMk/>
            <pc:sldMk cId="0" sldId="300"/>
            <ac:spMk id="64519" creationId="{D3DF6592-543C-4264-8E28-B32495731304}"/>
          </ac:spMkLst>
        </pc:spChg>
        <pc:spChg chg="del">
          <ac:chgData name="Andrés Joaquín" userId="ffbe7a8ed576260a" providerId="LiveId" clId="{B658ABAC-AB3F-4395-880B-B5AF6B8CE368}" dt="2020-04-06T15:47:43.607" v="250" actId="478"/>
          <ac:spMkLst>
            <pc:docMk/>
            <pc:sldMk cId="0" sldId="300"/>
            <ac:spMk id="366600" creationId="{775BEE5E-3796-4978-9FFE-8222F6C09867}"/>
          </ac:spMkLst>
        </pc:spChg>
      </pc:sldChg>
      <pc:sldChg chg="delSp modSp add">
        <pc:chgData name="Andrés Joaquín" userId="ffbe7a8ed576260a" providerId="LiveId" clId="{B658ABAC-AB3F-4395-880B-B5AF6B8CE368}" dt="2020-04-06T21:24:52.214" v="1034" actId="403"/>
        <pc:sldMkLst>
          <pc:docMk/>
          <pc:sldMk cId="0" sldId="301"/>
        </pc:sldMkLst>
        <pc:spChg chg="mod">
          <ac:chgData name="Andrés Joaquín" userId="ffbe7a8ed576260a" providerId="LiveId" clId="{B658ABAC-AB3F-4395-880B-B5AF6B8CE368}" dt="2020-04-06T21:24:31.670" v="1030" actId="113"/>
          <ac:spMkLst>
            <pc:docMk/>
            <pc:sldMk cId="0" sldId="301"/>
            <ac:spMk id="7" creationId="{686FD127-6E9C-4731-8C5A-D0FFC8C6249C}"/>
          </ac:spMkLst>
        </pc:spChg>
        <pc:spChg chg="mod">
          <ac:chgData name="Andrés Joaquín" userId="ffbe7a8ed576260a" providerId="LiveId" clId="{B658ABAC-AB3F-4395-880B-B5AF6B8CE368}" dt="2020-04-06T21:24:52.214" v="1034" actId="403"/>
          <ac:spMkLst>
            <pc:docMk/>
            <pc:sldMk cId="0" sldId="301"/>
            <ac:spMk id="9" creationId="{23896231-0246-43D7-84B5-6C89C6E0EC3A}"/>
          </ac:spMkLst>
        </pc:spChg>
        <pc:spChg chg="del">
          <ac:chgData name="Andrés Joaquín" userId="ffbe7a8ed576260a" providerId="LiveId" clId="{B658ABAC-AB3F-4395-880B-B5AF6B8CE368}" dt="2020-04-06T15:47:49.216" v="251" actId="478"/>
          <ac:spMkLst>
            <pc:docMk/>
            <pc:sldMk cId="0" sldId="301"/>
            <ac:spMk id="368647" creationId="{223668F9-72BF-465E-8557-F42070A67E50}"/>
          </ac:spMkLst>
        </pc:spChg>
      </pc:sldChg>
      <pc:sldChg chg="del">
        <pc:chgData name="Andrés Joaquín" userId="ffbe7a8ed576260a" providerId="LiveId" clId="{B658ABAC-AB3F-4395-880B-B5AF6B8CE368}" dt="2020-04-06T15:49:06.743" v="278" actId="47"/>
        <pc:sldMkLst>
          <pc:docMk/>
          <pc:sldMk cId="3354012763" sldId="305"/>
        </pc:sldMkLst>
      </pc:sldChg>
      <pc:sldChg chg="del">
        <pc:chgData name="Andrés Joaquín" userId="ffbe7a8ed576260a" providerId="LiveId" clId="{B658ABAC-AB3F-4395-880B-B5AF6B8CE368}" dt="2020-04-06T15:49:05.216" v="277" actId="47"/>
        <pc:sldMkLst>
          <pc:docMk/>
          <pc:sldMk cId="3439446979" sldId="306"/>
        </pc:sldMkLst>
      </pc:sldChg>
      <pc:sldChg chg="del">
        <pc:chgData name="Andrés Joaquín" userId="ffbe7a8ed576260a" providerId="LiveId" clId="{B658ABAC-AB3F-4395-880B-B5AF6B8CE368}" dt="2020-04-06T15:49:00.892" v="275" actId="47"/>
        <pc:sldMkLst>
          <pc:docMk/>
          <pc:sldMk cId="1103987793" sldId="307"/>
        </pc:sldMkLst>
      </pc:sldChg>
      <pc:sldChg chg="del">
        <pc:chgData name="Andrés Joaquín" userId="ffbe7a8ed576260a" providerId="LiveId" clId="{B658ABAC-AB3F-4395-880B-B5AF6B8CE368}" dt="2020-04-06T15:49:02.001" v="276" actId="47"/>
        <pc:sldMkLst>
          <pc:docMk/>
          <pc:sldMk cId="2268954234" sldId="308"/>
        </pc:sldMkLst>
      </pc:sldChg>
      <pc:sldChg chg="del">
        <pc:chgData name="Andrés Joaquín" userId="ffbe7a8ed576260a" providerId="LiveId" clId="{B658ABAC-AB3F-4395-880B-B5AF6B8CE368}" dt="2020-04-06T15:48:59.492" v="274" actId="47"/>
        <pc:sldMkLst>
          <pc:docMk/>
          <pc:sldMk cId="2361540257" sldId="309"/>
        </pc:sldMkLst>
      </pc:sldChg>
      <pc:sldChg chg="delSp modSp add">
        <pc:chgData name="Andrés Joaquín" userId="ffbe7a8ed576260a" providerId="LiveId" clId="{B658ABAC-AB3F-4395-880B-B5AF6B8CE368}" dt="2020-04-06T15:38:12.919" v="120" actId="478"/>
        <pc:sldMkLst>
          <pc:docMk/>
          <pc:sldMk cId="0" sldId="310"/>
        </pc:sldMkLst>
        <pc:spChg chg="mod">
          <ac:chgData name="Andrés Joaquín" userId="ffbe7a8ed576260a" providerId="LiveId" clId="{B658ABAC-AB3F-4395-880B-B5AF6B8CE368}" dt="2020-04-06T15:38:10.473" v="119" actId="108"/>
          <ac:spMkLst>
            <pc:docMk/>
            <pc:sldMk cId="0" sldId="310"/>
            <ac:spMk id="6" creationId="{3C88A246-C26A-4E1B-AACD-3645154BAF49}"/>
          </ac:spMkLst>
        </pc:spChg>
        <pc:spChg chg="del">
          <ac:chgData name="Andrés Joaquín" userId="ffbe7a8ed576260a" providerId="LiveId" clId="{B658ABAC-AB3F-4395-880B-B5AF6B8CE368}" dt="2020-04-06T15:38:12.919" v="120" actId="478"/>
          <ac:spMkLst>
            <pc:docMk/>
            <pc:sldMk cId="0" sldId="310"/>
            <ac:spMk id="319494" creationId="{D19DDC6C-6901-476A-AF43-8C4CF033206C}"/>
          </ac:spMkLst>
        </pc:spChg>
      </pc:sldChg>
      <pc:sldChg chg="del ord">
        <pc:chgData name="Andrés Joaquín" userId="ffbe7a8ed576260a" providerId="LiveId" clId="{B658ABAC-AB3F-4395-880B-B5AF6B8CE368}" dt="2020-04-06T15:49:33.592" v="281" actId="47"/>
        <pc:sldMkLst>
          <pc:docMk/>
          <pc:sldMk cId="899947103" sldId="311"/>
        </pc:sldMkLst>
      </pc:sldChg>
      <pc:sldChg chg="del">
        <pc:chgData name="Andrés Joaquín" userId="ffbe7a8ed576260a" providerId="LiveId" clId="{B658ABAC-AB3F-4395-880B-B5AF6B8CE368}" dt="2020-04-06T15:48:56.202" v="273" actId="47"/>
        <pc:sldMkLst>
          <pc:docMk/>
          <pc:sldMk cId="505532145" sldId="313"/>
        </pc:sldMkLst>
      </pc:sldChg>
      <pc:sldChg chg="modSp">
        <pc:chgData name="Andrés Joaquín" userId="ffbe7a8ed576260a" providerId="LiveId" clId="{B658ABAC-AB3F-4395-880B-B5AF6B8CE368}" dt="2020-04-06T15:27:37.409" v="59" actId="20577"/>
        <pc:sldMkLst>
          <pc:docMk/>
          <pc:sldMk cId="1011825357" sldId="314"/>
        </pc:sldMkLst>
        <pc:spChg chg="mod">
          <ac:chgData name="Andrés Joaquín" userId="ffbe7a8ed576260a" providerId="LiveId" clId="{B658ABAC-AB3F-4395-880B-B5AF6B8CE368}" dt="2020-04-06T15:27:37.409" v="59" actId="20577"/>
          <ac:spMkLst>
            <pc:docMk/>
            <pc:sldMk cId="1011825357" sldId="314"/>
            <ac:spMk id="3" creationId="{00000000-0000-0000-0000-000000000000}"/>
          </ac:spMkLst>
        </pc:spChg>
      </pc:sldChg>
      <pc:sldChg chg="delSp modSp add">
        <pc:chgData name="Andrés Joaquín" userId="ffbe7a8ed576260a" providerId="LiveId" clId="{B658ABAC-AB3F-4395-880B-B5AF6B8CE368}" dt="2020-04-06T15:37:12.120" v="116" actId="1076"/>
        <pc:sldMkLst>
          <pc:docMk/>
          <pc:sldMk cId="0" sldId="315"/>
        </pc:sldMkLst>
        <pc:spChg chg="mod">
          <ac:chgData name="Andrés Joaquín" userId="ffbe7a8ed576260a" providerId="LiveId" clId="{B658ABAC-AB3F-4395-880B-B5AF6B8CE368}" dt="2020-04-06T15:36:56.507" v="115" actId="108"/>
          <ac:spMkLst>
            <pc:docMk/>
            <pc:sldMk cId="0" sldId="315"/>
            <ac:spMk id="21507" creationId="{672D4576-2DF8-45C1-B9D5-A76443C715DA}"/>
          </ac:spMkLst>
        </pc:spChg>
        <pc:spChg chg="del">
          <ac:chgData name="Andrés Joaquín" userId="ffbe7a8ed576260a" providerId="LiveId" clId="{B658ABAC-AB3F-4395-880B-B5AF6B8CE368}" dt="2020-04-06T15:36:48.899" v="114" actId="478"/>
          <ac:spMkLst>
            <pc:docMk/>
            <pc:sldMk cId="0" sldId="315"/>
            <ac:spMk id="319494" creationId="{A8D15E80-8E35-4E5D-86C0-F677DBD4C5E4}"/>
          </ac:spMkLst>
        </pc:spChg>
        <pc:picChg chg="mod">
          <ac:chgData name="Andrés Joaquín" userId="ffbe7a8ed576260a" providerId="LiveId" clId="{B658ABAC-AB3F-4395-880B-B5AF6B8CE368}" dt="2020-04-06T15:37:12.120" v="116" actId="1076"/>
          <ac:picMkLst>
            <pc:docMk/>
            <pc:sldMk cId="0" sldId="315"/>
            <ac:picMk id="21508" creationId="{D6D1264B-22FD-4514-B2BA-42C93936F0F5}"/>
          </ac:picMkLst>
        </pc:picChg>
      </pc:sldChg>
      <pc:sldChg chg="delSp modSp add">
        <pc:chgData name="Andrés Joaquín" userId="ffbe7a8ed576260a" providerId="LiveId" clId="{B658ABAC-AB3F-4395-880B-B5AF6B8CE368}" dt="2020-04-06T15:37:41.748" v="118" actId="478"/>
        <pc:sldMkLst>
          <pc:docMk/>
          <pc:sldMk cId="0" sldId="316"/>
        </pc:sldMkLst>
        <pc:spChg chg="mod">
          <ac:chgData name="Andrés Joaquín" userId="ffbe7a8ed576260a" providerId="LiveId" clId="{B658ABAC-AB3F-4395-880B-B5AF6B8CE368}" dt="2020-04-06T15:37:37.588" v="117" actId="108"/>
          <ac:spMkLst>
            <pc:docMk/>
            <pc:sldMk cId="0" sldId="316"/>
            <ac:spMk id="6" creationId="{1FD47AAA-A5B2-491E-B273-B0F9F226861C}"/>
          </ac:spMkLst>
        </pc:spChg>
        <pc:spChg chg="del">
          <ac:chgData name="Andrés Joaquín" userId="ffbe7a8ed576260a" providerId="LiveId" clId="{B658ABAC-AB3F-4395-880B-B5AF6B8CE368}" dt="2020-04-06T15:37:41.748" v="118" actId="478"/>
          <ac:spMkLst>
            <pc:docMk/>
            <pc:sldMk cId="0" sldId="316"/>
            <ac:spMk id="319494" creationId="{5626BAEC-A60A-4C1B-8D16-2DB8D305F61F}"/>
          </ac:spMkLst>
        </pc:spChg>
      </pc:sldChg>
      <pc:sldChg chg="addSp delSp modSp add">
        <pc:chgData name="Andrés Joaquín" userId="ffbe7a8ed576260a" providerId="LiveId" clId="{B658ABAC-AB3F-4395-880B-B5AF6B8CE368}" dt="2020-04-06T15:39:30.970" v="125" actId="478"/>
        <pc:sldMkLst>
          <pc:docMk/>
          <pc:sldMk cId="0" sldId="317"/>
        </pc:sldMkLst>
        <pc:spChg chg="add mod">
          <ac:chgData name="Andrés Joaquín" userId="ffbe7a8ed576260a" providerId="LiveId" clId="{B658ABAC-AB3F-4395-880B-B5AF6B8CE368}" dt="2020-04-06T15:39:27.506" v="124"/>
          <ac:spMkLst>
            <pc:docMk/>
            <pc:sldMk cId="0" sldId="317"/>
            <ac:spMk id="6" creationId="{DE02F24D-7A35-4591-BF1C-3783FE76673F}"/>
          </ac:spMkLst>
        </pc:spChg>
        <pc:spChg chg="del mod">
          <ac:chgData name="Andrés Joaquín" userId="ffbe7a8ed576260a" providerId="LiveId" clId="{B658ABAC-AB3F-4395-880B-B5AF6B8CE368}" dt="2020-04-06T15:39:30.970" v="125" actId="478"/>
          <ac:spMkLst>
            <pc:docMk/>
            <pc:sldMk cId="0" sldId="317"/>
            <ac:spMk id="27652" creationId="{7F61B7AE-5820-4B1A-94BB-EA3FB102B662}"/>
          </ac:spMkLst>
        </pc:spChg>
        <pc:spChg chg="del">
          <ac:chgData name="Andrés Joaquín" userId="ffbe7a8ed576260a" providerId="LiveId" clId="{B658ABAC-AB3F-4395-880B-B5AF6B8CE368}" dt="2020-04-06T15:39:02.738" v="121" actId="478"/>
          <ac:spMkLst>
            <pc:docMk/>
            <pc:sldMk cId="0" sldId="317"/>
            <ac:spMk id="321542" creationId="{B98C3323-72CB-42FE-BD79-E2D556D57CFD}"/>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5BF1E3B-DA81-4C07-94DB-D06D6332E26B}" type="datetimeFigureOut">
              <a:rPr lang="en-US" smtClean="0"/>
              <a:t>4/6/2020</a:t>
            </a:fld>
            <a:endParaRPr lang="en-US"/>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BC3868C-13D0-4C9F-A882-A12BF6D9BF81}" type="slidenum">
              <a:rPr lang="en-US" smtClean="0"/>
              <a:t>‹#›</a:t>
            </a:fld>
            <a:endParaRPr lang="en-US"/>
          </a:p>
        </p:txBody>
      </p:sp>
    </p:spTree>
    <p:extLst>
      <p:ext uri="{BB962C8B-B14F-4D97-AF65-F5344CB8AC3E}">
        <p14:creationId xmlns:p14="http://schemas.microsoft.com/office/powerpoint/2010/main" val="22838512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BC3868C-13D0-4C9F-A882-A12BF6D9BF81}" type="slidenum">
              <a:rPr lang="en-US" smtClean="0"/>
              <a:t>1</a:t>
            </a:fld>
            <a:endParaRPr lang="en-US"/>
          </a:p>
        </p:txBody>
      </p:sp>
    </p:spTree>
    <p:extLst>
      <p:ext uri="{BB962C8B-B14F-4D97-AF65-F5344CB8AC3E}">
        <p14:creationId xmlns:p14="http://schemas.microsoft.com/office/powerpoint/2010/main" val="36611572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a:extLst>
              <a:ext uri="{FF2B5EF4-FFF2-40B4-BE49-F238E27FC236}">
                <a16:creationId xmlns:a16="http://schemas.microsoft.com/office/drawing/2014/main" id="{3FB41EB1-B56C-4D97-B4E4-A5352A2C4F1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0AA86378-CD8B-4AC3-947A-2FB250F3C333}" type="slidenum">
              <a:rPr lang="es-AR" altLang="es-AR"/>
              <a:pPr>
                <a:spcBef>
                  <a:spcPct val="0"/>
                </a:spcBef>
              </a:pPr>
              <a:t>10</a:t>
            </a:fld>
            <a:endParaRPr lang="es-AR" altLang="es-AR"/>
          </a:p>
        </p:txBody>
      </p:sp>
      <p:sp>
        <p:nvSpPr>
          <p:cNvPr id="24579" name="Rectangle 2">
            <a:extLst>
              <a:ext uri="{FF2B5EF4-FFF2-40B4-BE49-F238E27FC236}">
                <a16:creationId xmlns:a16="http://schemas.microsoft.com/office/drawing/2014/main" id="{C05F3386-C7AF-462E-956D-8572077D65A8}"/>
              </a:ext>
            </a:extLst>
          </p:cNvPr>
          <p:cNvSpPr>
            <a:spLocks noRot="1" noChangeArrowheads="1" noTextEdit="1"/>
          </p:cNvSpPr>
          <p:nvPr>
            <p:ph type="sldImg"/>
          </p:nvPr>
        </p:nvSpPr>
        <p:spPr>
          <a:xfrm>
            <a:off x="4325938" y="73025"/>
            <a:ext cx="2466975" cy="1851025"/>
          </a:xfrm>
          <a:ln/>
        </p:spPr>
      </p:sp>
      <p:sp>
        <p:nvSpPr>
          <p:cNvPr id="24580" name="Rectangle 3">
            <a:extLst>
              <a:ext uri="{FF2B5EF4-FFF2-40B4-BE49-F238E27FC236}">
                <a16:creationId xmlns:a16="http://schemas.microsoft.com/office/drawing/2014/main" id="{8FD1D294-BBAE-4D4B-9C99-6466E32E895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s-AR">
              <a:latin typeface="Arial" panose="020B0604020202020204" pitchFamily="34" charset="0"/>
              <a:cs typeface="Arial" panose="020B0604020202020204"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a:extLst>
              <a:ext uri="{FF2B5EF4-FFF2-40B4-BE49-F238E27FC236}">
                <a16:creationId xmlns:a16="http://schemas.microsoft.com/office/drawing/2014/main" id="{268415D0-F134-419A-997E-46C94DBBE86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2F691BF5-DF9E-4F54-8403-0581409CDFF4}" type="slidenum">
              <a:rPr lang="es-AR" altLang="es-AR"/>
              <a:pPr>
                <a:spcBef>
                  <a:spcPct val="0"/>
                </a:spcBef>
              </a:pPr>
              <a:t>11</a:t>
            </a:fld>
            <a:endParaRPr lang="es-AR" altLang="es-AR"/>
          </a:p>
        </p:txBody>
      </p:sp>
      <p:sp>
        <p:nvSpPr>
          <p:cNvPr id="26627" name="Rectangle 2">
            <a:extLst>
              <a:ext uri="{FF2B5EF4-FFF2-40B4-BE49-F238E27FC236}">
                <a16:creationId xmlns:a16="http://schemas.microsoft.com/office/drawing/2014/main" id="{CA466B06-8FBB-4EA0-A44D-8696A02C4BD4}"/>
              </a:ext>
            </a:extLst>
          </p:cNvPr>
          <p:cNvSpPr>
            <a:spLocks noRot="1" noChangeArrowheads="1" noTextEdit="1"/>
          </p:cNvSpPr>
          <p:nvPr>
            <p:ph type="sldImg"/>
          </p:nvPr>
        </p:nvSpPr>
        <p:spPr>
          <a:xfrm>
            <a:off x="4325938" y="73025"/>
            <a:ext cx="2466975" cy="1851025"/>
          </a:xfrm>
          <a:ln/>
        </p:spPr>
      </p:sp>
      <p:sp>
        <p:nvSpPr>
          <p:cNvPr id="26628" name="Rectangle 3">
            <a:extLst>
              <a:ext uri="{FF2B5EF4-FFF2-40B4-BE49-F238E27FC236}">
                <a16:creationId xmlns:a16="http://schemas.microsoft.com/office/drawing/2014/main" id="{6651C2F4-D7B9-4C24-B21C-D2775E2E7C7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s-AR">
              <a:latin typeface="Arial" panose="020B0604020202020204" pitchFamily="34" charset="0"/>
              <a:cs typeface="Arial" panose="020B0604020202020204"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a:extLst>
              <a:ext uri="{FF2B5EF4-FFF2-40B4-BE49-F238E27FC236}">
                <a16:creationId xmlns:a16="http://schemas.microsoft.com/office/drawing/2014/main" id="{DCF23081-569F-4D55-83C2-E56C47BBF2C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0F463CDC-F8B6-4B3E-9519-B939CB564C0F}" type="slidenum">
              <a:rPr lang="es-AR" altLang="es-AR"/>
              <a:pPr>
                <a:spcBef>
                  <a:spcPct val="0"/>
                </a:spcBef>
              </a:pPr>
              <a:t>12</a:t>
            </a:fld>
            <a:endParaRPr lang="es-AR" altLang="es-AR"/>
          </a:p>
        </p:txBody>
      </p:sp>
      <p:sp>
        <p:nvSpPr>
          <p:cNvPr id="28675" name="Rectangle 2">
            <a:extLst>
              <a:ext uri="{FF2B5EF4-FFF2-40B4-BE49-F238E27FC236}">
                <a16:creationId xmlns:a16="http://schemas.microsoft.com/office/drawing/2014/main" id="{3A6E05EE-1A80-4AFC-9B08-9BC8754B8947}"/>
              </a:ext>
            </a:extLst>
          </p:cNvPr>
          <p:cNvSpPr>
            <a:spLocks noRot="1" noChangeArrowheads="1" noTextEdit="1"/>
          </p:cNvSpPr>
          <p:nvPr>
            <p:ph type="sldImg"/>
          </p:nvPr>
        </p:nvSpPr>
        <p:spPr>
          <a:xfrm>
            <a:off x="4325938" y="73025"/>
            <a:ext cx="2466975" cy="1851025"/>
          </a:xfrm>
          <a:ln/>
        </p:spPr>
      </p:sp>
      <p:sp>
        <p:nvSpPr>
          <p:cNvPr id="28676" name="Rectangle 3">
            <a:extLst>
              <a:ext uri="{FF2B5EF4-FFF2-40B4-BE49-F238E27FC236}">
                <a16:creationId xmlns:a16="http://schemas.microsoft.com/office/drawing/2014/main" id="{ACE7E36E-E64E-4D15-B692-AF87E105B58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pt-BR" altLang="es-AR">
                <a:latin typeface="Arial" panose="020B0604020202020204" pitchFamily="34" charset="0"/>
                <a:cs typeface="Arial" panose="020B0604020202020204" pitchFamily="34" charset="0"/>
              </a:rPr>
              <a:t>El tiempo de vida de una variable depende del lugar dentro del código donde podrá ser visualizada y utilizada dentro de la estructura del programa. No necesariamente todas las variables deben ser declaradas en el inicio de un programa, ya que algunas de ellas nunca necesitarán ser usadas a lo largo del mismo debido a su flujo, generalmente esto es un error conceptual grave. </a:t>
            </a:r>
          </a:p>
          <a:p>
            <a:pPr eaLnBrk="1" hangingPunct="1"/>
            <a:endParaRPr lang="pt-BR" altLang="es-AR">
              <a:latin typeface="Arial" panose="020B0604020202020204" pitchFamily="34" charset="0"/>
              <a:cs typeface="Arial" panose="020B0604020202020204" pitchFamily="34" charset="0"/>
            </a:endParaRPr>
          </a:p>
          <a:p>
            <a:pPr eaLnBrk="1" hangingPunct="1"/>
            <a:r>
              <a:rPr lang="pt-BR" altLang="es-AR">
                <a:latin typeface="Arial" panose="020B0604020202020204" pitchFamily="34" charset="0"/>
                <a:cs typeface="Arial" panose="020B0604020202020204" pitchFamily="34" charset="0"/>
              </a:rPr>
              <a:t>Por ejemplo, si dentro de un bloque condicional se necesita utilizar una variable, solo en ese lugar, entonces ésta debería declararse dentro del bloque.</a:t>
            </a:r>
          </a:p>
          <a:p>
            <a:pPr eaLnBrk="1" hangingPunct="1"/>
            <a:endParaRPr lang="pt-BR" altLang="es-AR">
              <a:latin typeface="Arial" panose="020B0604020202020204" pitchFamily="34" charset="0"/>
              <a:cs typeface="Arial" panose="020B0604020202020204" pitchFamily="34" charset="0"/>
            </a:endParaRPr>
          </a:p>
          <a:p>
            <a:pPr eaLnBrk="1" hangingPunct="1"/>
            <a:r>
              <a:rPr lang="pt-BR" altLang="es-AR">
                <a:latin typeface="Arial" panose="020B0604020202020204" pitchFamily="34" charset="0"/>
                <a:cs typeface="Arial" panose="020B0604020202020204" pitchFamily="34" charset="0"/>
              </a:rPr>
              <a:t>En el ejemplo en pseudocódigo se declaran 3 strings (variables tipo cadena) fuera, temp y dentro. La variable dentro, solo puede ser vista dentro del if en el que se declaro, las variables fuera y temp pueden ser accedidas desde cualquier lado, ya que se declararon fuera del bloque. </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a:extLst>
              <a:ext uri="{FF2B5EF4-FFF2-40B4-BE49-F238E27FC236}">
                <a16:creationId xmlns:a16="http://schemas.microsoft.com/office/drawing/2014/main" id="{A5BF689B-9B6F-4E8A-B206-225D9221052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2E1C0419-9284-4B37-8DF3-AFC2CBDAF322}" type="slidenum">
              <a:rPr lang="es-AR" altLang="es-AR"/>
              <a:pPr>
                <a:spcBef>
                  <a:spcPct val="0"/>
                </a:spcBef>
              </a:pPr>
              <a:t>13</a:t>
            </a:fld>
            <a:endParaRPr lang="es-AR" altLang="es-AR"/>
          </a:p>
        </p:txBody>
      </p:sp>
      <p:sp>
        <p:nvSpPr>
          <p:cNvPr id="30723" name="Rectangle 2">
            <a:extLst>
              <a:ext uri="{FF2B5EF4-FFF2-40B4-BE49-F238E27FC236}">
                <a16:creationId xmlns:a16="http://schemas.microsoft.com/office/drawing/2014/main" id="{B8DA9925-14FF-470E-A6F7-AF31961A3861}"/>
              </a:ext>
            </a:extLst>
          </p:cNvPr>
          <p:cNvSpPr>
            <a:spLocks noRot="1" noChangeArrowheads="1" noTextEdit="1"/>
          </p:cNvSpPr>
          <p:nvPr>
            <p:ph type="sldImg"/>
          </p:nvPr>
        </p:nvSpPr>
        <p:spPr>
          <a:xfrm>
            <a:off x="4325938" y="73025"/>
            <a:ext cx="2466975" cy="1851025"/>
          </a:xfrm>
          <a:ln/>
        </p:spPr>
      </p:sp>
      <p:sp>
        <p:nvSpPr>
          <p:cNvPr id="30724" name="Rectangle 3">
            <a:extLst>
              <a:ext uri="{FF2B5EF4-FFF2-40B4-BE49-F238E27FC236}">
                <a16:creationId xmlns:a16="http://schemas.microsoft.com/office/drawing/2014/main" id="{A402BFE7-73EB-4C55-A158-9493BFBFE59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s-ES" altLang="es-AR">
                <a:latin typeface="Arial" panose="020B0604020202020204" pitchFamily="34" charset="0"/>
                <a:cs typeface="Arial" panose="020B0604020202020204" pitchFamily="34" charset="0"/>
              </a:rPr>
              <a:t>Case Sensitive significa que el compilador distinguirá ente los caracteres escritos en mayúscula y en minúscula. Es decir, que no será lo mismo A que a. Dos variables podrán llamarse igual, y solo distinguirse por su primera letra, o alguna de ellas, en mayúscula. Esto se utiliza bastante en c#. </a:t>
            </a:r>
          </a:p>
          <a:p>
            <a:pPr eaLnBrk="1" hangingPunct="1"/>
            <a:endParaRPr lang="es-ES" altLang="es-AR">
              <a:latin typeface="Arial" panose="020B0604020202020204" pitchFamily="34" charset="0"/>
              <a:cs typeface="Arial" panose="020B0604020202020204" pitchFamily="34" charset="0"/>
            </a:endParaRPr>
          </a:p>
          <a:p>
            <a:pPr eaLnBrk="1" hangingPunct="1"/>
            <a:r>
              <a:rPr lang="es-ES" altLang="es-AR">
                <a:latin typeface="Arial" panose="020B0604020202020204" pitchFamily="34" charset="0"/>
                <a:cs typeface="Arial" panose="020B0604020202020204" pitchFamily="34" charset="0"/>
              </a:rPr>
              <a:t>El VB.NET NO es case sensitive, por lo que una variable llamada “hola”, puede ser invocada como “Hola”, “HOLA”, etc.</a:t>
            </a:r>
            <a:endParaRPr lang="en-US" altLang="es-AR">
              <a:latin typeface="Arial" panose="020B0604020202020204" pitchFamily="34" charset="0"/>
              <a:cs typeface="Arial" panose="020B0604020202020204"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a:extLst>
              <a:ext uri="{FF2B5EF4-FFF2-40B4-BE49-F238E27FC236}">
                <a16:creationId xmlns:a16="http://schemas.microsoft.com/office/drawing/2014/main" id="{B659DD1D-AB31-4500-B3D5-0CACAD483B1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A631B25C-FA1C-4E9F-BD3C-D489D1F82E19}" type="slidenum">
              <a:rPr lang="es-AR" altLang="es-AR"/>
              <a:pPr>
                <a:spcBef>
                  <a:spcPct val="0"/>
                </a:spcBef>
              </a:pPr>
              <a:t>14</a:t>
            </a:fld>
            <a:endParaRPr lang="es-AR" altLang="es-AR"/>
          </a:p>
        </p:txBody>
      </p:sp>
      <p:sp>
        <p:nvSpPr>
          <p:cNvPr id="32771" name="Rectangle 2">
            <a:extLst>
              <a:ext uri="{FF2B5EF4-FFF2-40B4-BE49-F238E27FC236}">
                <a16:creationId xmlns:a16="http://schemas.microsoft.com/office/drawing/2014/main" id="{5B4859DA-4AED-40B9-A170-C9A4D2551492}"/>
              </a:ext>
            </a:extLst>
          </p:cNvPr>
          <p:cNvSpPr>
            <a:spLocks noRot="1" noChangeArrowheads="1" noTextEdit="1"/>
          </p:cNvSpPr>
          <p:nvPr>
            <p:ph type="sldImg"/>
          </p:nvPr>
        </p:nvSpPr>
        <p:spPr>
          <a:xfrm>
            <a:off x="4325938" y="73025"/>
            <a:ext cx="2466975" cy="1851025"/>
          </a:xfrm>
          <a:ln/>
        </p:spPr>
      </p:sp>
      <p:sp>
        <p:nvSpPr>
          <p:cNvPr id="32772" name="Rectangle 3">
            <a:extLst>
              <a:ext uri="{FF2B5EF4-FFF2-40B4-BE49-F238E27FC236}">
                <a16:creationId xmlns:a16="http://schemas.microsoft.com/office/drawing/2014/main" id="{91749C12-DA56-4915-ACC0-F23E8D4E921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s-ES" altLang="es-AR">
                <a:latin typeface="Arial" panose="020B0604020202020204" pitchFamily="34" charset="0"/>
                <a:cs typeface="Arial" panose="020B0604020202020204" pitchFamily="34" charset="0"/>
              </a:rPr>
              <a:t>En C# el compilador esperará un “;” para saber que se llegó a un fin de línea, en tanto que en VB.NET, espera un retorno de carro. Por eso en VB.NET, si una misma línea “lógica” del código se divide en dos líneas “físicas”, se debe escribir un guion bajo (underscore) para anunciar que la línea continua en el siguiente renglón.</a:t>
            </a:r>
            <a:endParaRPr lang="en-US" altLang="es-AR">
              <a:latin typeface="Arial" panose="020B0604020202020204" pitchFamily="34" charset="0"/>
              <a:cs typeface="Arial" panose="020B0604020202020204"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a:extLst>
              <a:ext uri="{FF2B5EF4-FFF2-40B4-BE49-F238E27FC236}">
                <a16:creationId xmlns:a16="http://schemas.microsoft.com/office/drawing/2014/main" id="{A272AF18-09D2-4D1A-B2B2-CC6B8726087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E0B38476-60BC-4D3C-9C56-06A343B98409}" type="slidenum">
              <a:rPr lang="es-AR" altLang="es-AR"/>
              <a:pPr>
                <a:spcBef>
                  <a:spcPct val="0"/>
                </a:spcBef>
              </a:pPr>
              <a:t>15</a:t>
            </a:fld>
            <a:endParaRPr lang="es-AR" altLang="es-AR"/>
          </a:p>
        </p:txBody>
      </p:sp>
      <p:sp>
        <p:nvSpPr>
          <p:cNvPr id="34819" name="Rectangle 2">
            <a:extLst>
              <a:ext uri="{FF2B5EF4-FFF2-40B4-BE49-F238E27FC236}">
                <a16:creationId xmlns:a16="http://schemas.microsoft.com/office/drawing/2014/main" id="{C9F62E2E-9F98-41A0-99F1-4E615E3AF6CA}"/>
              </a:ext>
            </a:extLst>
          </p:cNvPr>
          <p:cNvSpPr>
            <a:spLocks noRot="1" noChangeArrowheads="1" noTextEdit="1"/>
          </p:cNvSpPr>
          <p:nvPr>
            <p:ph type="sldImg"/>
          </p:nvPr>
        </p:nvSpPr>
        <p:spPr>
          <a:xfrm>
            <a:off x="4325938" y="73025"/>
            <a:ext cx="2466975" cy="1851025"/>
          </a:xfrm>
          <a:ln/>
        </p:spPr>
      </p:sp>
      <p:sp>
        <p:nvSpPr>
          <p:cNvPr id="34820" name="Rectangle 3">
            <a:extLst>
              <a:ext uri="{FF2B5EF4-FFF2-40B4-BE49-F238E27FC236}">
                <a16:creationId xmlns:a16="http://schemas.microsoft.com/office/drawing/2014/main" id="{D78EC3E0-9ED0-46C8-B0BF-6377318EA4B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s-ES" altLang="es-AR">
                <a:latin typeface="Arial" panose="020B0604020202020204" pitchFamily="34" charset="0"/>
                <a:cs typeface="Arial" panose="020B0604020202020204" pitchFamily="34" charset="0"/>
              </a:rPr>
              <a:t>Comentar el código es una tarea fundamental del desarrollador, para permitir que su trabajo sea legible por otros desarrolladores y mantenible fácilmente. Existen convenciones sobre la forma en la que el código debe ser comentado. Independientemente de eso, la sintaxis de comentario entre los lenguajes, difiere de la siguiente manera:</a:t>
            </a:r>
          </a:p>
          <a:p>
            <a:pPr eaLnBrk="1" hangingPunct="1"/>
            <a:endParaRPr lang="es-ES" altLang="es-AR">
              <a:latin typeface="Arial" panose="020B0604020202020204" pitchFamily="34" charset="0"/>
              <a:cs typeface="Arial" panose="020B0604020202020204" pitchFamily="34" charset="0"/>
            </a:endParaRPr>
          </a:p>
          <a:p>
            <a:pPr eaLnBrk="1" hangingPunct="1"/>
            <a:r>
              <a:rPr lang="es-ES" altLang="es-AR">
                <a:latin typeface="Arial" panose="020B0604020202020204" pitchFamily="34" charset="0"/>
                <a:cs typeface="Arial" panose="020B0604020202020204" pitchFamily="34" charset="0"/>
              </a:rPr>
              <a:t>En C# se puede comentar con “//”, esto implica que toda la linea será de comentarios. El código que se encuentre entre “/*” y “*/” tambien será tomado por el compilador como comentario, por lo que lo salteara. Esta ultima forma suele ser cómoda a la hora de debugear, ya que es posible evitar el ingreso a lineas de código momentaneamente, sin tener que eliminarlas.</a:t>
            </a:r>
          </a:p>
          <a:p>
            <a:pPr eaLnBrk="1" hangingPunct="1"/>
            <a:endParaRPr lang="es-ES" altLang="es-AR">
              <a:latin typeface="Arial" panose="020B0604020202020204" pitchFamily="34" charset="0"/>
              <a:cs typeface="Arial" panose="020B0604020202020204" pitchFamily="34" charset="0"/>
            </a:endParaRPr>
          </a:p>
          <a:p>
            <a:pPr eaLnBrk="1" hangingPunct="1"/>
            <a:r>
              <a:rPr lang="es-ES" altLang="es-AR">
                <a:latin typeface="Arial" panose="020B0604020202020204" pitchFamily="34" charset="0"/>
                <a:cs typeface="Arial" panose="020B0604020202020204" pitchFamily="34" charset="0"/>
              </a:rPr>
              <a:t>En VB.NET se comenta con “ ’ ”, que marca el comienzo de una linea   comentada.</a:t>
            </a:r>
            <a:endParaRPr lang="en-US" altLang="es-AR">
              <a:latin typeface="Arial" panose="020B0604020202020204" pitchFamily="34" charset="0"/>
              <a:cs typeface="Arial" panose="020B0604020202020204"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a:extLst>
              <a:ext uri="{FF2B5EF4-FFF2-40B4-BE49-F238E27FC236}">
                <a16:creationId xmlns:a16="http://schemas.microsoft.com/office/drawing/2014/main" id="{08ECA8EA-7F90-4CA0-AC72-580EB0C30AC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1AA9E6C1-FC9B-46D1-8E15-046C45A5CE84}" type="slidenum">
              <a:rPr lang="es-AR" altLang="es-AR"/>
              <a:pPr>
                <a:spcBef>
                  <a:spcPct val="0"/>
                </a:spcBef>
              </a:pPr>
              <a:t>16</a:t>
            </a:fld>
            <a:endParaRPr lang="es-AR" altLang="es-AR"/>
          </a:p>
        </p:txBody>
      </p:sp>
      <p:sp>
        <p:nvSpPr>
          <p:cNvPr id="36867" name="Rectangle 2">
            <a:extLst>
              <a:ext uri="{FF2B5EF4-FFF2-40B4-BE49-F238E27FC236}">
                <a16:creationId xmlns:a16="http://schemas.microsoft.com/office/drawing/2014/main" id="{15D97BC1-4681-46F9-A4A4-79F591A829E2}"/>
              </a:ext>
            </a:extLst>
          </p:cNvPr>
          <p:cNvSpPr>
            <a:spLocks noRot="1" noChangeArrowheads="1" noTextEdit="1"/>
          </p:cNvSpPr>
          <p:nvPr>
            <p:ph type="sldImg"/>
          </p:nvPr>
        </p:nvSpPr>
        <p:spPr>
          <a:xfrm>
            <a:off x="4325938" y="73025"/>
            <a:ext cx="2466975" cy="1851025"/>
          </a:xfrm>
          <a:ln/>
        </p:spPr>
      </p:sp>
      <p:sp>
        <p:nvSpPr>
          <p:cNvPr id="36868" name="Rectangle 3">
            <a:extLst>
              <a:ext uri="{FF2B5EF4-FFF2-40B4-BE49-F238E27FC236}">
                <a16:creationId xmlns:a16="http://schemas.microsoft.com/office/drawing/2014/main" id="{EFD221F4-8F2A-46D5-AA87-E7AF9BD78C7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pt-BR" altLang="es-AR">
                <a:latin typeface="Arial" panose="020B0604020202020204" pitchFamily="34" charset="0"/>
                <a:cs typeface="Arial" panose="020B0604020202020204" pitchFamily="34" charset="0"/>
              </a:rPr>
              <a:t>La estructura de decisión es la más utilizada en la programación. </a:t>
            </a:r>
          </a:p>
          <a:p>
            <a:pPr eaLnBrk="1" hangingPunct="1"/>
            <a:endParaRPr lang="pt-BR" altLang="es-AR">
              <a:latin typeface="Arial" panose="020B0604020202020204" pitchFamily="34" charset="0"/>
              <a:cs typeface="Arial" panose="020B0604020202020204" pitchFamily="34" charset="0"/>
            </a:endParaRPr>
          </a:p>
          <a:p>
            <a:pPr eaLnBrk="1" hangingPunct="1"/>
            <a:r>
              <a:rPr lang="pt-BR" altLang="es-AR">
                <a:latin typeface="Arial" panose="020B0604020202020204" pitchFamily="34" charset="0"/>
                <a:cs typeface="Arial" panose="020B0604020202020204" pitchFamily="34" charset="0"/>
              </a:rPr>
              <a:t>Su objetivo es analizar una condición y dirigir el flujo del programa hacia un determinado cálculo, rutina, desvio, función, etc., según el resultado de la misma. El primer componente de esta estructura es la palabra IF. </a:t>
            </a:r>
          </a:p>
          <a:p>
            <a:pPr eaLnBrk="1" hangingPunct="1"/>
            <a:endParaRPr lang="pt-BR" altLang="es-AR">
              <a:latin typeface="Arial" panose="020B0604020202020204" pitchFamily="34" charset="0"/>
              <a:cs typeface="Arial" panose="020B0604020202020204" pitchFamily="34" charset="0"/>
            </a:endParaRPr>
          </a:p>
          <a:p>
            <a:pPr eaLnBrk="1" hangingPunct="1"/>
            <a:r>
              <a:rPr lang="pt-BR" altLang="es-AR">
                <a:latin typeface="Arial" panose="020B0604020202020204" pitchFamily="34" charset="0"/>
                <a:cs typeface="Arial" panose="020B0604020202020204" pitchFamily="34" charset="0"/>
              </a:rPr>
              <a:t>IF “condicion” THEN entonces haga algo. De lo contrario, el flujo continuará por el statement dentro del bloque ELSE. Es posible anidar varios ELSE IF hasta que el programa encuentre el resultado correcto. Cabe resaltar que los statements pueden ser instrucciones simples o bloques de código.</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a:extLst>
              <a:ext uri="{FF2B5EF4-FFF2-40B4-BE49-F238E27FC236}">
                <a16:creationId xmlns:a16="http://schemas.microsoft.com/office/drawing/2014/main" id="{1094877A-8388-4033-882D-E055B53BA2B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EFAF2887-F1F1-42FC-8972-6901F751BB66}" type="slidenum">
              <a:rPr lang="es-AR" altLang="es-AR"/>
              <a:pPr>
                <a:spcBef>
                  <a:spcPct val="0"/>
                </a:spcBef>
              </a:pPr>
              <a:t>17</a:t>
            </a:fld>
            <a:endParaRPr lang="es-AR" altLang="es-AR"/>
          </a:p>
        </p:txBody>
      </p:sp>
      <p:sp>
        <p:nvSpPr>
          <p:cNvPr id="38915" name="Rectangle 2">
            <a:extLst>
              <a:ext uri="{FF2B5EF4-FFF2-40B4-BE49-F238E27FC236}">
                <a16:creationId xmlns:a16="http://schemas.microsoft.com/office/drawing/2014/main" id="{55A138BA-6CB6-4CE5-9EA8-7BE25A177874}"/>
              </a:ext>
            </a:extLst>
          </p:cNvPr>
          <p:cNvSpPr>
            <a:spLocks noRot="1" noChangeArrowheads="1" noTextEdit="1"/>
          </p:cNvSpPr>
          <p:nvPr>
            <p:ph type="sldImg"/>
          </p:nvPr>
        </p:nvSpPr>
        <p:spPr>
          <a:xfrm>
            <a:off x="4325938" y="73025"/>
            <a:ext cx="2466975" cy="1851025"/>
          </a:xfrm>
          <a:ln/>
        </p:spPr>
      </p:sp>
      <p:sp>
        <p:nvSpPr>
          <p:cNvPr id="38916" name="Rectangle 3">
            <a:extLst>
              <a:ext uri="{FF2B5EF4-FFF2-40B4-BE49-F238E27FC236}">
                <a16:creationId xmlns:a16="http://schemas.microsoft.com/office/drawing/2014/main" id="{E604BCEA-F9E1-4687-B246-912614709A5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s-ES" altLang="es-AR" dirty="0">
                <a:latin typeface="Arial" panose="020B0604020202020204" pitchFamily="34" charset="0"/>
                <a:cs typeface="Arial" panose="020B0604020202020204" pitchFamily="34" charset="0"/>
              </a:rPr>
              <a:t>Los operadores lógicos permiten armar una cláusula compuesta en la estructura de decisión. Permiten relacionar los distintos valores de las variables. Si las condiciones se cumplen, arrojará verdadero, de lo contrario, falso. </a:t>
            </a:r>
          </a:p>
          <a:p>
            <a:pPr eaLnBrk="1" hangingPunct="1"/>
            <a:endParaRPr lang="en-US" altLang="es-AR" dirty="0">
              <a:latin typeface="Arial" panose="020B0604020202020204" pitchFamily="34" charset="0"/>
              <a:cs typeface="Arial" panose="020B0604020202020204" pitchFamily="34" charset="0"/>
            </a:endParaRPr>
          </a:p>
          <a:p>
            <a:pPr eaLnBrk="1" hangingPunct="1"/>
            <a:r>
              <a:rPr lang="es-ES" altLang="es-AR" dirty="0">
                <a:latin typeface="Arial" panose="020B0604020202020204" pitchFamily="34" charset="0"/>
                <a:cs typeface="Arial" panose="020B0604020202020204" pitchFamily="34" charset="0"/>
              </a:rPr>
              <a:t>Ver lista de </a:t>
            </a:r>
            <a:r>
              <a:rPr lang="es-ES" altLang="es-AR" b="1" dirty="0">
                <a:latin typeface="Arial" panose="020B0604020202020204" pitchFamily="34" charset="0"/>
                <a:cs typeface="Arial" panose="020B0604020202020204" pitchFamily="34" charset="0"/>
              </a:rPr>
              <a:t>Operadores </a:t>
            </a:r>
            <a:r>
              <a:rPr lang="en-US" altLang="es-AR" b="1" dirty="0">
                <a:latin typeface="Arial" panose="020B0604020202020204" pitchFamily="34" charset="0"/>
                <a:cs typeface="Arial" panose="020B0604020202020204" pitchFamily="34" charset="0"/>
              </a:rPr>
              <a:t>de C# </a:t>
            </a:r>
            <a:r>
              <a:rPr lang="en-US" altLang="es-AR" dirty="0" err="1">
                <a:latin typeface="Arial" panose="020B0604020202020204" pitchFamily="34" charset="0"/>
                <a:cs typeface="Arial" panose="020B0604020202020204" pitchFamily="34" charset="0"/>
              </a:rPr>
              <a:t>en</a:t>
            </a:r>
            <a:r>
              <a:rPr lang="en-US" altLang="es-AR" dirty="0">
                <a:latin typeface="Arial" panose="020B0604020202020204" pitchFamily="34" charset="0"/>
                <a:cs typeface="Arial" panose="020B0604020202020204" pitchFamily="34" charset="0"/>
              </a:rPr>
              <a:t> (MSDN): </a:t>
            </a:r>
          </a:p>
          <a:p>
            <a:pPr eaLnBrk="1" hangingPunct="1"/>
            <a:r>
              <a:rPr lang="en-US" altLang="es-AR" b="1" dirty="0">
                <a:latin typeface="Arial" panose="020B0604020202020204" pitchFamily="34" charset="0"/>
                <a:cs typeface="Arial" panose="020B0604020202020204" pitchFamily="34" charset="0"/>
              </a:rPr>
              <a:t>http://msdn.microsoft.com/es-es/library/6a71f45d(VS.80).aspx </a:t>
            </a:r>
            <a:endParaRPr lang="es-ES" altLang="es-AR" b="1" dirty="0">
              <a:latin typeface="Arial" panose="020B0604020202020204" pitchFamily="34" charset="0"/>
              <a:cs typeface="Arial" panose="020B0604020202020204" pitchFamily="34" charset="0"/>
            </a:endParaRPr>
          </a:p>
          <a:p>
            <a:pPr eaLnBrk="1" hangingPunct="1"/>
            <a:endParaRPr lang="es-ES" altLang="es-AR" dirty="0">
              <a:latin typeface="Arial" panose="020B0604020202020204" pitchFamily="34" charset="0"/>
              <a:cs typeface="Arial" panose="020B0604020202020204"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a:extLst>
              <a:ext uri="{FF2B5EF4-FFF2-40B4-BE49-F238E27FC236}">
                <a16:creationId xmlns:a16="http://schemas.microsoft.com/office/drawing/2014/main" id="{ADEA6805-2BB8-4F02-BFD3-04725910EA1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E468EC73-AEFD-4B1A-BA75-5F3BF52D64F2}" type="slidenum">
              <a:rPr lang="es-AR" altLang="es-AR"/>
              <a:pPr>
                <a:spcBef>
                  <a:spcPct val="0"/>
                </a:spcBef>
              </a:pPr>
              <a:t>18</a:t>
            </a:fld>
            <a:endParaRPr lang="es-AR" altLang="es-AR"/>
          </a:p>
        </p:txBody>
      </p:sp>
      <p:sp>
        <p:nvSpPr>
          <p:cNvPr id="40963" name="Rectangle 2">
            <a:extLst>
              <a:ext uri="{FF2B5EF4-FFF2-40B4-BE49-F238E27FC236}">
                <a16:creationId xmlns:a16="http://schemas.microsoft.com/office/drawing/2014/main" id="{64A7561D-745C-403A-900E-E19E0409D07B}"/>
              </a:ext>
            </a:extLst>
          </p:cNvPr>
          <p:cNvSpPr>
            <a:spLocks noRot="1" noChangeArrowheads="1" noTextEdit="1"/>
          </p:cNvSpPr>
          <p:nvPr>
            <p:ph type="sldImg"/>
          </p:nvPr>
        </p:nvSpPr>
        <p:spPr>
          <a:xfrm>
            <a:off x="4325938" y="73025"/>
            <a:ext cx="2466975" cy="1851025"/>
          </a:xfrm>
          <a:ln/>
        </p:spPr>
      </p:sp>
      <p:sp>
        <p:nvSpPr>
          <p:cNvPr id="40964" name="Rectangle 3">
            <a:extLst>
              <a:ext uri="{FF2B5EF4-FFF2-40B4-BE49-F238E27FC236}">
                <a16:creationId xmlns:a16="http://schemas.microsoft.com/office/drawing/2014/main" id="{13F5BC45-00D1-4359-9DD3-2E34F097D38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s-ES" altLang="es-AR">
                <a:latin typeface="Arial" panose="020B0604020202020204" pitchFamily="34" charset="0"/>
                <a:cs typeface="Arial" panose="020B0604020202020204" pitchFamily="34" charset="0"/>
              </a:rPr>
              <a:t>En los ejemplos se observa la forma en la que una estructura de decisión en cualquiera de los dos lenguajes puede estar compuesta por mas de una sentencia, anidando if-else. Además se observa que los “statements” pueden ser de una sola línea o un bloque de código.</a:t>
            </a:r>
          </a:p>
          <a:p>
            <a:pPr eaLnBrk="1" hangingPunct="1"/>
            <a:endParaRPr lang="es-ES" altLang="es-AR">
              <a:latin typeface="Arial" panose="020B0604020202020204" pitchFamily="34" charset="0"/>
              <a:cs typeface="Arial" panose="020B0604020202020204" pitchFamily="34" charset="0"/>
            </a:endParaRPr>
          </a:p>
          <a:p>
            <a:pPr eaLnBrk="1" hangingPunct="1"/>
            <a:r>
              <a:rPr lang="es-ES" altLang="es-AR">
                <a:latin typeface="Arial" panose="020B0604020202020204" pitchFamily="34" charset="0"/>
                <a:cs typeface="Arial" panose="020B0604020202020204" pitchFamily="34" charset="0"/>
              </a:rPr>
              <a:t>En este caso se utilizan operadores matemáticos para escribir las condiciones. El resultado de dichas comparaciones arroja verdadero o falso.</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a:extLst>
              <a:ext uri="{FF2B5EF4-FFF2-40B4-BE49-F238E27FC236}">
                <a16:creationId xmlns:a16="http://schemas.microsoft.com/office/drawing/2014/main" id="{840BBE5A-FBDA-463B-B965-9252E6E5380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7836392B-6A2F-4D21-AEBA-733DB857657B}" type="slidenum">
              <a:rPr lang="es-AR" altLang="es-AR"/>
              <a:pPr>
                <a:spcBef>
                  <a:spcPct val="0"/>
                </a:spcBef>
              </a:pPr>
              <a:t>19</a:t>
            </a:fld>
            <a:endParaRPr lang="es-AR" altLang="es-AR"/>
          </a:p>
        </p:txBody>
      </p:sp>
      <p:sp>
        <p:nvSpPr>
          <p:cNvPr id="43011" name="Rectangle 2">
            <a:extLst>
              <a:ext uri="{FF2B5EF4-FFF2-40B4-BE49-F238E27FC236}">
                <a16:creationId xmlns:a16="http://schemas.microsoft.com/office/drawing/2014/main" id="{59E9616E-E5DC-49E7-9C97-BE89BC64F901}"/>
              </a:ext>
            </a:extLst>
          </p:cNvPr>
          <p:cNvSpPr>
            <a:spLocks noRot="1" noChangeArrowheads="1" noTextEdit="1"/>
          </p:cNvSpPr>
          <p:nvPr>
            <p:ph type="sldImg"/>
          </p:nvPr>
        </p:nvSpPr>
        <p:spPr>
          <a:xfrm>
            <a:off x="4325938" y="73025"/>
            <a:ext cx="2466975" cy="1851025"/>
          </a:xfrm>
          <a:ln/>
        </p:spPr>
      </p:sp>
      <p:sp>
        <p:nvSpPr>
          <p:cNvPr id="43012" name="Rectangle 3">
            <a:extLst>
              <a:ext uri="{FF2B5EF4-FFF2-40B4-BE49-F238E27FC236}">
                <a16:creationId xmlns:a16="http://schemas.microsoft.com/office/drawing/2014/main" id="{7C0E9317-4DFD-4C11-8B54-7486BAAC729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s-ES" altLang="es-AR">
                <a:latin typeface="Arial" panose="020B0604020202020204" pitchFamily="34" charset="0"/>
                <a:cs typeface="Arial" panose="020B0604020202020204" pitchFamily="34" charset="0"/>
              </a:rPr>
              <a:t>Las condiciones que se evalúan para la decisión pueden estar formadas por cadenas de caracteres que serán comparadas. </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0BC3868C-13D0-4C9F-A882-A12BF6D9BF81}" type="slidenum">
              <a:rPr lang="en-US" smtClean="0"/>
              <a:t>2</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1: Review of Visual C# Syntax</a:t>
            </a:r>
          </a:p>
        </p:txBody>
      </p:sp>
    </p:spTree>
    <p:extLst>
      <p:ext uri="{BB962C8B-B14F-4D97-AF65-F5344CB8AC3E}">
        <p14:creationId xmlns:p14="http://schemas.microsoft.com/office/powerpoint/2010/main" val="21015673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a:extLst>
              <a:ext uri="{FF2B5EF4-FFF2-40B4-BE49-F238E27FC236}">
                <a16:creationId xmlns:a16="http://schemas.microsoft.com/office/drawing/2014/main" id="{313FDB4B-AA39-43C0-BE97-083CE77D47D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2ABA0BCF-E00E-4EA8-A9F6-BF2FD4103D27}" type="slidenum">
              <a:rPr lang="es-AR" altLang="es-AR"/>
              <a:pPr>
                <a:spcBef>
                  <a:spcPct val="0"/>
                </a:spcBef>
              </a:pPr>
              <a:t>20</a:t>
            </a:fld>
            <a:endParaRPr lang="es-AR" altLang="es-AR"/>
          </a:p>
        </p:txBody>
      </p:sp>
      <p:sp>
        <p:nvSpPr>
          <p:cNvPr id="45059" name="Rectangle 2">
            <a:extLst>
              <a:ext uri="{FF2B5EF4-FFF2-40B4-BE49-F238E27FC236}">
                <a16:creationId xmlns:a16="http://schemas.microsoft.com/office/drawing/2014/main" id="{1499C738-633F-4285-B9DF-E461D8CAE3C2}"/>
              </a:ext>
            </a:extLst>
          </p:cNvPr>
          <p:cNvSpPr>
            <a:spLocks noRot="1" noChangeArrowheads="1" noTextEdit="1"/>
          </p:cNvSpPr>
          <p:nvPr>
            <p:ph type="sldImg"/>
          </p:nvPr>
        </p:nvSpPr>
        <p:spPr>
          <a:xfrm>
            <a:off x="4325938" y="73025"/>
            <a:ext cx="2466975" cy="1851025"/>
          </a:xfrm>
          <a:ln/>
        </p:spPr>
      </p:sp>
      <p:sp>
        <p:nvSpPr>
          <p:cNvPr id="45060" name="Rectangle 3">
            <a:extLst>
              <a:ext uri="{FF2B5EF4-FFF2-40B4-BE49-F238E27FC236}">
                <a16:creationId xmlns:a16="http://schemas.microsoft.com/office/drawing/2014/main" id="{496A150C-0820-4C30-A4D6-784A86C9D63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s-ES" altLang="es-AR">
                <a:latin typeface="Arial" panose="020B0604020202020204" pitchFamily="34" charset="0"/>
                <a:cs typeface="Arial" panose="020B0604020202020204" pitchFamily="34" charset="0"/>
              </a:rPr>
              <a:t>Las estructuras de Select Case permiten obtener un código más claro, limpio, fácil de mantener y más comprensible. </a:t>
            </a:r>
          </a:p>
          <a:p>
            <a:pPr eaLnBrk="1" hangingPunct="1"/>
            <a:endParaRPr lang="es-ES" altLang="es-AR">
              <a:latin typeface="Arial" panose="020B0604020202020204" pitchFamily="34" charset="0"/>
              <a:cs typeface="Arial" panose="020B0604020202020204" pitchFamily="34" charset="0"/>
            </a:endParaRPr>
          </a:p>
          <a:p>
            <a:pPr eaLnBrk="1" hangingPunct="1"/>
            <a:r>
              <a:rPr lang="es-ES" altLang="es-AR">
                <a:latin typeface="Arial" panose="020B0604020202020204" pitchFamily="34" charset="0"/>
                <a:cs typeface="Arial" panose="020B0604020202020204" pitchFamily="34" charset="0"/>
              </a:rPr>
              <a:t>Su funcionamiento es el siguiente: La expresión es evaluada dentro del Select Case y para cada posible valor que pueda tomar la condición existe un statement CASE donde ésta se validará. En el caso de que un CASE sea verdadero, el bloque de código que le corresponde será ejecutado. Si ninguno de los Cases fuera evaluado como verdadero se puede usar la instrucción CASE ELSE.</a:t>
            </a:r>
          </a:p>
          <a:p>
            <a:pPr eaLnBrk="1" hangingPunct="1"/>
            <a:r>
              <a:rPr lang="es-ES" altLang="es-AR">
                <a:latin typeface="Arial" panose="020B0604020202020204" pitchFamily="34" charset="0"/>
                <a:cs typeface="Arial" panose="020B0604020202020204" pitchFamily="34" charset="0"/>
              </a:rPr>
              <a:t>En el caso de C#, la instrucción SWITCH cumple el mismo rol, pero es necesario declarar una sentencia BREAK por cada CASE para que el programa no siga evaluado todos los posibles casos luego de que uno se haya cumplido.</a:t>
            </a:r>
          </a:p>
          <a:p>
            <a:pPr eaLnBrk="1" hangingPunct="1"/>
            <a:endParaRPr lang="es-ES" altLang="es-AR">
              <a:latin typeface="Arial" panose="020B0604020202020204" pitchFamily="34" charset="0"/>
              <a:cs typeface="Arial" panose="020B0604020202020204" pitchFamily="34"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a:extLst>
              <a:ext uri="{FF2B5EF4-FFF2-40B4-BE49-F238E27FC236}">
                <a16:creationId xmlns:a16="http://schemas.microsoft.com/office/drawing/2014/main" id="{200C7C1A-4ACE-4FEE-8A23-91F085ADCD5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ABFE8706-761A-461A-A610-97F2D0C9FF35}" type="slidenum">
              <a:rPr lang="es-AR" altLang="es-AR"/>
              <a:pPr>
                <a:spcBef>
                  <a:spcPct val="0"/>
                </a:spcBef>
              </a:pPr>
              <a:t>21</a:t>
            </a:fld>
            <a:endParaRPr lang="es-AR" altLang="es-AR"/>
          </a:p>
        </p:txBody>
      </p:sp>
      <p:sp>
        <p:nvSpPr>
          <p:cNvPr id="47107" name="Rectangle 2">
            <a:extLst>
              <a:ext uri="{FF2B5EF4-FFF2-40B4-BE49-F238E27FC236}">
                <a16:creationId xmlns:a16="http://schemas.microsoft.com/office/drawing/2014/main" id="{5BF83D12-877D-4CD6-A6D9-B5E6927D59EA}"/>
              </a:ext>
            </a:extLst>
          </p:cNvPr>
          <p:cNvSpPr>
            <a:spLocks noRot="1" noChangeArrowheads="1" noTextEdit="1"/>
          </p:cNvSpPr>
          <p:nvPr>
            <p:ph type="sldImg"/>
          </p:nvPr>
        </p:nvSpPr>
        <p:spPr>
          <a:xfrm>
            <a:off x="4325938" y="73025"/>
            <a:ext cx="2466975" cy="1851025"/>
          </a:xfrm>
          <a:ln/>
        </p:spPr>
      </p:sp>
      <p:sp>
        <p:nvSpPr>
          <p:cNvPr id="47108" name="Rectangle 3">
            <a:extLst>
              <a:ext uri="{FF2B5EF4-FFF2-40B4-BE49-F238E27FC236}">
                <a16:creationId xmlns:a16="http://schemas.microsoft.com/office/drawing/2014/main" id="{E5288BBB-D34A-4BD1-B10D-01E6B26DFF6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pt-BR" altLang="es-AR">
                <a:latin typeface="Arial" panose="020B0604020202020204" pitchFamily="34" charset="0"/>
                <a:cs typeface="Arial" panose="020B0604020202020204" pitchFamily="34" charset="0"/>
              </a:rPr>
              <a:t>El uso del Select Case en estos ejemplos es a partir de la evaluacion de un entero y un string. Observar la manera en la que se evalúan las expresiones. </a:t>
            </a:r>
          </a:p>
          <a:p>
            <a:pPr eaLnBrk="1" hangingPunct="1"/>
            <a:r>
              <a:rPr lang="pt-BR" altLang="es-AR">
                <a:latin typeface="Arial" panose="020B0604020202020204" pitchFamily="34" charset="0"/>
                <a:cs typeface="Arial" panose="020B0604020202020204" pitchFamily="34" charset="0"/>
              </a:rPr>
              <a:t>Por ejemplo, “Case 0 , 6” indica que la condición será válida si el número es 0 o 6. </a:t>
            </a:r>
          </a:p>
          <a:p>
            <a:pPr eaLnBrk="1" hangingPunct="1"/>
            <a:r>
              <a:rPr lang="pt-BR" altLang="es-AR">
                <a:latin typeface="Arial" panose="020B0604020202020204" pitchFamily="34" charset="0"/>
                <a:cs typeface="Arial" panose="020B0604020202020204" pitchFamily="34" charset="0"/>
              </a:rPr>
              <a:t>“Case “Brasil” OR “Argentina”” indica que la cadena de caracteres deberá tener alguno de esos dos valores. Observese también en el mismo ejemplo el uso de Case Else, para el caso de que la condición no se cumpla para ninguno de los casos definidos.</a:t>
            </a:r>
          </a:p>
          <a:p>
            <a:pPr eaLnBrk="1" hangingPunct="1"/>
            <a:r>
              <a:rPr lang="pt-BR" altLang="es-AR">
                <a:latin typeface="Arial" panose="020B0604020202020204" pitchFamily="34" charset="0"/>
                <a:cs typeface="Arial" panose="020B0604020202020204" pitchFamily="34" charset="0"/>
              </a:rPr>
              <a:t>El uso de Case Else no es obligatorio, pero es una buena práctica en ciertos casos.</a:t>
            </a:r>
          </a:p>
          <a:p>
            <a:pPr eaLnBrk="1" hangingPunct="1"/>
            <a:endParaRPr lang="en-US" altLang="es-AR">
              <a:latin typeface="Arial" panose="020B0604020202020204" pitchFamily="34" charset="0"/>
              <a:cs typeface="Arial" panose="020B0604020202020204" pitchFamily="34"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a:extLst>
              <a:ext uri="{FF2B5EF4-FFF2-40B4-BE49-F238E27FC236}">
                <a16:creationId xmlns:a16="http://schemas.microsoft.com/office/drawing/2014/main" id="{335C0692-591B-41C0-B3F4-368A7146EA4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312A0DF4-7C0F-46CE-A167-BEACB40AECB8}" type="slidenum">
              <a:rPr lang="es-AR" altLang="es-AR"/>
              <a:pPr>
                <a:spcBef>
                  <a:spcPct val="0"/>
                </a:spcBef>
              </a:pPr>
              <a:t>22</a:t>
            </a:fld>
            <a:endParaRPr lang="es-AR" altLang="es-AR"/>
          </a:p>
        </p:txBody>
      </p:sp>
      <p:sp>
        <p:nvSpPr>
          <p:cNvPr id="49155" name="Rectangle 2">
            <a:extLst>
              <a:ext uri="{FF2B5EF4-FFF2-40B4-BE49-F238E27FC236}">
                <a16:creationId xmlns:a16="http://schemas.microsoft.com/office/drawing/2014/main" id="{D375554E-A2B7-4E79-98DB-9E817E16D8C2}"/>
              </a:ext>
            </a:extLst>
          </p:cNvPr>
          <p:cNvSpPr>
            <a:spLocks noRot="1" noChangeArrowheads="1" noTextEdit="1"/>
          </p:cNvSpPr>
          <p:nvPr>
            <p:ph type="sldImg"/>
          </p:nvPr>
        </p:nvSpPr>
        <p:spPr>
          <a:xfrm>
            <a:off x="4325938" y="73025"/>
            <a:ext cx="2466975" cy="1851025"/>
          </a:xfrm>
          <a:ln/>
        </p:spPr>
      </p:sp>
      <p:sp>
        <p:nvSpPr>
          <p:cNvPr id="49156" name="Rectangle 3">
            <a:extLst>
              <a:ext uri="{FF2B5EF4-FFF2-40B4-BE49-F238E27FC236}">
                <a16:creationId xmlns:a16="http://schemas.microsoft.com/office/drawing/2014/main" id="{D4CDA601-472B-4500-8232-466F3AE4A6F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pt-BR" altLang="es-AR">
                <a:latin typeface="Arial" panose="020B0604020202020204" pitchFamily="34" charset="0"/>
                <a:cs typeface="Arial" panose="020B0604020202020204" pitchFamily="34" charset="0"/>
              </a:rPr>
              <a:t>En C#, cuando se utliza SWITCH cada expresión deberá finalizar con una instrucción BREAK. En caso de que ninguna de las expresiones definidas dentro del switch se evalúe como válida se ejecutará el bloque de código declarado dentro de DEFAULT.</a:t>
            </a:r>
          </a:p>
          <a:p>
            <a:pPr eaLnBrk="1" hangingPunct="1"/>
            <a:r>
              <a:rPr lang="pt-BR" altLang="es-AR">
                <a:latin typeface="Arial" panose="020B0604020202020204" pitchFamily="34" charset="0"/>
                <a:cs typeface="Arial" panose="020B0604020202020204" pitchFamily="34" charset="0"/>
              </a:rPr>
              <a:t>En C# no es posible utilizar “Case 100 TO 200” para determinar un intervalo de valores como en VB.NET, siendo necesario armar una lógica diferente.</a:t>
            </a:r>
          </a:p>
          <a:p>
            <a:pPr eaLnBrk="1" hangingPunct="1"/>
            <a:r>
              <a:rPr lang="pt-BR" altLang="es-AR">
                <a:latin typeface="Arial" panose="020B0604020202020204" pitchFamily="34" charset="0"/>
                <a:cs typeface="Arial" panose="020B0604020202020204" pitchFamily="34" charset="0"/>
              </a:rPr>
              <a:t>El hecho es que tanto el uso de Select Case como de Switch deja el código más estructurado en relación al uso de varios ElseIf.</a:t>
            </a:r>
          </a:p>
          <a:p>
            <a:pPr eaLnBrk="1" hangingPunct="1"/>
            <a:endParaRPr lang="en-US" altLang="es-AR">
              <a:latin typeface="Arial" panose="020B0604020202020204" pitchFamily="34" charset="0"/>
              <a:cs typeface="Arial" panose="020B0604020202020204" pitchFamily="34"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a:extLst>
              <a:ext uri="{FF2B5EF4-FFF2-40B4-BE49-F238E27FC236}">
                <a16:creationId xmlns:a16="http://schemas.microsoft.com/office/drawing/2014/main" id="{D6236CEC-6323-435E-8ABC-3FB378FDA02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E5A0F2AE-DA2F-48E2-9C22-D4E8A6D065BF}" type="slidenum">
              <a:rPr lang="es-AR" altLang="es-AR"/>
              <a:pPr>
                <a:spcBef>
                  <a:spcPct val="0"/>
                </a:spcBef>
              </a:pPr>
              <a:t>23</a:t>
            </a:fld>
            <a:endParaRPr lang="es-AR" altLang="es-AR"/>
          </a:p>
        </p:txBody>
      </p:sp>
      <p:sp>
        <p:nvSpPr>
          <p:cNvPr id="51203" name="Rectangle 2">
            <a:extLst>
              <a:ext uri="{FF2B5EF4-FFF2-40B4-BE49-F238E27FC236}">
                <a16:creationId xmlns:a16="http://schemas.microsoft.com/office/drawing/2014/main" id="{2FB83BD4-3907-4291-8ADB-F60CB323ACD8}"/>
              </a:ext>
            </a:extLst>
          </p:cNvPr>
          <p:cNvSpPr>
            <a:spLocks noRot="1" noChangeArrowheads="1" noTextEdit="1"/>
          </p:cNvSpPr>
          <p:nvPr>
            <p:ph type="sldImg"/>
          </p:nvPr>
        </p:nvSpPr>
        <p:spPr>
          <a:xfrm>
            <a:off x="4325938" y="73025"/>
            <a:ext cx="2466975" cy="1851025"/>
          </a:xfrm>
          <a:ln/>
        </p:spPr>
      </p:sp>
      <p:sp>
        <p:nvSpPr>
          <p:cNvPr id="51204" name="Rectangle 3">
            <a:extLst>
              <a:ext uri="{FF2B5EF4-FFF2-40B4-BE49-F238E27FC236}">
                <a16:creationId xmlns:a16="http://schemas.microsoft.com/office/drawing/2014/main" id="{5E59544A-188B-417E-8BEB-043A1E4ED85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s-ES" altLang="es-AR">
                <a:latin typeface="Arial" panose="020B0604020202020204" pitchFamily="34" charset="0"/>
                <a:cs typeface="Arial" panose="020B0604020202020204" pitchFamily="34" charset="0"/>
              </a:rPr>
              <a:t>Los arreglos o arrays son estructuras muy comunes en los lenguajes de programación. El array, arreglo o vector es un conjunto de valores o variables del mismo tipo, que es almacenado en posiciones de memoria generalmente consecutivas. Pueden ser de 1 dimensión, o de varias (llamados matrices). La forma de acceder a los elementos es directa, es decir, a partir de un índice. </a:t>
            </a:r>
          </a:p>
          <a:p>
            <a:pPr eaLnBrk="1" hangingPunct="1"/>
            <a:endParaRPr lang="es-ES" altLang="es-AR">
              <a:latin typeface="Arial" panose="020B0604020202020204" pitchFamily="34" charset="0"/>
              <a:cs typeface="Arial" panose="020B0604020202020204" pitchFamily="34" charset="0"/>
            </a:endParaRPr>
          </a:p>
          <a:p>
            <a:pPr eaLnBrk="1" hangingPunct="1"/>
            <a:endParaRPr lang="en-US" altLang="es-AR">
              <a:latin typeface="Arial" panose="020B0604020202020204" pitchFamily="34" charset="0"/>
              <a:cs typeface="Arial" panose="020B0604020202020204" pitchFamily="34"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a:extLst>
              <a:ext uri="{FF2B5EF4-FFF2-40B4-BE49-F238E27FC236}">
                <a16:creationId xmlns:a16="http://schemas.microsoft.com/office/drawing/2014/main" id="{A1693CA7-06D4-4A19-9682-A23C5D2B598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AB5FF419-D697-4DA6-A557-DB9C71457999}" type="slidenum">
              <a:rPr lang="es-AR" altLang="es-AR"/>
              <a:pPr>
                <a:spcBef>
                  <a:spcPct val="0"/>
                </a:spcBef>
              </a:pPr>
              <a:t>24</a:t>
            </a:fld>
            <a:endParaRPr lang="es-AR" altLang="es-AR"/>
          </a:p>
        </p:txBody>
      </p:sp>
      <p:sp>
        <p:nvSpPr>
          <p:cNvPr id="53251" name="Rectangle 2">
            <a:extLst>
              <a:ext uri="{FF2B5EF4-FFF2-40B4-BE49-F238E27FC236}">
                <a16:creationId xmlns:a16="http://schemas.microsoft.com/office/drawing/2014/main" id="{12BE8F1F-9740-4C3E-8AAC-8A53092AC53D}"/>
              </a:ext>
            </a:extLst>
          </p:cNvPr>
          <p:cNvSpPr>
            <a:spLocks noRot="1" noChangeArrowheads="1" noTextEdit="1"/>
          </p:cNvSpPr>
          <p:nvPr>
            <p:ph type="sldImg"/>
          </p:nvPr>
        </p:nvSpPr>
        <p:spPr>
          <a:xfrm>
            <a:off x="4325938" y="73025"/>
            <a:ext cx="2466975" cy="1851025"/>
          </a:xfrm>
          <a:ln/>
        </p:spPr>
      </p:sp>
      <p:sp>
        <p:nvSpPr>
          <p:cNvPr id="53252" name="Rectangle 3">
            <a:extLst>
              <a:ext uri="{FF2B5EF4-FFF2-40B4-BE49-F238E27FC236}">
                <a16:creationId xmlns:a16="http://schemas.microsoft.com/office/drawing/2014/main" id="{7092153F-04AE-41E2-AC67-8F98D699215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s-ES" altLang="es-AR">
                <a:latin typeface="Arial" panose="020B0604020202020204" pitchFamily="34" charset="0"/>
                <a:cs typeface="Arial" panose="020B0604020202020204" pitchFamily="34" charset="0"/>
              </a:rPr>
              <a:t>El uso de estructura de iteración ( o “looping”) es una práctica común, pues en muchos casos es necesario recorrer una determinada colección de datos, un conjunto de registros, valores de matrices, etc. El For permite realizar una serie predeterminada de ciclos, que permite, por ejemplo, recorrer los elementos de un array.</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a:extLst>
              <a:ext uri="{FF2B5EF4-FFF2-40B4-BE49-F238E27FC236}">
                <a16:creationId xmlns:a16="http://schemas.microsoft.com/office/drawing/2014/main" id="{C2586F44-F7AB-42B4-945B-B35BDE4EBC2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489A1521-1F60-4088-9EC8-6A0E87019973}" type="slidenum">
              <a:rPr lang="es-AR" altLang="es-AR"/>
              <a:pPr>
                <a:spcBef>
                  <a:spcPct val="0"/>
                </a:spcBef>
              </a:pPr>
              <a:t>25</a:t>
            </a:fld>
            <a:endParaRPr lang="es-AR" altLang="es-AR"/>
          </a:p>
        </p:txBody>
      </p:sp>
      <p:sp>
        <p:nvSpPr>
          <p:cNvPr id="55299" name="Rectangle 2">
            <a:extLst>
              <a:ext uri="{FF2B5EF4-FFF2-40B4-BE49-F238E27FC236}">
                <a16:creationId xmlns:a16="http://schemas.microsoft.com/office/drawing/2014/main" id="{BB321C8B-7EE2-4449-84EB-95AA377C993C}"/>
              </a:ext>
            </a:extLst>
          </p:cNvPr>
          <p:cNvSpPr>
            <a:spLocks noRot="1" noChangeArrowheads="1" noTextEdit="1"/>
          </p:cNvSpPr>
          <p:nvPr>
            <p:ph type="sldImg"/>
          </p:nvPr>
        </p:nvSpPr>
        <p:spPr>
          <a:xfrm>
            <a:off x="4325938" y="73025"/>
            <a:ext cx="2466975" cy="1851025"/>
          </a:xfrm>
          <a:ln/>
        </p:spPr>
      </p:sp>
      <p:sp>
        <p:nvSpPr>
          <p:cNvPr id="55300" name="Rectangle 3">
            <a:extLst>
              <a:ext uri="{FF2B5EF4-FFF2-40B4-BE49-F238E27FC236}">
                <a16:creationId xmlns:a16="http://schemas.microsoft.com/office/drawing/2014/main" id="{BFA8DB60-904E-4DDE-8D21-90D29D4E814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pt-BR" altLang="es-AR">
                <a:latin typeface="Arial" panose="020B0604020202020204" pitchFamily="34" charset="0"/>
                <a:cs typeface="Arial" panose="020B0604020202020204" pitchFamily="34" charset="0"/>
              </a:rPr>
              <a:t>El For Next necesita un contador, que normalmente es una variable, y la iteración va desde el valor “inicio” hasta el valor “fin”. Observese en estos ejemplos que la variable contador puede ser inicializada antes del For o en la misma declaración. En ciertos bucles se puede usar el STEP para indicar el valor en el que se incrementará la variable de iteración al finalizar cada vuelta. Este “incremento” puede ser positivo o negativo. Si durante el procesamiento se quiere abandonar el bucle se tendrá que usar la instrucción ExitFor.</a:t>
            </a:r>
          </a:p>
          <a:p>
            <a:pPr eaLnBrk="1" hangingPunct="1"/>
            <a:endParaRPr lang="en-US" altLang="es-AR">
              <a:latin typeface="Arial" panose="020B0604020202020204" pitchFamily="34" charset="0"/>
              <a:cs typeface="Arial" panose="020B0604020202020204" pitchFamily="34"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a:extLst>
              <a:ext uri="{FF2B5EF4-FFF2-40B4-BE49-F238E27FC236}">
                <a16:creationId xmlns:a16="http://schemas.microsoft.com/office/drawing/2014/main" id="{27E0AFC7-EFBD-486D-8D0B-2777B483D0F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ED3F805B-BC98-4ED1-ADEA-523DB8B98ADA}" type="slidenum">
              <a:rPr lang="es-AR" altLang="es-AR"/>
              <a:pPr>
                <a:spcBef>
                  <a:spcPct val="0"/>
                </a:spcBef>
              </a:pPr>
              <a:t>26</a:t>
            </a:fld>
            <a:endParaRPr lang="es-AR" altLang="es-AR"/>
          </a:p>
        </p:txBody>
      </p:sp>
      <p:sp>
        <p:nvSpPr>
          <p:cNvPr id="57347" name="Rectangle 2">
            <a:extLst>
              <a:ext uri="{FF2B5EF4-FFF2-40B4-BE49-F238E27FC236}">
                <a16:creationId xmlns:a16="http://schemas.microsoft.com/office/drawing/2014/main" id="{3C05F273-CBAB-4DF0-8E6B-7816F042D11B}"/>
              </a:ext>
            </a:extLst>
          </p:cNvPr>
          <p:cNvSpPr>
            <a:spLocks noRot="1" noChangeArrowheads="1" noTextEdit="1"/>
          </p:cNvSpPr>
          <p:nvPr>
            <p:ph type="sldImg"/>
          </p:nvPr>
        </p:nvSpPr>
        <p:spPr>
          <a:xfrm>
            <a:off x="4325938" y="73025"/>
            <a:ext cx="2466975" cy="1851025"/>
          </a:xfrm>
          <a:ln/>
        </p:spPr>
      </p:sp>
      <p:sp>
        <p:nvSpPr>
          <p:cNvPr id="57348" name="Rectangle 3">
            <a:extLst>
              <a:ext uri="{FF2B5EF4-FFF2-40B4-BE49-F238E27FC236}">
                <a16:creationId xmlns:a16="http://schemas.microsoft.com/office/drawing/2014/main" id="{FEA843E5-365C-4056-B026-2E855ED13A2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s-ES" altLang="es-AR">
                <a:latin typeface="Arial" panose="020B0604020202020204" pitchFamily="34" charset="0"/>
                <a:cs typeface="Arial" panose="020B0604020202020204" pitchFamily="34" charset="0"/>
              </a:rPr>
              <a:t>En C# el funcionamiento es igual que el de VB, variando solamente la sintaxis a la hora de declarar el FOR. Se iterará hasta que deje de cumplirse la expresión. Para abandonar el bucle la instrucción que debe utilizar es “break”;</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a:extLst>
              <a:ext uri="{FF2B5EF4-FFF2-40B4-BE49-F238E27FC236}">
                <a16:creationId xmlns:a16="http://schemas.microsoft.com/office/drawing/2014/main" id="{5BEA59AB-05F6-475B-BB16-57F822EAFC3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E508A31E-1B9C-4B8F-829B-72BFC8D515CA}" type="slidenum">
              <a:rPr lang="es-AR" altLang="es-AR"/>
              <a:pPr>
                <a:spcBef>
                  <a:spcPct val="0"/>
                </a:spcBef>
              </a:pPr>
              <a:t>27</a:t>
            </a:fld>
            <a:endParaRPr lang="es-AR" altLang="es-AR"/>
          </a:p>
        </p:txBody>
      </p:sp>
      <p:sp>
        <p:nvSpPr>
          <p:cNvPr id="59395" name="Rectangle 2">
            <a:extLst>
              <a:ext uri="{FF2B5EF4-FFF2-40B4-BE49-F238E27FC236}">
                <a16:creationId xmlns:a16="http://schemas.microsoft.com/office/drawing/2014/main" id="{3B7F9018-1CFE-4311-AF18-969C7E2C4149}"/>
              </a:ext>
            </a:extLst>
          </p:cNvPr>
          <p:cNvSpPr>
            <a:spLocks noRot="1" noChangeArrowheads="1" noTextEdit="1"/>
          </p:cNvSpPr>
          <p:nvPr>
            <p:ph type="sldImg"/>
          </p:nvPr>
        </p:nvSpPr>
        <p:spPr>
          <a:xfrm>
            <a:off x="4325938" y="73025"/>
            <a:ext cx="2466975" cy="1851025"/>
          </a:xfrm>
          <a:ln/>
        </p:spPr>
      </p:sp>
      <p:sp>
        <p:nvSpPr>
          <p:cNvPr id="59396" name="Rectangle 3">
            <a:extLst>
              <a:ext uri="{FF2B5EF4-FFF2-40B4-BE49-F238E27FC236}">
                <a16:creationId xmlns:a16="http://schemas.microsoft.com/office/drawing/2014/main" id="{E4991170-8CAC-41B7-8A68-58D6D8123EF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s-AR">
              <a:latin typeface="Arial" panose="020B0604020202020204" pitchFamily="34" charset="0"/>
              <a:cs typeface="Arial" panose="020B0604020202020204" pitchFamily="34"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a:extLst>
              <a:ext uri="{FF2B5EF4-FFF2-40B4-BE49-F238E27FC236}">
                <a16:creationId xmlns:a16="http://schemas.microsoft.com/office/drawing/2014/main" id="{86E14155-C329-41B3-AE12-7A85537C44D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42D14FF6-CC38-4196-9195-A996F296ECB4}" type="slidenum">
              <a:rPr lang="es-AR" altLang="es-AR"/>
              <a:pPr>
                <a:spcBef>
                  <a:spcPct val="0"/>
                </a:spcBef>
              </a:pPr>
              <a:t>28</a:t>
            </a:fld>
            <a:endParaRPr lang="es-AR" altLang="es-AR"/>
          </a:p>
        </p:txBody>
      </p:sp>
      <p:sp>
        <p:nvSpPr>
          <p:cNvPr id="61443" name="Rectangle 2">
            <a:extLst>
              <a:ext uri="{FF2B5EF4-FFF2-40B4-BE49-F238E27FC236}">
                <a16:creationId xmlns:a16="http://schemas.microsoft.com/office/drawing/2014/main" id="{595C4CC1-7A58-4A3F-A138-63744B69AD47}"/>
              </a:ext>
            </a:extLst>
          </p:cNvPr>
          <p:cNvSpPr>
            <a:spLocks noRot="1" noChangeArrowheads="1" noTextEdit="1"/>
          </p:cNvSpPr>
          <p:nvPr>
            <p:ph type="sldImg"/>
          </p:nvPr>
        </p:nvSpPr>
        <p:spPr>
          <a:xfrm>
            <a:off x="4325938" y="73025"/>
            <a:ext cx="2466975" cy="1851025"/>
          </a:xfrm>
          <a:ln/>
        </p:spPr>
      </p:sp>
      <p:sp>
        <p:nvSpPr>
          <p:cNvPr id="61444" name="Rectangle 3">
            <a:extLst>
              <a:ext uri="{FF2B5EF4-FFF2-40B4-BE49-F238E27FC236}">
                <a16:creationId xmlns:a16="http://schemas.microsoft.com/office/drawing/2014/main" id="{F2B0F409-A3D2-421A-9BFC-F366D6C63D9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pt-BR" altLang="es-AR" dirty="0">
                <a:latin typeface="Arial" panose="020B0604020202020204" pitchFamily="34" charset="0"/>
                <a:cs typeface="Arial" panose="020B0604020202020204" pitchFamily="34" charset="0"/>
              </a:rPr>
              <a:t>El For Each es utilizado en casos donde se necesita recorrer una colección de datos. En esos casos, es más facil, simple y claro que el For Next. En el For Each no se necesita verificar el límite de la iteración, ya que esto está implícito dentro de la propia colección, es decir que solo se necesita apuntar a manipular el objeto actual. La lógica del foreach es la siguiente: “Para cada elemento contenido en una colección, hacer algo”.</a:t>
            </a:r>
            <a:endParaRPr lang="en-US" altLang="es-AR" dirty="0">
              <a:latin typeface="Arial" panose="020B0604020202020204" pitchFamily="34" charset="0"/>
              <a:cs typeface="Arial" panose="020B0604020202020204" pitchFamily="34"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a:extLst>
              <a:ext uri="{FF2B5EF4-FFF2-40B4-BE49-F238E27FC236}">
                <a16:creationId xmlns:a16="http://schemas.microsoft.com/office/drawing/2014/main" id="{133D49D5-98AE-4943-AEED-9DA2D9B32C7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98AC438A-88BF-4A9A-ACC6-324E28B0D210}" type="slidenum">
              <a:rPr lang="es-AR" altLang="es-AR"/>
              <a:pPr>
                <a:spcBef>
                  <a:spcPct val="0"/>
                </a:spcBef>
              </a:pPr>
              <a:t>29</a:t>
            </a:fld>
            <a:endParaRPr lang="es-AR" altLang="es-AR"/>
          </a:p>
        </p:txBody>
      </p:sp>
      <p:sp>
        <p:nvSpPr>
          <p:cNvPr id="63491" name="Rectangle 2">
            <a:extLst>
              <a:ext uri="{FF2B5EF4-FFF2-40B4-BE49-F238E27FC236}">
                <a16:creationId xmlns:a16="http://schemas.microsoft.com/office/drawing/2014/main" id="{603AC960-8DF1-4B0F-A74C-F432004D0D9A}"/>
              </a:ext>
            </a:extLst>
          </p:cNvPr>
          <p:cNvSpPr>
            <a:spLocks noRot="1" noChangeArrowheads="1" noTextEdit="1"/>
          </p:cNvSpPr>
          <p:nvPr>
            <p:ph type="sldImg"/>
          </p:nvPr>
        </p:nvSpPr>
        <p:spPr>
          <a:xfrm>
            <a:off x="4325938" y="73025"/>
            <a:ext cx="2466975" cy="1851025"/>
          </a:xfrm>
          <a:ln/>
        </p:spPr>
      </p:sp>
      <p:sp>
        <p:nvSpPr>
          <p:cNvPr id="63492" name="Rectangle 3">
            <a:extLst>
              <a:ext uri="{FF2B5EF4-FFF2-40B4-BE49-F238E27FC236}">
                <a16:creationId xmlns:a16="http://schemas.microsoft.com/office/drawing/2014/main" id="{87D6B15D-77E8-4E9C-9F1E-BDFDD9C234B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s-ES" altLang="es-AR">
                <a:latin typeface="Arial" panose="020B0604020202020204" pitchFamily="34" charset="0"/>
                <a:cs typeface="Arial" panose="020B0604020202020204" pitchFamily="34" charset="0"/>
              </a:rPr>
              <a:t>En C# la sintaxis es más simple todavía. </a:t>
            </a:r>
          </a:p>
          <a:p>
            <a:pPr eaLnBrk="1" hangingPunct="1"/>
            <a:r>
              <a:rPr lang="es-ES" altLang="es-AR">
                <a:latin typeface="Arial" panose="020B0604020202020204" pitchFamily="34" charset="0"/>
                <a:cs typeface="Arial" panose="020B0604020202020204" pitchFamily="34" charset="0"/>
              </a:rPr>
              <a:t>La idea de colecciones es muy útil, porque no se necesita saber cuantos registros existen en una colección de datos ya que el ForEach se encarga de ello.</a:t>
            </a:r>
          </a:p>
          <a:p>
            <a:pPr eaLnBrk="1" hangingPunct="1"/>
            <a:endParaRPr lang="es-ES" altLang="es-AR">
              <a:latin typeface="Arial" panose="020B0604020202020204" pitchFamily="34" charset="0"/>
              <a:cs typeface="Arial" panose="020B060402020202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0BC3868C-13D0-4C9F-A882-A12BF6D9BF81}" type="slidenum">
              <a:rPr lang="en-US" smtClean="0"/>
              <a:t>3</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1: Review of Visual C# Syntax</a:t>
            </a:r>
          </a:p>
        </p:txBody>
      </p:sp>
    </p:spTree>
    <p:extLst>
      <p:ext uri="{BB962C8B-B14F-4D97-AF65-F5344CB8AC3E}">
        <p14:creationId xmlns:p14="http://schemas.microsoft.com/office/powerpoint/2010/main" val="316315500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a:extLst>
              <a:ext uri="{FF2B5EF4-FFF2-40B4-BE49-F238E27FC236}">
                <a16:creationId xmlns:a16="http://schemas.microsoft.com/office/drawing/2014/main" id="{A0B2C07B-255B-466B-B92A-D521A408CEC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896E208F-24D2-4FAD-97C1-EA29B7EC2E3B}" type="slidenum">
              <a:rPr lang="es-AR" altLang="es-AR"/>
              <a:pPr>
                <a:spcBef>
                  <a:spcPct val="0"/>
                </a:spcBef>
              </a:pPr>
              <a:t>30</a:t>
            </a:fld>
            <a:endParaRPr lang="es-AR" altLang="es-AR"/>
          </a:p>
        </p:txBody>
      </p:sp>
      <p:sp>
        <p:nvSpPr>
          <p:cNvPr id="65539" name="Rectangle 2">
            <a:extLst>
              <a:ext uri="{FF2B5EF4-FFF2-40B4-BE49-F238E27FC236}">
                <a16:creationId xmlns:a16="http://schemas.microsoft.com/office/drawing/2014/main" id="{2AF3DD7C-0946-47DE-A88F-20DB957D47E9}"/>
              </a:ext>
            </a:extLst>
          </p:cNvPr>
          <p:cNvSpPr>
            <a:spLocks noRot="1" noChangeArrowheads="1" noTextEdit="1"/>
          </p:cNvSpPr>
          <p:nvPr>
            <p:ph type="sldImg"/>
          </p:nvPr>
        </p:nvSpPr>
        <p:spPr>
          <a:xfrm>
            <a:off x="4325938" y="73025"/>
            <a:ext cx="2466975" cy="1851025"/>
          </a:xfrm>
          <a:ln/>
        </p:spPr>
      </p:sp>
      <p:sp>
        <p:nvSpPr>
          <p:cNvPr id="65540" name="Rectangle 3">
            <a:extLst>
              <a:ext uri="{FF2B5EF4-FFF2-40B4-BE49-F238E27FC236}">
                <a16:creationId xmlns:a16="http://schemas.microsoft.com/office/drawing/2014/main" id="{81B268ED-6924-499A-8FEF-E3C5ECF080C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s-AR">
              <a:latin typeface="Arial" panose="020B0604020202020204" pitchFamily="34" charset="0"/>
              <a:cs typeface="Arial" panose="020B0604020202020204" pitchFamily="34"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a:extLst>
              <a:ext uri="{FF2B5EF4-FFF2-40B4-BE49-F238E27FC236}">
                <a16:creationId xmlns:a16="http://schemas.microsoft.com/office/drawing/2014/main" id="{AFB5C1F8-80CC-4A50-AD6A-1BADD9007F3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282F261B-F18B-406D-8898-F22A0F312D35}" type="slidenum">
              <a:rPr lang="es-AR" altLang="es-AR"/>
              <a:pPr>
                <a:spcBef>
                  <a:spcPct val="0"/>
                </a:spcBef>
              </a:pPr>
              <a:t>31</a:t>
            </a:fld>
            <a:endParaRPr lang="es-AR" altLang="es-AR"/>
          </a:p>
        </p:txBody>
      </p:sp>
      <p:sp>
        <p:nvSpPr>
          <p:cNvPr id="67587" name="Rectangle 2">
            <a:extLst>
              <a:ext uri="{FF2B5EF4-FFF2-40B4-BE49-F238E27FC236}">
                <a16:creationId xmlns:a16="http://schemas.microsoft.com/office/drawing/2014/main" id="{EB57F4FD-1631-4310-94E1-DEFD8B4EB56D}"/>
              </a:ext>
            </a:extLst>
          </p:cNvPr>
          <p:cNvSpPr>
            <a:spLocks noRot="1" noChangeArrowheads="1" noTextEdit="1"/>
          </p:cNvSpPr>
          <p:nvPr>
            <p:ph type="sldImg"/>
          </p:nvPr>
        </p:nvSpPr>
        <p:spPr>
          <a:xfrm>
            <a:off x="4325938" y="73025"/>
            <a:ext cx="2466975" cy="1851025"/>
          </a:xfrm>
          <a:ln/>
        </p:spPr>
      </p:sp>
      <p:sp>
        <p:nvSpPr>
          <p:cNvPr id="67588" name="Rectangle 3">
            <a:extLst>
              <a:ext uri="{FF2B5EF4-FFF2-40B4-BE49-F238E27FC236}">
                <a16:creationId xmlns:a16="http://schemas.microsoft.com/office/drawing/2014/main" id="{15799C3D-A009-4FE1-9E7F-869D969A00F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pt-BR" altLang="es-AR">
                <a:latin typeface="Arial" panose="020B0604020202020204" pitchFamily="34" charset="0"/>
                <a:cs typeface="Arial" panose="020B0604020202020204" pitchFamily="34" charset="0"/>
              </a:rPr>
              <a:t>El bucle While es ejecutado siempre asociado a una condición, o sea que en cada pasaje por el loop la condición es evaluada. Dependiendo de la situación, la condición debe ser colocada al inicio o al final del bucle. Si se la coloca al inicio será evaluada por primera vez antes de entrar a los statements; si se la coloca al final, el bucle será ejecutado por lo menos una vez, ya que la evaluación se lleva a cabo luego de ejecutar los statements.</a:t>
            </a:r>
          </a:p>
          <a:p>
            <a:pPr eaLnBrk="1" hangingPunct="1"/>
            <a:r>
              <a:rPr lang="pt-BR" altLang="es-AR">
                <a:latin typeface="Arial" panose="020B0604020202020204" pitchFamily="34" charset="0"/>
                <a:cs typeface="Arial" panose="020B0604020202020204" pitchFamily="34" charset="0"/>
              </a:rPr>
              <a:t>Si necesita abandonar el bucle utilice la instrucción ExitDo. </a:t>
            </a:r>
          </a:p>
          <a:p>
            <a:pPr eaLnBrk="1" hangingPunct="1"/>
            <a:endParaRPr lang="en-US" altLang="es-AR">
              <a:latin typeface="Arial" panose="020B0604020202020204" pitchFamily="34" charset="0"/>
              <a:cs typeface="Arial" panose="020B0604020202020204" pitchFamily="34"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0BC3868C-13D0-4C9F-A882-A12BF6D9BF81}" type="slidenum">
              <a:rPr lang="en-US" smtClean="0"/>
              <a:t>32</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1: Review of Visual C# Syntax</a:t>
            </a:r>
          </a:p>
        </p:txBody>
      </p:sp>
    </p:spTree>
    <p:extLst>
      <p:ext uri="{BB962C8B-B14F-4D97-AF65-F5344CB8AC3E}">
        <p14:creationId xmlns:p14="http://schemas.microsoft.com/office/powerpoint/2010/main" val="337924816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0BC3868C-13D0-4C9F-A882-A12BF6D9BF81}" type="slidenum">
              <a:rPr lang="en-US" smtClean="0"/>
              <a:t>33</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1: Review of Visual C# Syntax</a:t>
            </a: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US" sz="1000">
                <a:latin typeface="Arial"/>
              </a:rPr>
              <a:t>(More notes on the next slide)</a:t>
            </a:r>
          </a:p>
        </p:txBody>
      </p:sp>
    </p:spTree>
    <p:extLst>
      <p:ext uri="{BB962C8B-B14F-4D97-AF65-F5344CB8AC3E}">
        <p14:creationId xmlns:p14="http://schemas.microsoft.com/office/powerpoint/2010/main" val="34778006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0BC3868C-13D0-4C9F-A882-A12BF6D9BF81}" type="slidenum">
              <a:rPr lang="en-US" smtClean="0"/>
              <a:t>4</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1: Review of Visual C# Syntax</a:t>
            </a:r>
          </a:p>
        </p:txBody>
      </p:sp>
    </p:spTree>
    <p:extLst>
      <p:ext uri="{BB962C8B-B14F-4D97-AF65-F5344CB8AC3E}">
        <p14:creationId xmlns:p14="http://schemas.microsoft.com/office/powerpoint/2010/main" val="1350385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0BC3868C-13D0-4C9F-A882-A12BF6D9BF81}" type="slidenum">
              <a:rPr lang="en-US" smtClean="0"/>
              <a:t>5</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1: Review of Visual C# Syntax</a:t>
            </a:r>
          </a:p>
        </p:txBody>
      </p:sp>
    </p:spTree>
    <p:extLst>
      <p:ext uri="{BB962C8B-B14F-4D97-AF65-F5344CB8AC3E}">
        <p14:creationId xmlns:p14="http://schemas.microsoft.com/office/powerpoint/2010/main" val="30875110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a:extLst>
              <a:ext uri="{FF2B5EF4-FFF2-40B4-BE49-F238E27FC236}">
                <a16:creationId xmlns:a16="http://schemas.microsoft.com/office/drawing/2014/main" id="{C0583D79-F17B-4A54-9C4E-1A730276764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C9FA733D-173A-4E03-9D69-930369E86D67}" type="slidenum">
              <a:rPr lang="es-AR" altLang="es-AR"/>
              <a:pPr>
                <a:spcBef>
                  <a:spcPct val="0"/>
                </a:spcBef>
              </a:pPr>
              <a:t>6</a:t>
            </a:fld>
            <a:endParaRPr lang="es-AR" altLang="es-AR"/>
          </a:p>
        </p:txBody>
      </p:sp>
      <p:sp>
        <p:nvSpPr>
          <p:cNvPr id="14339" name="Rectangle 2">
            <a:extLst>
              <a:ext uri="{FF2B5EF4-FFF2-40B4-BE49-F238E27FC236}">
                <a16:creationId xmlns:a16="http://schemas.microsoft.com/office/drawing/2014/main" id="{908685EC-BBB3-479B-8129-601B48CE4E6B}"/>
              </a:ext>
            </a:extLst>
          </p:cNvPr>
          <p:cNvSpPr>
            <a:spLocks noRot="1" noChangeArrowheads="1" noTextEdit="1"/>
          </p:cNvSpPr>
          <p:nvPr>
            <p:ph type="sldImg"/>
          </p:nvPr>
        </p:nvSpPr>
        <p:spPr>
          <a:xfrm>
            <a:off x="4325938" y="73025"/>
            <a:ext cx="2466975" cy="1851025"/>
          </a:xfrm>
          <a:ln/>
        </p:spPr>
      </p:sp>
      <p:sp>
        <p:nvSpPr>
          <p:cNvPr id="14340" name="Rectangle 3">
            <a:extLst>
              <a:ext uri="{FF2B5EF4-FFF2-40B4-BE49-F238E27FC236}">
                <a16:creationId xmlns:a16="http://schemas.microsoft.com/office/drawing/2014/main" id="{763A1B20-9808-4156-BAF9-2CBFC2196AB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s-AR" dirty="0">
              <a:latin typeface="Arial" panose="020B0604020202020204" pitchFamily="34" charset="0"/>
              <a:cs typeface="Arial" panose="020B060402020202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a:extLst>
              <a:ext uri="{FF2B5EF4-FFF2-40B4-BE49-F238E27FC236}">
                <a16:creationId xmlns:a16="http://schemas.microsoft.com/office/drawing/2014/main" id="{1613B3E2-964D-4541-8BA7-7F9EA3EA494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1BD9A7D8-D6BE-4E1F-BACB-18C6F1BF17DA}" type="slidenum">
              <a:rPr lang="es-AR" altLang="es-AR"/>
              <a:pPr>
                <a:spcBef>
                  <a:spcPct val="0"/>
                </a:spcBef>
              </a:pPr>
              <a:t>7</a:t>
            </a:fld>
            <a:endParaRPr lang="es-AR" altLang="es-AR"/>
          </a:p>
        </p:txBody>
      </p:sp>
      <p:sp>
        <p:nvSpPr>
          <p:cNvPr id="16387" name="Rectangle 2">
            <a:extLst>
              <a:ext uri="{FF2B5EF4-FFF2-40B4-BE49-F238E27FC236}">
                <a16:creationId xmlns:a16="http://schemas.microsoft.com/office/drawing/2014/main" id="{48D0EAC6-076B-41ED-BA53-912D7621876F}"/>
              </a:ext>
            </a:extLst>
          </p:cNvPr>
          <p:cNvSpPr>
            <a:spLocks noRot="1" noChangeArrowheads="1" noTextEdit="1"/>
          </p:cNvSpPr>
          <p:nvPr>
            <p:ph type="sldImg"/>
          </p:nvPr>
        </p:nvSpPr>
        <p:spPr>
          <a:xfrm>
            <a:off x="4325938" y="73025"/>
            <a:ext cx="2466975" cy="1851025"/>
          </a:xfrm>
          <a:ln/>
        </p:spPr>
      </p:sp>
      <p:sp>
        <p:nvSpPr>
          <p:cNvPr id="16388" name="Rectangle 3">
            <a:extLst>
              <a:ext uri="{FF2B5EF4-FFF2-40B4-BE49-F238E27FC236}">
                <a16:creationId xmlns:a16="http://schemas.microsoft.com/office/drawing/2014/main" id="{C0E1FB46-0651-4BEC-9488-58E168F6F09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s-AR">
              <a:latin typeface="Arial" panose="020B0604020202020204" pitchFamily="34" charset="0"/>
              <a:cs typeface="Arial" panose="020B060402020202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a:extLst>
              <a:ext uri="{FF2B5EF4-FFF2-40B4-BE49-F238E27FC236}">
                <a16:creationId xmlns:a16="http://schemas.microsoft.com/office/drawing/2014/main" id="{59C679C1-306F-4F1B-BDA2-5C1A8B6CCE7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04DB6B74-D67A-462A-AE47-193D8EE3E14B}" type="slidenum">
              <a:rPr lang="es-AR" altLang="es-AR"/>
              <a:pPr>
                <a:spcBef>
                  <a:spcPct val="0"/>
                </a:spcBef>
              </a:pPr>
              <a:t>8</a:t>
            </a:fld>
            <a:endParaRPr lang="es-AR" altLang="es-AR"/>
          </a:p>
        </p:txBody>
      </p:sp>
      <p:sp>
        <p:nvSpPr>
          <p:cNvPr id="20483" name="Rectangle 2">
            <a:extLst>
              <a:ext uri="{FF2B5EF4-FFF2-40B4-BE49-F238E27FC236}">
                <a16:creationId xmlns:a16="http://schemas.microsoft.com/office/drawing/2014/main" id="{36CEDAA2-9793-413A-A8D0-C47106D9ABF1}"/>
              </a:ext>
            </a:extLst>
          </p:cNvPr>
          <p:cNvSpPr>
            <a:spLocks noRot="1" noChangeArrowheads="1" noTextEdit="1"/>
          </p:cNvSpPr>
          <p:nvPr>
            <p:ph type="sldImg"/>
          </p:nvPr>
        </p:nvSpPr>
        <p:spPr>
          <a:xfrm>
            <a:off x="4325938" y="73025"/>
            <a:ext cx="2466975" cy="1851025"/>
          </a:xfrm>
          <a:ln/>
        </p:spPr>
      </p:sp>
      <p:sp>
        <p:nvSpPr>
          <p:cNvPr id="20484" name="Rectangle 3">
            <a:extLst>
              <a:ext uri="{FF2B5EF4-FFF2-40B4-BE49-F238E27FC236}">
                <a16:creationId xmlns:a16="http://schemas.microsoft.com/office/drawing/2014/main" id="{F4F8AC19-F58C-42B2-8F48-3ECE67B11A7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s-AR">
              <a:latin typeface="Arial" panose="020B0604020202020204" pitchFamily="34" charset="0"/>
              <a:cs typeface="Arial" panose="020B0604020202020204"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a:extLst>
              <a:ext uri="{FF2B5EF4-FFF2-40B4-BE49-F238E27FC236}">
                <a16:creationId xmlns:a16="http://schemas.microsoft.com/office/drawing/2014/main" id="{7A7B192D-39C1-4D5E-BABF-EF0EB7BD244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A4DB6E7B-FF63-4211-A69B-A300444CBB3E}" type="slidenum">
              <a:rPr lang="es-AR" altLang="es-AR"/>
              <a:pPr>
                <a:spcBef>
                  <a:spcPct val="0"/>
                </a:spcBef>
              </a:pPr>
              <a:t>9</a:t>
            </a:fld>
            <a:endParaRPr lang="es-AR" altLang="es-AR"/>
          </a:p>
        </p:txBody>
      </p:sp>
      <p:sp>
        <p:nvSpPr>
          <p:cNvPr id="22531" name="Rectangle 2">
            <a:extLst>
              <a:ext uri="{FF2B5EF4-FFF2-40B4-BE49-F238E27FC236}">
                <a16:creationId xmlns:a16="http://schemas.microsoft.com/office/drawing/2014/main" id="{85B6C3EE-CCD2-4797-AEC0-2D86AC1F5168}"/>
              </a:ext>
            </a:extLst>
          </p:cNvPr>
          <p:cNvSpPr>
            <a:spLocks noRot="1" noChangeArrowheads="1" noTextEdit="1"/>
          </p:cNvSpPr>
          <p:nvPr>
            <p:ph type="sldImg"/>
          </p:nvPr>
        </p:nvSpPr>
        <p:spPr>
          <a:xfrm>
            <a:off x="4325938" y="73025"/>
            <a:ext cx="2466975" cy="1851025"/>
          </a:xfrm>
          <a:ln/>
        </p:spPr>
      </p:sp>
      <p:sp>
        <p:nvSpPr>
          <p:cNvPr id="22532" name="Rectangle 3">
            <a:extLst>
              <a:ext uri="{FF2B5EF4-FFF2-40B4-BE49-F238E27FC236}">
                <a16:creationId xmlns:a16="http://schemas.microsoft.com/office/drawing/2014/main" id="{6467E6D4-535D-4653-A809-77F0E953876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s-AR">
              <a:latin typeface="Arial" panose="020B0604020202020204" pitchFamily="34" charset="0"/>
              <a:cs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MOC Title Slide">
    <p:bg>
      <p:bgRef idx="1001">
        <a:schemeClr val="bg1"/>
      </p:bgRef>
    </p:bg>
    <p:spTree>
      <p:nvGrpSpPr>
        <p:cNvPr id="1" name=""/>
        <p:cNvGrpSpPr/>
        <p:nvPr/>
      </p:nvGrpSpPr>
      <p:grpSpPr>
        <a:xfrm>
          <a:off x="0" y="0"/>
          <a:ext cx="0" cy="0"/>
          <a:chOff x="0" y="0"/>
          <a:chExt cx="0" cy="0"/>
        </a:xfrm>
      </p:grpSpPr>
      <p:sp>
        <p:nvSpPr>
          <p:cNvPr id="9" name="Rectangle 8"/>
          <p:cNvSpPr/>
          <p:nvPr userDrawn="1"/>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Box 10"/>
          <p:cNvSpPr txBox="1"/>
          <p:nvPr userDrawn="1"/>
        </p:nvSpPr>
        <p:spPr>
          <a:xfrm>
            <a:off x="76200" y="1447800"/>
            <a:ext cx="8991600" cy="707886"/>
          </a:xfrm>
          <a:prstGeom prst="rect">
            <a:avLst/>
          </a:prstGeom>
          <a:noFill/>
        </p:spPr>
        <p:txBody>
          <a:bodyPr wrap="square" rtlCol="0">
            <a:spAutoFit/>
          </a:bodyPr>
          <a:lstStyle/>
          <a:p>
            <a:pPr algn="ctr"/>
            <a:r>
              <a:rPr lang="es-AR" sz="4000" spc="-100" baseline="0" noProof="0" dirty="0">
                <a:solidFill>
                  <a:schemeClr val="tx1">
                    <a:lumMod val="50000"/>
                    <a:lumOff val="50000"/>
                  </a:schemeClr>
                </a:solidFill>
                <a:latin typeface="Arial" panose="020B0604020202020204" pitchFamily="34" charset="0"/>
                <a:ea typeface="Segoe UI" pitchFamily="34" charset="0"/>
                <a:cs typeface="Arial" panose="020B0604020202020204" pitchFamily="34" charset="0"/>
              </a:rPr>
              <a:t>Universidad Tecnológica Nacional</a:t>
            </a:r>
          </a:p>
        </p:txBody>
      </p:sp>
      <p:sp>
        <p:nvSpPr>
          <p:cNvPr id="12" name="Text Placeholder 14"/>
          <p:cNvSpPr>
            <a:spLocks noGrp="1"/>
          </p:cNvSpPr>
          <p:nvPr>
            <p:ph type="body" sz="quarter" idx="10" hasCustomPrompt="1"/>
          </p:nvPr>
        </p:nvSpPr>
        <p:spPr>
          <a:xfrm>
            <a:off x="2667000" y="2514600"/>
            <a:ext cx="6324599" cy="2514600"/>
          </a:xfrm>
          <a:prstGeom prst="rect">
            <a:avLst/>
          </a:prstGeom>
        </p:spPr>
        <p:txBody>
          <a:bodyPr anchor="ctr"/>
          <a:lstStyle>
            <a:lvl1pPr marL="0" indent="0" algn="ctr">
              <a:buNone/>
              <a:defRPr sz="4000" baseline="0">
                <a:solidFill>
                  <a:schemeClr val="bg1"/>
                </a:solidFill>
                <a:latin typeface="Arial" panose="020B0604020202020204" pitchFamily="34" charset="0"/>
                <a:cs typeface="Arial" panose="020B0604020202020204" pitchFamily="34" charset="0"/>
              </a:defRPr>
            </a:lvl1pPr>
          </a:lstStyle>
          <a:p>
            <a:pPr lvl="0"/>
            <a:r>
              <a:rPr lang="es-ES" dirty="0"/>
              <a:t>Tecnologías de desarrollo de software IDE</a:t>
            </a:r>
            <a:endParaRPr lang="en-US" dirty="0"/>
          </a:p>
        </p:txBody>
      </p:sp>
      <p:pic>
        <p:nvPicPr>
          <p:cNvPr id="8" name="Picture 2" descr="Resultado de imagen para logo utn">
            <a:extLst>
              <a:ext uri="{FF2B5EF4-FFF2-40B4-BE49-F238E27FC236}">
                <a16:creationId xmlns:a16="http://schemas.microsoft.com/office/drawing/2014/main" id="{76F00DCE-9F1D-4DA2-B51E-CE59077E8BA6}"/>
              </a:ext>
            </a:extLst>
          </p:cNvPr>
          <p:cNvPicPr>
            <a:picLocks noChangeAspect="1" noChangeArrowheads="1"/>
          </p:cNvPicPr>
          <p:nvPr userDrawn="1"/>
        </p:nvPicPr>
        <p:blipFill>
          <a:blip r:embed="rId2" cstate="print">
            <a:clrChange>
              <a:clrFrom>
                <a:srgbClr val="000000"/>
              </a:clrFrom>
              <a:clrTo>
                <a:srgbClr val="000000">
                  <a:alpha val="0"/>
                </a:srgbClr>
              </a:clrTo>
            </a:clrChange>
            <a:extLst>
              <a:ext uri="{28A0092B-C50C-407E-A947-70E740481C1C}">
                <a14:useLocalDpi xmlns:a14="http://schemas.microsoft.com/office/drawing/2010/main" val="0"/>
              </a:ext>
            </a:extLst>
          </a:blip>
          <a:srcRect/>
          <a:stretch>
            <a:fillRect/>
          </a:stretch>
        </p:blipFill>
        <p:spPr bwMode="auto">
          <a:xfrm>
            <a:off x="381000" y="2971799"/>
            <a:ext cx="2041434" cy="17108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68068720"/>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214710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726019" name="Rectangle 3"/>
          <p:cNvSpPr>
            <a:spLocks noGrp="1" noChangeArrowheads="1"/>
          </p:cNvSpPr>
          <p:nvPr>
            <p:ph type="ctrTitle" sz="quarter" hasCustomPrompt="1"/>
          </p:nvPr>
        </p:nvSpPr>
        <p:spPr>
          <a:xfrm>
            <a:off x="2590801" y="816066"/>
            <a:ext cx="6344116"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Arial" panose="020B0604020202020204" pitchFamily="34" charset="0"/>
                <a:ea typeface="Arial" panose="020B0604020202020204" pitchFamily="34" charset="0"/>
                <a:cs typeface="Arial" panose="020B0604020202020204" pitchFamily="34" charset="0"/>
              </a:defRPr>
            </a:lvl1pPr>
          </a:lstStyle>
          <a:p>
            <a:r>
              <a:rPr lang="es-AR" noProof="0" dirty="0"/>
              <a:t>Unidad</a:t>
            </a:r>
          </a:p>
        </p:txBody>
      </p:sp>
      <p:sp>
        <p:nvSpPr>
          <p:cNvPr id="726020" name="Rectangle 4"/>
          <p:cNvSpPr>
            <a:spLocks noGrp="1" noChangeArrowheads="1"/>
          </p:cNvSpPr>
          <p:nvPr>
            <p:ph type="subTitle" sz="quarter" idx="1" hasCustomPrompt="1"/>
          </p:nvPr>
        </p:nvSpPr>
        <p:spPr>
          <a:xfrm>
            <a:off x="2590801" y="1582081"/>
            <a:ext cx="6384177" cy="677915"/>
          </a:xfrm>
        </p:spPr>
        <p:txBody>
          <a:bodyPr lIns="91440" tIns="45720" rIns="91440" bIns="45720"/>
          <a:lstStyle>
            <a:lvl1pPr marL="0" indent="0" algn="l">
              <a:lnSpc>
                <a:spcPct val="95000"/>
              </a:lnSpc>
              <a:spcBef>
                <a:spcPct val="60000"/>
              </a:spcBef>
              <a:buFontTx/>
              <a:buNone/>
              <a:defRPr sz="2800">
                <a:solidFill>
                  <a:schemeClr val="bg1"/>
                </a:solidFill>
                <a:latin typeface="Arial" panose="020B0604020202020204" pitchFamily="34" charset="0"/>
                <a:ea typeface="Arial" panose="020B0604020202020204" pitchFamily="34" charset="0"/>
                <a:cs typeface="Arial" panose="020B0604020202020204" pitchFamily="34" charset="0"/>
              </a:defRPr>
            </a:lvl1pPr>
          </a:lstStyle>
          <a:p>
            <a:r>
              <a:rPr lang="es-AR" noProof="0" dirty="0"/>
              <a:t>Titulo Unidad</a:t>
            </a:r>
          </a:p>
        </p:txBody>
      </p:sp>
      <p:sp>
        <p:nvSpPr>
          <p:cNvPr id="7" name="Text Box 4">
            <a:extLst>
              <a:ext uri="{FF2B5EF4-FFF2-40B4-BE49-F238E27FC236}">
                <a16:creationId xmlns:a16="http://schemas.microsoft.com/office/drawing/2014/main" id="{8F58D2F9-02DC-478E-932D-524432B62473}"/>
              </a:ext>
            </a:extLst>
          </p:cNvPr>
          <p:cNvSpPr txBox="1">
            <a:spLocks noChangeArrowheads="1"/>
          </p:cNvSpPr>
          <p:nvPr userDrawn="1"/>
        </p:nvSpPr>
        <p:spPr bwMode="auto">
          <a:xfrm>
            <a:off x="79717" y="6172587"/>
            <a:ext cx="81534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rgbClr val="FFCC00"/>
                </a:solidFill>
                <a:latin typeface="Arial" panose="020B0604020202020204" pitchFamily="34" charset="0"/>
                <a:cs typeface="Arial" panose="020B0604020202020204" pitchFamily="34" charset="0"/>
              </a:defRPr>
            </a:lvl1pPr>
            <a:lvl2pPr marL="742950" indent="-285750" eaLnBrk="0" hangingPunct="0">
              <a:defRPr b="1">
                <a:solidFill>
                  <a:srgbClr val="FFCC00"/>
                </a:solidFill>
                <a:latin typeface="Arial" panose="020B0604020202020204" pitchFamily="34" charset="0"/>
                <a:cs typeface="Arial" panose="020B0604020202020204" pitchFamily="34" charset="0"/>
              </a:defRPr>
            </a:lvl2pPr>
            <a:lvl3pPr marL="1143000" indent="-228600" eaLnBrk="0" hangingPunct="0">
              <a:defRPr b="1">
                <a:solidFill>
                  <a:srgbClr val="FFCC00"/>
                </a:solidFill>
                <a:latin typeface="Arial" panose="020B0604020202020204" pitchFamily="34" charset="0"/>
                <a:cs typeface="Arial" panose="020B0604020202020204" pitchFamily="34" charset="0"/>
              </a:defRPr>
            </a:lvl3pPr>
            <a:lvl4pPr marL="1600200" indent="-228600" eaLnBrk="0" hangingPunct="0">
              <a:defRPr b="1">
                <a:solidFill>
                  <a:srgbClr val="FFCC00"/>
                </a:solidFill>
                <a:latin typeface="Arial" panose="020B0604020202020204" pitchFamily="34" charset="0"/>
                <a:cs typeface="Arial" panose="020B0604020202020204" pitchFamily="34" charset="0"/>
              </a:defRPr>
            </a:lvl4pPr>
            <a:lvl5pPr marL="2057400" indent="-228600" eaLnBrk="0" hangingPunct="0">
              <a:defRPr b="1">
                <a:solidFill>
                  <a:srgbClr val="FFCC00"/>
                </a:solidFill>
                <a:latin typeface="Arial" panose="020B0604020202020204" pitchFamily="34" charset="0"/>
                <a:cs typeface="Arial" panose="020B0604020202020204" pitchFamily="34" charset="0"/>
              </a:defRPr>
            </a:lvl5pPr>
            <a:lvl6pPr marL="2514600" indent="-228600" eaLnBrk="0" fontAlgn="base" hangingPunct="0">
              <a:spcBef>
                <a:spcPct val="50000"/>
              </a:spcBef>
              <a:spcAft>
                <a:spcPct val="0"/>
              </a:spcAft>
              <a:defRPr b="1">
                <a:solidFill>
                  <a:srgbClr val="FFCC00"/>
                </a:solidFill>
                <a:latin typeface="Arial" panose="020B0604020202020204" pitchFamily="34" charset="0"/>
                <a:cs typeface="Arial" panose="020B0604020202020204" pitchFamily="34" charset="0"/>
              </a:defRPr>
            </a:lvl6pPr>
            <a:lvl7pPr marL="2971800" indent="-228600" eaLnBrk="0" fontAlgn="base" hangingPunct="0">
              <a:spcBef>
                <a:spcPct val="50000"/>
              </a:spcBef>
              <a:spcAft>
                <a:spcPct val="0"/>
              </a:spcAft>
              <a:defRPr b="1">
                <a:solidFill>
                  <a:srgbClr val="FFCC00"/>
                </a:solidFill>
                <a:latin typeface="Arial" panose="020B0604020202020204" pitchFamily="34" charset="0"/>
                <a:cs typeface="Arial" panose="020B0604020202020204" pitchFamily="34" charset="0"/>
              </a:defRPr>
            </a:lvl7pPr>
            <a:lvl8pPr marL="3429000" indent="-228600" eaLnBrk="0" fontAlgn="base" hangingPunct="0">
              <a:spcBef>
                <a:spcPct val="50000"/>
              </a:spcBef>
              <a:spcAft>
                <a:spcPct val="0"/>
              </a:spcAft>
              <a:defRPr b="1">
                <a:solidFill>
                  <a:srgbClr val="FFCC00"/>
                </a:solidFill>
                <a:latin typeface="Arial" panose="020B0604020202020204" pitchFamily="34" charset="0"/>
                <a:cs typeface="Arial" panose="020B0604020202020204" pitchFamily="34" charset="0"/>
              </a:defRPr>
            </a:lvl8pPr>
            <a:lvl9pPr marL="3886200" indent="-228600" eaLnBrk="0" fontAlgn="base" hangingPunct="0">
              <a:spcBef>
                <a:spcPct val="50000"/>
              </a:spcBef>
              <a:spcAft>
                <a:spcPct val="0"/>
              </a:spcAft>
              <a:defRPr b="1">
                <a:solidFill>
                  <a:srgbClr val="FFCC00"/>
                </a:solidFill>
                <a:latin typeface="Arial" panose="020B0604020202020204" pitchFamily="34" charset="0"/>
                <a:cs typeface="Arial" panose="020B0604020202020204" pitchFamily="34" charset="0"/>
              </a:defRPr>
            </a:lvl9pPr>
          </a:lstStyle>
          <a:p>
            <a:pPr algn="ctr" eaLnBrk="1" hangingPunct="1">
              <a:spcBef>
                <a:spcPct val="0"/>
              </a:spcBef>
            </a:pPr>
            <a:r>
              <a:rPr lang="es-AR" altLang="en-US" sz="2400" b="0" dirty="0">
                <a:solidFill>
                  <a:schemeClr val="bg1"/>
                </a:solidFill>
                <a:latin typeface="Arial" panose="020B0604020202020204" pitchFamily="34" charset="0"/>
                <a:cs typeface="Arial" panose="020B0604020202020204" pitchFamily="34" charset="0"/>
              </a:rPr>
              <a:t>Tecnologías de desarrollo de software IDE</a:t>
            </a:r>
            <a:endParaRPr lang="en-US" altLang="en-US" sz="2400" b="0" dirty="0">
              <a:solidFill>
                <a:schemeClr val="bg1"/>
              </a:solidFill>
              <a:latin typeface="Arial" panose="020B0604020202020204" pitchFamily="34" charset="0"/>
              <a:cs typeface="Arial" panose="020B0604020202020204" pitchFamily="34" charset="0"/>
            </a:endParaRPr>
          </a:p>
        </p:txBody>
      </p:sp>
      <p:pic>
        <p:nvPicPr>
          <p:cNvPr id="1026" name="Picture 2" descr="Resultado de imagen para logo utn">
            <a:extLst>
              <a:ext uri="{FF2B5EF4-FFF2-40B4-BE49-F238E27FC236}">
                <a16:creationId xmlns:a16="http://schemas.microsoft.com/office/drawing/2014/main" id="{76E22921-D732-418F-B74E-08FC5F80A995}"/>
              </a:ext>
            </a:extLst>
          </p:cNvPr>
          <p:cNvPicPr>
            <a:picLocks noChangeAspect="1" noChangeArrowheads="1"/>
          </p:cNvPicPr>
          <p:nvPr userDrawn="1"/>
        </p:nvPicPr>
        <p:blipFill>
          <a:blip r:embed="rId2" cstate="print">
            <a:clrChange>
              <a:clrFrom>
                <a:srgbClr val="000000"/>
              </a:clrFrom>
              <a:clrTo>
                <a:srgbClr val="000000">
                  <a:alpha val="0"/>
                </a:srgbClr>
              </a:clrTo>
            </a:clrChange>
            <a:extLst>
              <a:ext uri="{28A0092B-C50C-407E-A947-70E740481C1C}">
                <a14:useLocalDpi xmlns:a14="http://schemas.microsoft.com/office/drawing/2010/main" val="0"/>
              </a:ext>
            </a:extLst>
          </a:blip>
          <a:srcRect/>
          <a:stretch>
            <a:fillRect/>
          </a:stretch>
        </p:blipFill>
        <p:spPr bwMode="auto">
          <a:xfrm>
            <a:off x="7924800" y="6086862"/>
            <a:ext cx="769255" cy="644674"/>
          </a:xfrm>
          <a:prstGeom prst="rect">
            <a:avLst/>
          </a:prstGeom>
          <a:noFill/>
          <a:extLst>
            <a:ext uri="{909E8E84-426E-40DD-AFC4-6F175D3DCCD1}">
              <a14:hiddenFill xmlns:a14="http://schemas.microsoft.com/office/drawing/2010/main">
                <a:solidFill>
                  <a:srgbClr val="FFFFFF"/>
                </a:solidFill>
              </a14:hiddenFill>
            </a:ext>
          </a:extLst>
        </p:spPr>
      </p:pic>
      <p:sp>
        <p:nvSpPr>
          <p:cNvPr id="3" name="Text Placeholder 2">
            <a:extLst>
              <a:ext uri="{FF2B5EF4-FFF2-40B4-BE49-F238E27FC236}">
                <a16:creationId xmlns:a16="http://schemas.microsoft.com/office/drawing/2014/main" id="{DA92365E-3723-4AAA-9C8D-C48E08B07D2F}"/>
              </a:ext>
            </a:extLst>
          </p:cNvPr>
          <p:cNvSpPr>
            <a:spLocks noGrp="1"/>
          </p:cNvSpPr>
          <p:nvPr>
            <p:ph type="body" sz="quarter" idx="10" hasCustomPrompt="1"/>
          </p:nvPr>
        </p:nvSpPr>
        <p:spPr>
          <a:xfrm>
            <a:off x="2589213" y="2879259"/>
            <a:ext cx="6345237" cy="523220"/>
          </a:xfrm>
          <a:solidFill>
            <a:srgbClr val="3399FF"/>
          </a:solidFill>
          <a:ln w="9525" algn="ctr">
            <a:noFill/>
            <a:miter lim="800000"/>
            <a:headEnd/>
            <a:tailEnd/>
          </a:ln>
        </p:spPr>
        <p:txBody>
          <a:bodyPr vert="horz" wrap="square" lIns="0" tIns="0" rIns="0" bIns="0" numCol="1" anchor="ctr" anchorCtr="0" compatLnSpc="1">
            <a:prstTxWarp prst="textNoShape">
              <a:avLst/>
            </a:prstTxWarp>
            <a:spAutoFit/>
          </a:bodyPr>
          <a:lstStyle>
            <a:lvl1pPr marL="0" indent="0" algn="l" rtl="0" eaLnBrk="1" fontAlgn="base" hangingPunct="1">
              <a:lnSpc>
                <a:spcPct val="85000"/>
              </a:lnSpc>
              <a:spcBef>
                <a:spcPct val="60000"/>
              </a:spcBef>
              <a:spcAft>
                <a:spcPct val="0"/>
              </a:spcAft>
              <a:buClr>
                <a:schemeClr val="hlink"/>
              </a:buClr>
              <a:buSzPct val="90000"/>
              <a:buFontTx/>
              <a:buNone/>
              <a:defRPr lang="es-AR" sz="4000" baseline="0" noProof="0" dirty="0" smtClean="0">
                <a:solidFill>
                  <a:schemeClr val="bg1"/>
                </a:solidFill>
                <a:latin typeface="Arial" panose="020B0604020202020204" pitchFamily="34" charset="0"/>
                <a:ea typeface="Arial" panose="020B0604020202020204" pitchFamily="34" charset="0"/>
                <a:cs typeface="Arial" panose="020B0604020202020204" pitchFamily="34" charset="0"/>
              </a:defRPr>
            </a:lvl1pPr>
            <a:lvl2pPr marL="288925" indent="0">
              <a:buNone/>
              <a:defRPr lang="en-US" smtClean="0">
                <a:latin typeface="Verdana" pitchFamily="34" charset="0"/>
              </a:defRPr>
            </a:lvl2pPr>
            <a:lvl3pPr>
              <a:defRPr lang="en-US" sz="2400" smtClean="0">
                <a:latin typeface="Verdana" pitchFamily="34" charset="0"/>
              </a:defRPr>
            </a:lvl3pPr>
            <a:lvl4pPr>
              <a:defRPr lang="en-US" sz="2400" smtClean="0">
                <a:latin typeface="Verdana" pitchFamily="34" charset="0"/>
              </a:defRPr>
            </a:lvl4pPr>
            <a:lvl5pPr>
              <a:defRPr lang="en-US" sz="2400">
                <a:latin typeface="Verdana" pitchFamily="34" charset="0"/>
              </a:defRPr>
            </a:lvl5pPr>
          </a:lstStyle>
          <a:p>
            <a:pPr lvl="0">
              <a:lnSpc>
                <a:spcPct val="85000"/>
              </a:lnSpc>
              <a:spcBef>
                <a:spcPct val="60000"/>
              </a:spcBef>
              <a:buClr>
                <a:schemeClr val="hlink"/>
              </a:buClr>
              <a:buFontTx/>
              <a:buNone/>
            </a:pPr>
            <a:r>
              <a:rPr lang="es-AR" noProof="0" dirty="0"/>
              <a:t>Capitulo</a:t>
            </a:r>
          </a:p>
        </p:txBody>
      </p:sp>
      <p:sp>
        <p:nvSpPr>
          <p:cNvPr id="10" name="Text Placeholder 9">
            <a:extLst>
              <a:ext uri="{FF2B5EF4-FFF2-40B4-BE49-F238E27FC236}">
                <a16:creationId xmlns:a16="http://schemas.microsoft.com/office/drawing/2014/main" id="{54A79634-B49A-4380-96BF-533A430C04C2}"/>
              </a:ext>
            </a:extLst>
          </p:cNvPr>
          <p:cNvSpPr>
            <a:spLocks noGrp="1"/>
          </p:cNvSpPr>
          <p:nvPr>
            <p:ph type="body" sz="quarter" idx="11" hasCustomPrompt="1"/>
          </p:nvPr>
        </p:nvSpPr>
        <p:spPr>
          <a:xfrm>
            <a:off x="2582357" y="3643003"/>
            <a:ext cx="6383338" cy="642937"/>
          </a:xfr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l" rtl="0" eaLnBrk="1" fontAlgn="base" hangingPunct="1">
              <a:lnSpc>
                <a:spcPct val="95000"/>
              </a:lnSpc>
              <a:spcBef>
                <a:spcPct val="60000"/>
              </a:spcBef>
              <a:spcAft>
                <a:spcPct val="0"/>
              </a:spcAft>
              <a:buClr>
                <a:srgbClr val="0070C0"/>
              </a:buClr>
              <a:buSzPct val="90000"/>
              <a:buFontTx/>
              <a:buNone/>
              <a:defRPr lang="es-AR" sz="2400" noProof="0" dirty="0" smtClean="0">
                <a:solidFill>
                  <a:schemeClr val="bg1"/>
                </a:solidFill>
                <a:latin typeface="Arial" panose="020B0604020202020204" pitchFamily="34" charset="0"/>
                <a:ea typeface="Arial" panose="020B0604020202020204" pitchFamily="34" charset="0"/>
                <a:cs typeface="Arial" panose="020B0604020202020204" pitchFamily="34" charset="0"/>
              </a:defRPr>
            </a:lvl1pPr>
            <a:lvl2pPr>
              <a:defRPr lang="en-US" kern="1200" smtClean="0"/>
            </a:lvl2pPr>
            <a:lvl3pPr>
              <a:defRPr lang="en-US" kern="1200" smtClean="0"/>
            </a:lvl3pPr>
            <a:lvl4pPr>
              <a:defRPr lang="en-US" kern="1200" smtClean="0"/>
            </a:lvl4pPr>
            <a:lvl5pPr>
              <a:defRPr lang="en-US" kern="1200"/>
            </a:lvl5pPr>
          </a:lstStyle>
          <a:p>
            <a:pPr marL="0" lvl="0" indent="0" defTabSz="914400" latinLnBrk="0">
              <a:lnSpc>
                <a:spcPct val="95000"/>
              </a:lnSpc>
              <a:spcBef>
                <a:spcPct val="60000"/>
              </a:spcBef>
              <a:buFontTx/>
              <a:buNone/>
            </a:pPr>
            <a:r>
              <a:rPr lang="es-AR" noProof="0" dirty="0"/>
              <a:t>Titulo Capitulo</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a:t>Click to edit Master text styles</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Arial" panose="020B0604020202020204" pitchFamily="34" charset="0"/>
                <a:cs typeface="Arial" panose="020B0604020202020204" pitchFamily="34" charset="0"/>
              </a:defRPr>
            </a:lvl1pPr>
          </a:lstStyle>
          <a:p>
            <a:r>
              <a:rPr lang="en-US" dirty="0"/>
              <a:t>Click to edit Master title style</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 bg1="lt1" tx1="dk1" bg2="lt2" tx2="dk2" accent1="accent1" accent2="accent2" accent3="accent3" accent4="accent4" accent5="accent5" accent6="accent6" hlink="hlink" folHlink="folHlink"/>
  <p:sldLayoutIdLst>
    <p:sldLayoutId id="2147483674"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Arial" panose="020B0604020202020204" pitchFamily="34" charset="0"/>
          <a:ea typeface="Arial" panose="020B0604020202020204" pitchFamily="34" charset="0"/>
          <a:cs typeface="Arial" panose="020B0604020202020204"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170B5A6-B4BD-4EDD-82FF-3C83B7E6B746}"/>
              </a:ext>
            </a:extLst>
          </p:cNvPr>
          <p:cNvSpPr>
            <a:spLocks noGrp="1"/>
          </p:cNvSpPr>
          <p:nvPr>
            <p:ph type="ctrTitle" sz="quarter"/>
          </p:nvPr>
        </p:nvSpPr>
        <p:spPr/>
        <p:txBody>
          <a:bodyPr/>
          <a:lstStyle/>
          <a:p>
            <a:r>
              <a:rPr lang="es-AR" dirty="0">
                <a:latin typeface="Arial" panose="020B0604020202020204" pitchFamily="34" charset="0"/>
                <a:cs typeface="Arial" panose="020B0604020202020204" pitchFamily="34" charset="0"/>
              </a:rPr>
              <a:t>Unidad 2</a:t>
            </a:r>
          </a:p>
        </p:txBody>
      </p:sp>
      <p:sp>
        <p:nvSpPr>
          <p:cNvPr id="5" name="Subtitle 4">
            <a:extLst>
              <a:ext uri="{FF2B5EF4-FFF2-40B4-BE49-F238E27FC236}">
                <a16:creationId xmlns:a16="http://schemas.microsoft.com/office/drawing/2014/main" id="{3D1F2EB1-A746-44CB-998A-5477BF67054D}"/>
              </a:ext>
            </a:extLst>
          </p:cNvPr>
          <p:cNvSpPr>
            <a:spLocks noGrp="1"/>
          </p:cNvSpPr>
          <p:nvPr>
            <p:ph type="subTitle" sz="quarter" idx="1"/>
          </p:nvPr>
        </p:nvSpPr>
        <p:spPr/>
        <p:txBody>
          <a:bodyPr/>
          <a:lstStyle/>
          <a:p>
            <a:r>
              <a:rPr lang="es-AR" dirty="0"/>
              <a:t>Fundamentos de los Lenguajes</a:t>
            </a:r>
          </a:p>
        </p:txBody>
      </p:sp>
      <p:sp>
        <p:nvSpPr>
          <p:cNvPr id="8" name="Text Placeholder 7">
            <a:extLst>
              <a:ext uri="{FF2B5EF4-FFF2-40B4-BE49-F238E27FC236}">
                <a16:creationId xmlns:a16="http://schemas.microsoft.com/office/drawing/2014/main" id="{AE215CD9-136B-44A6-A119-151BE1701D15}"/>
              </a:ext>
            </a:extLst>
          </p:cNvPr>
          <p:cNvSpPr>
            <a:spLocks noGrp="1"/>
          </p:cNvSpPr>
          <p:nvPr>
            <p:ph type="body" sz="quarter" idx="10"/>
          </p:nvPr>
        </p:nvSpPr>
        <p:spPr/>
        <p:txBody>
          <a:bodyPr/>
          <a:lstStyle/>
          <a:p>
            <a:r>
              <a:rPr lang="es-AR" dirty="0">
                <a:latin typeface="Arial" panose="020B0604020202020204" pitchFamily="34" charset="0"/>
                <a:cs typeface="Arial" panose="020B0604020202020204" pitchFamily="34" charset="0"/>
              </a:rPr>
              <a:t>Capitulo 1</a:t>
            </a:r>
          </a:p>
        </p:txBody>
      </p:sp>
      <p:sp>
        <p:nvSpPr>
          <p:cNvPr id="9" name="Text Placeholder 8">
            <a:extLst>
              <a:ext uri="{FF2B5EF4-FFF2-40B4-BE49-F238E27FC236}">
                <a16:creationId xmlns:a16="http://schemas.microsoft.com/office/drawing/2014/main" id="{0C0AE894-0E78-493D-B11D-1557FA351BC7}"/>
              </a:ext>
            </a:extLst>
          </p:cNvPr>
          <p:cNvSpPr>
            <a:spLocks noGrp="1"/>
          </p:cNvSpPr>
          <p:nvPr>
            <p:ph type="body" sz="quarter" idx="11"/>
          </p:nvPr>
        </p:nvSpPr>
        <p:spPr>
          <a:xfrm>
            <a:off x="2582357" y="3643003"/>
            <a:ext cx="6383338" cy="642937"/>
          </a:xfrm>
        </p:spPr>
        <p:txBody>
          <a:bodyPr/>
          <a:lstStyle/>
          <a:p>
            <a:r>
              <a:rPr lang="es-AR" dirty="0">
                <a:latin typeface="Arial" panose="020B0604020202020204" pitchFamily="34" charset="0"/>
                <a:cs typeface="Arial" panose="020B0604020202020204" pitchFamily="34" charset="0"/>
              </a:rPr>
              <a:t>Sintaxis C#</a:t>
            </a:r>
          </a:p>
        </p:txBody>
      </p:sp>
    </p:spTree>
    <p:extLst>
      <p:ext uri="{BB962C8B-B14F-4D97-AF65-F5344CB8AC3E}">
        <p14:creationId xmlns:p14="http://schemas.microsoft.com/office/powerpoint/2010/main" val="1584865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C33F9892-5D46-4243-B50E-11DF9E7F4748}"/>
              </a:ext>
            </a:extLst>
          </p:cNvPr>
          <p:cNvSpPr>
            <a:spLocks noGrp="1" noChangeArrowheads="1"/>
          </p:cNvSpPr>
          <p:nvPr>
            <p:ph type="title"/>
          </p:nvPr>
        </p:nvSpPr>
        <p:spPr/>
        <p:txBody>
          <a:bodyPr/>
          <a:lstStyle/>
          <a:p>
            <a:pPr eaLnBrk="1" hangingPunct="1"/>
            <a:r>
              <a:rPr lang="es-ES" altLang="es-AR"/>
              <a:t>Estructuras</a:t>
            </a:r>
          </a:p>
        </p:txBody>
      </p:sp>
      <p:sp>
        <p:nvSpPr>
          <p:cNvPr id="6" name="Rectangle 3">
            <a:extLst>
              <a:ext uri="{FF2B5EF4-FFF2-40B4-BE49-F238E27FC236}">
                <a16:creationId xmlns:a16="http://schemas.microsoft.com/office/drawing/2014/main" id="{1FD47AAA-A5B2-491E-B273-B0F9F226861C}"/>
              </a:ext>
            </a:extLst>
          </p:cNvPr>
          <p:cNvSpPr txBox="1">
            <a:spLocks noChangeArrowheads="1"/>
          </p:cNvSpPr>
          <p:nvPr/>
        </p:nvSpPr>
        <p:spPr bwMode="auto">
          <a:xfrm>
            <a:off x="469900" y="1125538"/>
            <a:ext cx="8388350" cy="5508625"/>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marL="174625" indent="-174625" fontAlgn="base">
              <a:lnSpc>
                <a:spcPct val="100000"/>
              </a:lnSpc>
              <a:spcBef>
                <a:spcPts val="600"/>
              </a:spcBef>
              <a:spcAft>
                <a:spcPct val="0"/>
              </a:spcAft>
              <a:buClr>
                <a:srgbClr val="0070C0"/>
              </a:buClr>
              <a:buSzPct val="90000"/>
              <a:buFont typeface="Arial" pitchFamily="34" charset="0"/>
              <a:buChar char="•"/>
              <a:defRPr sz="2800">
                <a:latin typeface="Arial" panose="020B0604020202020204" pitchFamily="34" charset="0"/>
                <a:ea typeface="Arial" panose="020B0604020202020204" pitchFamily="34" charset="0"/>
                <a:cs typeface="Arial" panose="020B0604020202020204" pitchFamily="34" charset="0"/>
              </a:defRPr>
            </a:lvl1pPr>
            <a:lvl2pPr marL="458788" indent="-169863" fontAlgn="base">
              <a:lnSpc>
                <a:spcPct val="100000"/>
              </a:lnSpc>
              <a:spcBef>
                <a:spcPts val="600"/>
              </a:spcBef>
              <a:spcAft>
                <a:spcPct val="0"/>
              </a:spcAft>
              <a:buClr>
                <a:srgbClr val="0070C0"/>
              </a:buClr>
              <a:buSzPct val="80000"/>
              <a:buFont typeface="Arial" pitchFamily="34" charset="0"/>
              <a:buChar char="•"/>
              <a:defRPr sz="2400">
                <a:latin typeface="Arial" panose="020B0604020202020204" pitchFamily="34" charset="0"/>
                <a:ea typeface="Arial" panose="020B0604020202020204" pitchFamily="34" charset="0"/>
                <a:cs typeface="Arial" panose="020B0604020202020204" pitchFamily="34" charset="0"/>
              </a:defRPr>
            </a:lvl2pPr>
            <a:lvl3pPr marL="854075" indent="-173038" fontAlgn="base">
              <a:lnSpc>
                <a:spcPct val="100000"/>
              </a:lnSpc>
              <a:spcBef>
                <a:spcPts val="600"/>
              </a:spcBef>
              <a:spcAft>
                <a:spcPct val="0"/>
              </a:spcAft>
              <a:buClr>
                <a:srgbClr val="0070C0"/>
              </a:buClr>
              <a:buSzPct val="80000"/>
              <a:buFont typeface="Arial" pitchFamily="34" charset="0"/>
              <a:buChar char="•"/>
              <a:defRPr sz="2000">
                <a:latin typeface="Arial" panose="020B0604020202020204" pitchFamily="34" charset="0"/>
                <a:ea typeface="Arial" panose="020B0604020202020204" pitchFamily="34" charset="0"/>
                <a:cs typeface="Arial" panose="020B0604020202020204" pitchFamily="34" charset="0"/>
              </a:defRPr>
            </a:lvl3pPr>
            <a:lvl4pPr marL="1254125" indent="-165100" fontAlgn="base">
              <a:lnSpc>
                <a:spcPct val="100000"/>
              </a:lnSpc>
              <a:spcBef>
                <a:spcPts val="600"/>
              </a:spcBef>
              <a:spcAft>
                <a:spcPct val="0"/>
              </a:spcAft>
              <a:buClr>
                <a:srgbClr val="0070C0"/>
              </a:buClr>
              <a:buSzPct val="90000"/>
              <a:buFont typeface="Arial" pitchFamily="34" charset="0"/>
              <a:buChar char="•"/>
              <a:defRPr>
                <a:latin typeface="Arial" panose="020B0604020202020204" pitchFamily="34" charset="0"/>
                <a:ea typeface="Arial" panose="020B0604020202020204" pitchFamily="34" charset="0"/>
                <a:cs typeface="Arial" panose="020B0604020202020204" pitchFamily="34" charset="0"/>
              </a:defRPr>
            </a:lvl4pPr>
            <a:lvl5pPr marL="1544638" indent="-168275" fontAlgn="base">
              <a:lnSpc>
                <a:spcPct val="100000"/>
              </a:lnSpc>
              <a:spcBef>
                <a:spcPts val="600"/>
              </a:spcBef>
              <a:spcAft>
                <a:spcPct val="0"/>
              </a:spcAft>
              <a:buClr>
                <a:srgbClr val="0070C0"/>
              </a:buClr>
              <a:buSzPct val="90000"/>
              <a:buFont typeface="Arial" pitchFamily="34" charset="0"/>
              <a:buChar char="•"/>
              <a:defRPr>
                <a:latin typeface="Arial" panose="020B0604020202020204" pitchFamily="34" charset="0"/>
                <a:ea typeface="Arial" panose="020B0604020202020204" pitchFamily="34" charset="0"/>
                <a:cs typeface="Arial" panose="020B0604020202020204" pitchFamily="34" charset="0"/>
              </a:defRPr>
            </a:lvl5pPr>
            <a:lvl6pPr marL="2001838" indent="-168275" fontAlgn="base">
              <a:lnSpc>
                <a:spcPct val="90000"/>
              </a:lnSpc>
              <a:spcBef>
                <a:spcPct val="70000"/>
              </a:spcBef>
              <a:spcAft>
                <a:spcPct val="0"/>
              </a:spcAft>
              <a:buClr>
                <a:srgbClr val="2D4A6D"/>
              </a:buClr>
              <a:buSzPct val="90000"/>
              <a:buChar char="•"/>
              <a:defRPr sz="1600"/>
            </a:lvl6pPr>
            <a:lvl7pPr marL="2459038" indent="-168275" fontAlgn="base">
              <a:lnSpc>
                <a:spcPct val="90000"/>
              </a:lnSpc>
              <a:spcBef>
                <a:spcPct val="70000"/>
              </a:spcBef>
              <a:spcAft>
                <a:spcPct val="0"/>
              </a:spcAft>
              <a:buClr>
                <a:srgbClr val="2D4A6D"/>
              </a:buClr>
              <a:buSzPct val="90000"/>
              <a:buChar char="•"/>
              <a:defRPr sz="1600"/>
            </a:lvl7pPr>
            <a:lvl8pPr marL="2916238" indent="-168275" fontAlgn="base">
              <a:lnSpc>
                <a:spcPct val="90000"/>
              </a:lnSpc>
              <a:spcBef>
                <a:spcPct val="70000"/>
              </a:spcBef>
              <a:spcAft>
                <a:spcPct val="0"/>
              </a:spcAft>
              <a:buClr>
                <a:srgbClr val="2D4A6D"/>
              </a:buClr>
              <a:buSzPct val="90000"/>
              <a:buChar char="•"/>
              <a:defRPr sz="1600"/>
            </a:lvl8pPr>
            <a:lvl9pPr marL="3373438" indent="-168275" fontAlgn="base">
              <a:lnSpc>
                <a:spcPct val="90000"/>
              </a:lnSpc>
              <a:spcBef>
                <a:spcPct val="70000"/>
              </a:spcBef>
              <a:spcAft>
                <a:spcPct val="0"/>
              </a:spcAft>
              <a:buClr>
                <a:srgbClr val="2D4A6D"/>
              </a:buClr>
              <a:buSzPct val="90000"/>
              <a:buChar char="•"/>
              <a:defRPr sz="1600"/>
            </a:lvl9pPr>
          </a:lstStyle>
          <a:p>
            <a:r>
              <a:rPr lang="es-ES" dirty="0"/>
              <a:t>Son Tipos por Valor</a:t>
            </a:r>
          </a:p>
          <a:p>
            <a:r>
              <a:rPr lang="es-ES" dirty="0"/>
              <a:t>Son un compuesto de otros tipos que facilitan el manejo de datos.</a:t>
            </a:r>
          </a:p>
          <a:p>
            <a:r>
              <a:rPr lang="es-ES" dirty="0"/>
              <a:t>Pueden ser convertidos a Tipos por Referencia cambiando palabra reservada</a:t>
            </a:r>
          </a:p>
          <a:p>
            <a:pPr lvl="1"/>
            <a:r>
              <a:rPr lang="es-ES" dirty="0"/>
              <a:t>C# </a:t>
            </a:r>
            <a:r>
              <a:rPr lang="es-ES" dirty="0">
                <a:sym typeface="Wingdings" pitchFamily="2" charset="2"/>
              </a:rPr>
              <a:t></a:t>
            </a:r>
            <a:r>
              <a:rPr lang="es-ES" dirty="0"/>
              <a:t> </a:t>
            </a:r>
            <a:r>
              <a:rPr lang="es-ES" dirty="0" err="1"/>
              <a:t>struct</a:t>
            </a:r>
            <a:r>
              <a:rPr lang="es-ES" dirty="0"/>
              <a:t> por </a:t>
            </a:r>
            <a:r>
              <a:rPr lang="es-ES" dirty="0" err="1"/>
              <a:t>class</a:t>
            </a:r>
            <a:endParaRPr lang="es-ES" dirty="0"/>
          </a:p>
          <a:p>
            <a:pPr lvl="1"/>
            <a:r>
              <a:rPr lang="es-ES" dirty="0" err="1"/>
              <a:t>VB.Net</a:t>
            </a:r>
            <a:r>
              <a:rPr lang="es-ES" dirty="0"/>
              <a:t> </a:t>
            </a:r>
            <a:r>
              <a:rPr lang="es-ES" dirty="0">
                <a:sym typeface="Wingdings" pitchFamily="2" charset="2"/>
              </a:rPr>
              <a:t> Estructure por </a:t>
            </a:r>
            <a:r>
              <a:rPr lang="es-ES" dirty="0" err="1">
                <a:sym typeface="Wingdings" pitchFamily="2" charset="2"/>
              </a:rPr>
              <a:t>Class</a:t>
            </a:r>
            <a:endParaRPr lang="es-ES" dirty="0"/>
          </a:p>
          <a:p>
            <a:r>
              <a:rPr lang="es-ES" dirty="0"/>
              <a:t>Pueden usarse para representar elementos un rango de valores fijos tales como grados, ciclos, cuartos</a:t>
            </a: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36EB5F49-BF7F-48C8-9A83-4837A0110E3C}"/>
              </a:ext>
            </a:extLst>
          </p:cNvPr>
          <p:cNvSpPr>
            <a:spLocks noGrp="1" noChangeArrowheads="1"/>
          </p:cNvSpPr>
          <p:nvPr>
            <p:ph type="title"/>
          </p:nvPr>
        </p:nvSpPr>
        <p:spPr/>
        <p:txBody>
          <a:bodyPr/>
          <a:lstStyle/>
          <a:p>
            <a:pPr eaLnBrk="1" hangingPunct="1"/>
            <a:r>
              <a:rPr lang="es-ES" altLang="es-AR"/>
              <a:t>Enumeraciones</a:t>
            </a:r>
          </a:p>
        </p:txBody>
      </p:sp>
      <p:sp>
        <p:nvSpPr>
          <p:cNvPr id="6" name="Rectangle 3">
            <a:extLst>
              <a:ext uri="{FF2B5EF4-FFF2-40B4-BE49-F238E27FC236}">
                <a16:creationId xmlns:a16="http://schemas.microsoft.com/office/drawing/2014/main" id="{3C88A246-C26A-4E1B-AACD-3645154BAF49}"/>
              </a:ext>
            </a:extLst>
          </p:cNvPr>
          <p:cNvSpPr txBox="1">
            <a:spLocks noChangeArrowheads="1"/>
          </p:cNvSpPr>
          <p:nvPr/>
        </p:nvSpPr>
        <p:spPr bwMode="auto">
          <a:xfrm>
            <a:off x="469900" y="1125538"/>
            <a:ext cx="8388350" cy="5410200"/>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defPPr>
              <a:defRPr lang="en-US"/>
            </a:defPPr>
            <a:lvl1pPr marL="174625" indent="-174625" fontAlgn="base">
              <a:lnSpc>
                <a:spcPct val="100000"/>
              </a:lnSpc>
              <a:spcBef>
                <a:spcPts val="600"/>
              </a:spcBef>
              <a:spcAft>
                <a:spcPct val="0"/>
              </a:spcAft>
              <a:buClr>
                <a:srgbClr val="0070C0"/>
              </a:buClr>
              <a:buSzPct val="90000"/>
              <a:buFont typeface="Arial" pitchFamily="34" charset="0"/>
              <a:buChar char="•"/>
              <a:defRPr sz="2800">
                <a:latin typeface="Arial" panose="020B0604020202020204" pitchFamily="34" charset="0"/>
                <a:ea typeface="Arial" panose="020B0604020202020204" pitchFamily="34" charset="0"/>
                <a:cs typeface="Arial" panose="020B0604020202020204" pitchFamily="34" charset="0"/>
              </a:defRPr>
            </a:lvl1pPr>
            <a:lvl2pPr marL="458788" lvl="1" indent="-169863" fontAlgn="base">
              <a:lnSpc>
                <a:spcPct val="100000"/>
              </a:lnSpc>
              <a:spcBef>
                <a:spcPts val="600"/>
              </a:spcBef>
              <a:spcAft>
                <a:spcPct val="0"/>
              </a:spcAft>
              <a:buClr>
                <a:srgbClr val="0070C0"/>
              </a:buClr>
              <a:buSzPct val="80000"/>
              <a:buFont typeface="Arial" pitchFamily="34" charset="0"/>
              <a:buChar char="•"/>
              <a:defRPr sz="2400">
                <a:latin typeface="Arial" panose="020B0604020202020204" pitchFamily="34" charset="0"/>
                <a:ea typeface="Arial" panose="020B0604020202020204" pitchFamily="34" charset="0"/>
                <a:cs typeface="Arial" panose="020B0604020202020204" pitchFamily="34" charset="0"/>
              </a:defRPr>
            </a:lvl2pPr>
            <a:lvl3pPr marL="854075" indent="-173038" fontAlgn="base">
              <a:lnSpc>
                <a:spcPct val="100000"/>
              </a:lnSpc>
              <a:spcBef>
                <a:spcPts val="600"/>
              </a:spcBef>
              <a:spcAft>
                <a:spcPct val="0"/>
              </a:spcAft>
              <a:buClr>
                <a:srgbClr val="0070C0"/>
              </a:buClr>
              <a:buSzPct val="80000"/>
              <a:buFont typeface="Arial" pitchFamily="34" charset="0"/>
              <a:buChar char="•"/>
              <a:defRPr sz="2000">
                <a:latin typeface="Arial" panose="020B0604020202020204" pitchFamily="34" charset="0"/>
                <a:ea typeface="Arial" panose="020B0604020202020204" pitchFamily="34" charset="0"/>
                <a:cs typeface="Arial" panose="020B0604020202020204" pitchFamily="34" charset="0"/>
              </a:defRPr>
            </a:lvl3pPr>
            <a:lvl4pPr marL="1254125" indent="-165100" fontAlgn="base">
              <a:lnSpc>
                <a:spcPct val="100000"/>
              </a:lnSpc>
              <a:spcBef>
                <a:spcPts val="600"/>
              </a:spcBef>
              <a:spcAft>
                <a:spcPct val="0"/>
              </a:spcAft>
              <a:buClr>
                <a:srgbClr val="0070C0"/>
              </a:buClr>
              <a:buSzPct val="90000"/>
              <a:buFont typeface="Arial" pitchFamily="34" charset="0"/>
              <a:buChar char="•"/>
              <a:defRPr>
                <a:latin typeface="Arial" panose="020B0604020202020204" pitchFamily="34" charset="0"/>
                <a:ea typeface="Arial" panose="020B0604020202020204" pitchFamily="34" charset="0"/>
                <a:cs typeface="Arial" panose="020B0604020202020204" pitchFamily="34" charset="0"/>
              </a:defRPr>
            </a:lvl4pPr>
            <a:lvl5pPr marL="1544638" indent="-168275" fontAlgn="base">
              <a:lnSpc>
                <a:spcPct val="100000"/>
              </a:lnSpc>
              <a:spcBef>
                <a:spcPts val="600"/>
              </a:spcBef>
              <a:spcAft>
                <a:spcPct val="0"/>
              </a:spcAft>
              <a:buClr>
                <a:srgbClr val="0070C0"/>
              </a:buClr>
              <a:buSzPct val="90000"/>
              <a:buFont typeface="Arial" pitchFamily="34" charset="0"/>
              <a:buChar char="•"/>
              <a:defRPr>
                <a:latin typeface="Arial" panose="020B0604020202020204" pitchFamily="34" charset="0"/>
                <a:ea typeface="Arial" panose="020B0604020202020204" pitchFamily="34" charset="0"/>
                <a:cs typeface="Arial" panose="020B0604020202020204" pitchFamily="34" charset="0"/>
              </a:defRPr>
            </a:lvl5pPr>
            <a:lvl6pPr marL="2001838" indent="-168275" fontAlgn="base">
              <a:lnSpc>
                <a:spcPct val="90000"/>
              </a:lnSpc>
              <a:spcBef>
                <a:spcPct val="70000"/>
              </a:spcBef>
              <a:spcAft>
                <a:spcPct val="0"/>
              </a:spcAft>
              <a:buClr>
                <a:srgbClr val="2D4A6D"/>
              </a:buClr>
              <a:buSzPct val="90000"/>
              <a:buChar char="•"/>
              <a:defRPr sz="1600"/>
            </a:lvl6pPr>
            <a:lvl7pPr marL="2459038" indent="-168275" fontAlgn="base">
              <a:lnSpc>
                <a:spcPct val="90000"/>
              </a:lnSpc>
              <a:spcBef>
                <a:spcPct val="70000"/>
              </a:spcBef>
              <a:spcAft>
                <a:spcPct val="0"/>
              </a:spcAft>
              <a:buClr>
                <a:srgbClr val="2D4A6D"/>
              </a:buClr>
              <a:buSzPct val="90000"/>
              <a:buChar char="•"/>
              <a:defRPr sz="1600"/>
            </a:lvl7pPr>
            <a:lvl8pPr marL="2916238" indent="-168275" fontAlgn="base">
              <a:lnSpc>
                <a:spcPct val="90000"/>
              </a:lnSpc>
              <a:spcBef>
                <a:spcPct val="70000"/>
              </a:spcBef>
              <a:spcAft>
                <a:spcPct val="0"/>
              </a:spcAft>
              <a:buClr>
                <a:srgbClr val="2D4A6D"/>
              </a:buClr>
              <a:buSzPct val="90000"/>
              <a:buChar char="•"/>
              <a:defRPr sz="1600"/>
            </a:lvl8pPr>
            <a:lvl9pPr marL="3373438" indent="-168275" fontAlgn="base">
              <a:lnSpc>
                <a:spcPct val="90000"/>
              </a:lnSpc>
              <a:spcBef>
                <a:spcPct val="70000"/>
              </a:spcBef>
              <a:spcAft>
                <a:spcPct val="0"/>
              </a:spcAft>
              <a:buClr>
                <a:srgbClr val="2D4A6D"/>
              </a:buClr>
              <a:buSzPct val="90000"/>
              <a:buChar char="•"/>
              <a:defRPr sz="1600"/>
            </a:lvl9pPr>
          </a:lstStyle>
          <a:p>
            <a:r>
              <a:rPr lang="es-ES" dirty="0"/>
              <a:t>Son Tipos por Valor.</a:t>
            </a:r>
          </a:p>
          <a:p>
            <a:r>
              <a:rPr lang="es-ES" dirty="0"/>
              <a:t>Son un conjunto de símbolos relacionados que tienen un valor fijo.</a:t>
            </a:r>
          </a:p>
          <a:p>
            <a:r>
              <a:rPr lang="es-ES" dirty="0"/>
              <a:t>Se los puede considerar como una colección o arreglo de constantes.</a:t>
            </a:r>
          </a:p>
          <a:p>
            <a:r>
              <a:rPr lang="es-ES" dirty="0"/>
              <a:t>Permiten proveer una lista de opciones que pueden ser elegibles y auto-descriptibles en reemplazo del uso de banderas.</a:t>
            </a:r>
          </a:p>
          <a:p>
            <a:r>
              <a:rPr lang="es-ES" dirty="0"/>
              <a:t>Existen en diferentes clases de la BCL y pueden crearse otras para uso especifico.</a:t>
            </a: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F36042AA-D659-45EA-ADFB-25C53DACE4D6}"/>
              </a:ext>
            </a:extLst>
          </p:cNvPr>
          <p:cNvSpPr>
            <a:spLocks noGrp="1" noChangeArrowheads="1"/>
          </p:cNvSpPr>
          <p:nvPr>
            <p:ph type="title"/>
          </p:nvPr>
        </p:nvSpPr>
        <p:spPr/>
        <p:txBody>
          <a:bodyPr/>
          <a:lstStyle/>
          <a:p>
            <a:pPr eaLnBrk="1" hangingPunct="1"/>
            <a:r>
              <a:rPr lang="en-US" altLang="es-AR"/>
              <a:t>Variables – Alcance</a:t>
            </a:r>
          </a:p>
        </p:txBody>
      </p:sp>
      <p:sp>
        <p:nvSpPr>
          <p:cNvPr id="27651" name="Rectangle 3">
            <a:extLst>
              <a:ext uri="{FF2B5EF4-FFF2-40B4-BE49-F238E27FC236}">
                <a16:creationId xmlns:a16="http://schemas.microsoft.com/office/drawing/2014/main" id="{B1656823-2B9E-4AE6-B45D-65185F4927AB}"/>
              </a:ext>
            </a:extLst>
          </p:cNvPr>
          <p:cNvSpPr>
            <a:spLocks noGrp="1" noChangeArrowheads="1"/>
          </p:cNvSpPr>
          <p:nvPr>
            <p:ph type="body" idx="1"/>
          </p:nvPr>
        </p:nvSpPr>
        <p:spPr>
          <a:xfrm>
            <a:off x="381000" y="1071563"/>
            <a:ext cx="8578850" cy="530225"/>
          </a:xfrm>
        </p:spPr>
        <p:txBody>
          <a:bodyPr/>
          <a:lstStyle/>
          <a:p>
            <a:pPr eaLnBrk="1" hangingPunct="1"/>
            <a:r>
              <a:rPr lang="es-ES" altLang="es-AR"/>
              <a:t>Tiempo de vida de una variable</a:t>
            </a:r>
            <a:endParaRPr lang="en-US" altLang="es-AR"/>
          </a:p>
        </p:txBody>
      </p:sp>
      <p:sp>
        <p:nvSpPr>
          <p:cNvPr id="6" name="TextBox 3">
            <a:extLst>
              <a:ext uri="{FF2B5EF4-FFF2-40B4-BE49-F238E27FC236}">
                <a16:creationId xmlns:a16="http://schemas.microsoft.com/office/drawing/2014/main" id="{DE02F24D-7A35-4591-BF1C-3783FE76673F}"/>
              </a:ext>
            </a:extLst>
          </p:cNvPr>
          <p:cNvSpPr txBox="1"/>
          <p:nvPr/>
        </p:nvSpPr>
        <p:spPr>
          <a:xfrm>
            <a:off x="614363" y="1981200"/>
            <a:ext cx="7996236" cy="3785652"/>
          </a:xfrm>
          <a:prstGeom prst="rect">
            <a:avLst/>
          </a:prstGeom>
          <a:solidFill>
            <a:schemeClr val="bg1">
              <a:lumMod val="95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s-ES" altLang="es-AR" sz="2000" dirty="0" err="1">
                <a:solidFill>
                  <a:srgbClr val="0000FF"/>
                </a:solidFill>
                <a:latin typeface="Courier New" panose="02070309020205020404" pitchFamily="49" charset="0"/>
                <a:ea typeface="Times New Roman" panose="02020603050405020304" pitchFamily="18" charset="0"/>
                <a:cs typeface="Courier New" panose="02070309020205020404" pitchFamily="49" charset="0"/>
              </a:rPr>
              <a:t>string</a:t>
            </a:r>
            <a:r>
              <a:rPr lang="es-ES" altLang="es-AR" sz="2000"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fuera = </a:t>
            </a:r>
            <a:r>
              <a:rPr lang="en-US" altLang="es-AR" sz="2000" dirty="0">
                <a:solidFill>
                  <a:srgbClr val="A31515"/>
                </a:solidFill>
                <a:latin typeface="Courier New" panose="02070309020205020404" pitchFamily="49" charset="0"/>
                <a:ea typeface="Times New Roman" panose="02020603050405020304" pitchFamily="18" charset="0"/>
                <a:cs typeface="Courier New" panose="02070309020205020404" pitchFamily="49" charset="0"/>
              </a:rPr>
              <a:t>"</a:t>
            </a:r>
            <a:r>
              <a:rPr lang="en-US" altLang="es-AR" sz="2000" dirty="0" err="1">
                <a:solidFill>
                  <a:srgbClr val="A31515"/>
                </a:solidFill>
                <a:latin typeface="Courier New" panose="02070309020205020404" pitchFamily="49" charset="0"/>
                <a:ea typeface="Times New Roman" panose="02020603050405020304" pitchFamily="18" charset="0"/>
                <a:cs typeface="Courier New" panose="02070309020205020404" pitchFamily="49" charset="0"/>
              </a:rPr>
              <a:t>Declarada</a:t>
            </a:r>
            <a:r>
              <a:rPr lang="en-US" altLang="es-AR" sz="2000" dirty="0">
                <a:solidFill>
                  <a:srgbClr val="A31515"/>
                </a:solidFill>
                <a:latin typeface="Courier New" panose="02070309020205020404" pitchFamily="49" charset="0"/>
                <a:ea typeface="Times New Roman" panose="02020603050405020304" pitchFamily="18" charset="0"/>
                <a:cs typeface="Courier New" panose="02070309020205020404" pitchFamily="49" charset="0"/>
              </a:rPr>
              <a:t> </a:t>
            </a:r>
            <a:r>
              <a:rPr lang="en-US" altLang="es-AR" sz="2000" dirty="0" err="1">
                <a:solidFill>
                  <a:srgbClr val="A31515"/>
                </a:solidFill>
                <a:latin typeface="Courier New" panose="02070309020205020404" pitchFamily="49" charset="0"/>
                <a:ea typeface="Times New Roman" panose="02020603050405020304" pitchFamily="18" charset="0"/>
                <a:cs typeface="Courier New" panose="02070309020205020404" pitchFamily="49" charset="0"/>
              </a:rPr>
              <a:t>fuera</a:t>
            </a:r>
            <a:r>
              <a:rPr lang="en-US" altLang="es-AR" sz="2000" dirty="0">
                <a:solidFill>
                  <a:srgbClr val="A31515"/>
                </a:solidFill>
                <a:latin typeface="Courier New" panose="02070309020205020404" pitchFamily="49" charset="0"/>
                <a:ea typeface="Times New Roman" panose="02020603050405020304" pitchFamily="18" charset="0"/>
                <a:cs typeface="Courier New" panose="02070309020205020404" pitchFamily="49" charset="0"/>
              </a:rPr>
              <a:t>"</a:t>
            </a:r>
            <a:r>
              <a:rPr lang="es-ES" altLang="es-AR" sz="2000"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p>
          <a:p>
            <a:r>
              <a:rPr lang="es-ES" altLang="es-AR" sz="2000" dirty="0" err="1">
                <a:solidFill>
                  <a:srgbClr val="0000FF"/>
                </a:solidFill>
                <a:latin typeface="Courier New" panose="02070309020205020404" pitchFamily="49" charset="0"/>
                <a:ea typeface="Times New Roman" panose="02020603050405020304" pitchFamily="18" charset="0"/>
                <a:cs typeface="Courier New" panose="02070309020205020404" pitchFamily="49" charset="0"/>
              </a:rPr>
              <a:t>string</a:t>
            </a:r>
            <a:r>
              <a:rPr lang="es-ES" altLang="es-AR" sz="2000"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r>
              <a:rPr lang="es-ES" altLang="es-AR" sz="2000" dirty="0" err="1">
                <a:solidFill>
                  <a:srgbClr val="000000"/>
                </a:solidFill>
                <a:latin typeface="Courier New" panose="02070309020205020404" pitchFamily="49" charset="0"/>
                <a:ea typeface="Times New Roman" panose="02020603050405020304" pitchFamily="18" charset="0"/>
                <a:cs typeface="Courier New" panose="02070309020205020404" pitchFamily="49" charset="0"/>
              </a:rPr>
              <a:t>temp</a:t>
            </a:r>
            <a:r>
              <a:rPr lang="es-ES" altLang="es-AR" sz="2000"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 </a:t>
            </a:r>
            <a:r>
              <a:rPr lang="en-US" altLang="es-AR" sz="2000" dirty="0">
                <a:solidFill>
                  <a:srgbClr val="A31515"/>
                </a:solidFill>
                <a:latin typeface="Courier New" panose="02070309020205020404" pitchFamily="49" charset="0"/>
                <a:ea typeface="Times New Roman" panose="02020603050405020304" pitchFamily="18" charset="0"/>
                <a:cs typeface="Courier New" panose="02070309020205020404" pitchFamily="49" charset="0"/>
              </a:rPr>
              <a:t>""</a:t>
            </a:r>
            <a:r>
              <a:rPr lang="es-ES" altLang="es-AR" sz="2000"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p>
          <a:p>
            <a:endParaRPr lang="es-ES" altLang="es-AR" sz="2000" dirty="0">
              <a:solidFill>
                <a:srgbClr val="000000"/>
              </a:solidFill>
              <a:latin typeface="Courier New" panose="02070309020205020404" pitchFamily="49" charset="0"/>
              <a:ea typeface="Times New Roman" panose="02020603050405020304" pitchFamily="18" charset="0"/>
              <a:cs typeface="Courier New" panose="02070309020205020404" pitchFamily="49" charset="0"/>
            </a:endParaRPr>
          </a:p>
          <a:p>
            <a:r>
              <a:rPr lang="es-ES" altLang="es-AR" sz="2000" dirty="0" err="1">
                <a:solidFill>
                  <a:srgbClr val="0000FF"/>
                </a:solidFill>
                <a:latin typeface="Courier New" panose="02070309020205020404" pitchFamily="49" charset="0"/>
                <a:ea typeface="Times New Roman" panose="02020603050405020304" pitchFamily="18" charset="0"/>
                <a:cs typeface="Courier New" panose="02070309020205020404" pitchFamily="49" charset="0"/>
              </a:rPr>
              <a:t>if</a:t>
            </a:r>
            <a:r>
              <a:rPr lang="es-ES" altLang="es-AR" sz="2000"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 </a:t>
            </a:r>
            <a:r>
              <a:rPr lang="es-ES" altLang="es-AR" sz="2000" dirty="0" err="1">
                <a:solidFill>
                  <a:srgbClr val="000000"/>
                </a:solidFill>
                <a:latin typeface="Courier New" panose="02070309020205020404" pitchFamily="49" charset="0"/>
                <a:ea typeface="Times New Roman" panose="02020603050405020304" pitchFamily="18" charset="0"/>
                <a:cs typeface="Courier New" panose="02070309020205020404" pitchFamily="49" charset="0"/>
              </a:rPr>
              <a:t>mostrarValores</a:t>
            </a:r>
            <a:r>
              <a:rPr lang="es-ES" altLang="es-AR" sz="2000"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p>
          <a:p>
            <a:r>
              <a:rPr lang="es-ES" altLang="es-AR" sz="2000"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p>
          <a:p>
            <a:r>
              <a:rPr lang="es-ES" altLang="es-AR" sz="2000"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r>
              <a:rPr lang="es-ES" altLang="es-AR" sz="2000" dirty="0" err="1">
                <a:solidFill>
                  <a:srgbClr val="0000FF"/>
                </a:solidFill>
                <a:latin typeface="Courier New" panose="02070309020205020404" pitchFamily="49" charset="0"/>
                <a:ea typeface="Times New Roman" panose="02020603050405020304" pitchFamily="18" charset="0"/>
                <a:cs typeface="Courier New" panose="02070309020205020404" pitchFamily="49" charset="0"/>
              </a:rPr>
              <a:t>string</a:t>
            </a:r>
            <a:r>
              <a:rPr lang="es-ES" altLang="es-AR" sz="2000"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dentro = </a:t>
            </a:r>
            <a:r>
              <a:rPr lang="en-US" altLang="es-AR" sz="2000" dirty="0">
                <a:solidFill>
                  <a:srgbClr val="A31515"/>
                </a:solidFill>
                <a:latin typeface="Courier New" panose="02070309020205020404" pitchFamily="49" charset="0"/>
                <a:ea typeface="Times New Roman" panose="02020603050405020304" pitchFamily="18" charset="0"/>
                <a:cs typeface="Courier New" panose="02070309020205020404" pitchFamily="49" charset="0"/>
              </a:rPr>
              <a:t>"</a:t>
            </a:r>
            <a:r>
              <a:rPr lang="en-US" altLang="es-AR" sz="2000" dirty="0" err="1">
                <a:solidFill>
                  <a:srgbClr val="A31515"/>
                </a:solidFill>
                <a:latin typeface="Courier New" panose="02070309020205020404" pitchFamily="49" charset="0"/>
                <a:ea typeface="Times New Roman" panose="02020603050405020304" pitchFamily="18" charset="0"/>
                <a:cs typeface="Courier New" panose="02070309020205020404" pitchFamily="49" charset="0"/>
              </a:rPr>
              <a:t>Mostrar</a:t>
            </a:r>
            <a:r>
              <a:rPr lang="en-US" altLang="es-AR" sz="2000" dirty="0">
                <a:solidFill>
                  <a:srgbClr val="A31515"/>
                </a:solidFill>
                <a:latin typeface="Courier New" panose="02070309020205020404" pitchFamily="49" charset="0"/>
                <a:ea typeface="Times New Roman" panose="02020603050405020304" pitchFamily="18" charset="0"/>
                <a:cs typeface="Courier New" panose="02070309020205020404" pitchFamily="49" charset="0"/>
              </a:rPr>
              <a:t> Dentro"</a:t>
            </a:r>
            <a:r>
              <a:rPr lang="es-ES" altLang="es-AR" sz="2000"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p>
          <a:p>
            <a:r>
              <a:rPr lang="es-ES" altLang="es-AR" sz="2000"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r>
              <a:rPr lang="es-ES" altLang="es-AR" sz="2000" dirty="0" err="1">
                <a:solidFill>
                  <a:srgbClr val="000000"/>
                </a:solidFill>
                <a:latin typeface="Courier New" panose="02070309020205020404" pitchFamily="49" charset="0"/>
                <a:ea typeface="Times New Roman" panose="02020603050405020304" pitchFamily="18" charset="0"/>
                <a:cs typeface="Courier New" panose="02070309020205020404" pitchFamily="49" charset="0"/>
              </a:rPr>
              <a:t>temp</a:t>
            </a:r>
            <a:r>
              <a:rPr lang="es-ES" altLang="es-AR" sz="2000"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 dentro;</a:t>
            </a:r>
          </a:p>
          <a:p>
            <a:r>
              <a:rPr lang="es-ES" altLang="es-AR" sz="2000"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p>
          <a:p>
            <a:r>
              <a:rPr lang="es-ES" altLang="es-AR" sz="2000" dirty="0" err="1">
                <a:solidFill>
                  <a:srgbClr val="0000FF"/>
                </a:solidFill>
                <a:latin typeface="Courier New" panose="02070309020205020404" pitchFamily="49" charset="0"/>
                <a:ea typeface="Times New Roman" panose="02020603050405020304" pitchFamily="18" charset="0"/>
                <a:cs typeface="Courier New" panose="02070309020205020404" pitchFamily="49" charset="0"/>
              </a:rPr>
              <a:t>else</a:t>
            </a:r>
            <a:endParaRPr lang="es-ES" altLang="es-AR" sz="2000" dirty="0">
              <a:solidFill>
                <a:srgbClr val="0000FF"/>
              </a:solidFill>
              <a:latin typeface="Courier New" panose="02070309020205020404" pitchFamily="49" charset="0"/>
              <a:ea typeface="Times New Roman" panose="02020603050405020304" pitchFamily="18" charset="0"/>
              <a:cs typeface="Courier New" panose="02070309020205020404" pitchFamily="49" charset="0"/>
            </a:endParaRPr>
          </a:p>
          <a:p>
            <a:r>
              <a:rPr lang="es-ES" altLang="es-AR" sz="2000"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p>
          <a:p>
            <a:r>
              <a:rPr lang="es-ES" altLang="es-AR" sz="2000"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r>
              <a:rPr lang="es-ES" altLang="es-AR" sz="2000" dirty="0" err="1">
                <a:solidFill>
                  <a:srgbClr val="000000"/>
                </a:solidFill>
                <a:latin typeface="Courier New" panose="02070309020205020404" pitchFamily="49" charset="0"/>
                <a:ea typeface="Times New Roman" panose="02020603050405020304" pitchFamily="18" charset="0"/>
                <a:cs typeface="Courier New" panose="02070309020205020404" pitchFamily="49" charset="0"/>
              </a:rPr>
              <a:t>temp</a:t>
            </a:r>
            <a:r>
              <a:rPr lang="es-ES" altLang="es-AR" sz="2000"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 fuera;</a:t>
            </a:r>
          </a:p>
          <a:p>
            <a:r>
              <a:rPr lang="es-ES" altLang="es-AR" sz="2000"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endParaRPr lang="en-US" altLang="es-AR" sz="2000" dirty="0">
              <a:solidFill>
                <a:srgbClr val="000000"/>
              </a:solidFill>
              <a:latin typeface="Courier New" panose="02070309020205020404" pitchFamily="49" charset="0"/>
              <a:ea typeface="Times New Roman" panose="02020603050405020304" pitchFamily="18" charset="0"/>
              <a:cs typeface="Courier New" panose="02070309020205020404" pitchFamily="49"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E9F3C730-8C6D-465D-9CB8-5203CFF2DDFF}"/>
              </a:ext>
            </a:extLst>
          </p:cNvPr>
          <p:cNvSpPr>
            <a:spLocks noGrp="1" noChangeArrowheads="1"/>
          </p:cNvSpPr>
          <p:nvPr>
            <p:ph type="title"/>
          </p:nvPr>
        </p:nvSpPr>
        <p:spPr/>
        <p:txBody>
          <a:bodyPr/>
          <a:lstStyle/>
          <a:p>
            <a:pPr eaLnBrk="1" hangingPunct="1"/>
            <a:r>
              <a:rPr lang="es-ES" altLang="es-AR"/>
              <a:t>Case Sensitive</a:t>
            </a:r>
            <a:endParaRPr lang="en-US" altLang="es-AR"/>
          </a:p>
        </p:txBody>
      </p:sp>
      <p:sp>
        <p:nvSpPr>
          <p:cNvPr id="29699" name="Rectangle 3">
            <a:extLst>
              <a:ext uri="{FF2B5EF4-FFF2-40B4-BE49-F238E27FC236}">
                <a16:creationId xmlns:a16="http://schemas.microsoft.com/office/drawing/2014/main" id="{316294BB-596A-4BFF-86A0-4E682DE782E2}"/>
              </a:ext>
            </a:extLst>
          </p:cNvPr>
          <p:cNvSpPr>
            <a:spLocks noGrp="1" noChangeArrowheads="1"/>
          </p:cNvSpPr>
          <p:nvPr>
            <p:ph type="body" idx="1"/>
          </p:nvPr>
        </p:nvSpPr>
        <p:spPr>
          <a:xfrm>
            <a:off x="374650" y="1143000"/>
            <a:ext cx="8388350" cy="584200"/>
          </a:xfrm>
        </p:spPr>
        <p:txBody>
          <a:bodyPr>
            <a:spAutoFit/>
          </a:bodyPr>
          <a:lstStyle/>
          <a:p>
            <a:pPr eaLnBrk="1" hangingPunct="1"/>
            <a:r>
              <a:rPr lang="es-ES" altLang="es-AR" dirty="0"/>
              <a:t>C# es </a:t>
            </a:r>
            <a:r>
              <a:rPr lang="en-US" altLang="es-AR" dirty="0"/>
              <a:t>case-sensitivity</a:t>
            </a:r>
          </a:p>
        </p:txBody>
      </p:sp>
      <p:sp>
        <p:nvSpPr>
          <p:cNvPr id="8" name="Rectangle 3">
            <a:extLst>
              <a:ext uri="{FF2B5EF4-FFF2-40B4-BE49-F238E27FC236}">
                <a16:creationId xmlns:a16="http://schemas.microsoft.com/office/drawing/2014/main" id="{A67C4334-261C-4247-A091-78956DD2CD41}"/>
              </a:ext>
            </a:extLst>
          </p:cNvPr>
          <p:cNvSpPr txBox="1">
            <a:spLocks noChangeArrowheads="1"/>
          </p:cNvSpPr>
          <p:nvPr/>
        </p:nvSpPr>
        <p:spPr bwMode="auto">
          <a:xfrm>
            <a:off x="367349" y="3581400"/>
            <a:ext cx="8388350" cy="430887"/>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marL="174625" indent="-174625" fontAlgn="base">
              <a:lnSpc>
                <a:spcPct val="100000"/>
              </a:lnSpc>
              <a:spcBef>
                <a:spcPts val="600"/>
              </a:spcBef>
              <a:spcAft>
                <a:spcPct val="0"/>
              </a:spcAft>
              <a:buClr>
                <a:srgbClr val="0070C0"/>
              </a:buClr>
              <a:buSzPct val="90000"/>
              <a:buFont typeface="Arial" pitchFamily="34" charset="0"/>
              <a:buChar char="•"/>
              <a:defRPr sz="2800">
                <a:latin typeface="Arial" panose="020B0604020202020204" pitchFamily="34" charset="0"/>
                <a:ea typeface="Arial" panose="020B0604020202020204" pitchFamily="34" charset="0"/>
                <a:cs typeface="Arial" panose="020B0604020202020204" pitchFamily="34" charset="0"/>
              </a:defRPr>
            </a:lvl1pPr>
            <a:lvl2pPr marL="458788" indent="-169863" fontAlgn="base">
              <a:lnSpc>
                <a:spcPct val="100000"/>
              </a:lnSpc>
              <a:spcBef>
                <a:spcPts val="600"/>
              </a:spcBef>
              <a:spcAft>
                <a:spcPct val="0"/>
              </a:spcAft>
              <a:buClr>
                <a:srgbClr val="0070C0"/>
              </a:buClr>
              <a:buSzPct val="80000"/>
              <a:buFont typeface="Arial" pitchFamily="34" charset="0"/>
              <a:buChar char="•"/>
              <a:defRPr sz="2400">
                <a:latin typeface="Arial" panose="020B0604020202020204" pitchFamily="34" charset="0"/>
                <a:ea typeface="Arial" panose="020B0604020202020204" pitchFamily="34" charset="0"/>
                <a:cs typeface="Arial" panose="020B0604020202020204" pitchFamily="34" charset="0"/>
              </a:defRPr>
            </a:lvl2pPr>
            <a:lvl3pPr marL="854075" indent="-173038" fontAlgn="base">
              <a:lnSpc>
                <a:spcPct val="100000"/>
              </a:lnSpc>
              <a:spcBef>
                <a:spcPts val="600"/>
              </a:spcBef>
              <a:spcAft>
                <a:spcPct val="0"/>
              </a:spcAft>
              <a:buClr>
                <a:srgbClr val="0070C0"/>
              </a:buClr>
              <a:buSzPct val="80000"/>
              <a:buFont typeface="Arial" pitchFamily="34" charset="0"/>
              <a:buChar char="•"/>
              <a:defRPr sz="2000">
                <a:latin typeface="Arial" panose="020B0604020202020204" pitchFamily="34" charset="0"/>
                <a:ea typeface="Arial" panose="020B0604020202020204" pitchFamily="34" charset="0"/>
                <a:cs typeface="Arial" panose="020B0604020202020204" pitchFamily="34" charset="0"/>
              </a:defRPr>
            </a:lvl3pPr>
            <a:lvl4pPr marL="1254125" indent="-165100" fontAlgn="base">
              <a:lnSpc>
                <a:spcPct val="100000"/>
              </a:lnSpc>
              <a:spcBef>
                <a:spcPts val="600"/>
              </a:spcBef>
              <a:spcAft>
                <a:spcPct val="0"/>
              </a:spcAft>
              <a:buClr>
                <a:srgbClr val="0070C0"/>
              </a:buClr>
              <a:buSzPct val="90000"/>
              <a:buFont typeface="Arial" pitchFamily="34" charset="0"/>
              <a:buChar char="•"/>
              <a:defRPr>
                <a:latin typeface="Arial" panose="020B0604020202020204" pitchFamily="34" charset="0"/>
                <a:ea typeface="Arial" panose="020B0604020202020204" pitchFamily="34" charset="0"/>
                <a:cs typeface="Arial" panose="020B0604020202020204" pitchFamily="34" charset="0"/>
              </a:defRPr>
            </a:lvl4pPr>
            <a:lvl5pPr marL="1544638" indent="-168275" fontAlgn="base">
              <a:lnSpc>
                <a:spcPct val="100000"/>
              </a:lnSpc>
              <a:spcBef>
                <a:spcPts val="600"/>
              </a:spcBef>
              <a:spcAft>
                <a:spcPct val="0"/>
              </a:spcAft>
              <a:buClr>
                <a:srgbClr val="0070C0"/>
              </a:buClr>
              <a:buSzPct val="90000"/>
              <a:buFont typeface="Arial" pitchFamily="34" charset="0"/>
              <a:buChar char="•"/>
              <a:defRPr>
                <a:latin typeface="Arial" panose="020B0604020202020204" pitchFamily="34" charset="0"/>
                <a:ea typeface="Arial" panose="020B0604020202020204" pitchFamily="34" charset="0"/>
                <a:cs typeface="Arial" panose="020B0604020202020204" pitchFamily="34" charset="0"/>
              </a:defRPr>
            </a:lvl5pPr>
            <a:lvl6pPr marL="2001838" indent="-168275" fontAlgn="base">
              <a:lnSpc>
                <a:spcPct val="90000"/>
              </a:lnSpc>
              <a:spcBef>
                <a:spcPct val="70000"/>
              </a:spcBef>
              <a:spcAft>
                <a:spcPct val="0"/>
              </a:spcAft>
              <a:buClr>
                <a:srgbClr val="2D4A6D"/>
              </a:buClr>
              <a:buSzPct val="90000"/>
              <a:buChar char="•"/>
              <a:defRPr sz="1600"/>
            </a:lvl6pPr>
            <a:lvl7pPr marL="2459038" indent="-168275" fontAlgn="base">
              <a:lnSpc>
                <a:spcPct val="90000"/>
              </a:lnSpc>
              <a:spcBef>
                <a:spcPct val="70000"/>
              </a:spcBef>
              <a:spcAft>
                <a:spcPct val="0"/>
              </a:spcAft>
              <a:buClr>
                <a:srgbClr val="2D4A6D"/>
              </a:buClr>
              <a:buSzPct val="90000"/>
              <a:buChar char="•"/>
              <a:defRPr sz="1600"/>
            </a:lvl7pPr>
            <a:lvl8pPr marL="2916238" indent="-168275" fontAlgn="base">
              <a:lnSpc>
                <a:spcPct val="90000"/>
              </a:lnSpc>
              <a:spcBef>
                <a:spcPct val="70000"/>
              </a:spcBef>
              <a:spcAft>
                <a:spcPct val="0"/>
              </a:spcAft>
              <a:buClr>
                <a:srgbClr val="2D4A6D"/>
              </a:buClr>
              <a:buSzPct val="90000"/>
              <a:buChar char="•"/>
              <a:defRPr sz="1600"/>
            </a:lvl8pPr>
            <a:lvl9pPr marL="3373438" indent="-168275" fontAlgn="base">
              <a:lnSpc>
                <a:spcPct val="90000"/>
              </a:lnSpc>
              <a:spcBef>
                <a:spcPct val="70000"/>
              </a:spcBef>
              <a:spcAft>
                <a:spcPct val="0"/>
              </a:spcAft>
              <a:buClr>
                <a:srgbClr val="2D4A6D"/>
              </a:buClr>
              <a:buSzPct val="90000"/>
              <a:buChar char="•"/>
              <a:defRPr sz="1600"/>
            </a:lvl9pPr>
          </a:lstStyle>
          <a:p>
            <a:r>
              <a:rPr lang="es-ES" dirty="0"/>
              <a:t>VB.NET NO es case-</a:t>
            </a:r>
            <a:r>
              <a:rPr lang="es-ES" dirty="0" err="1"/>
              <a:t>sensitivity</a:t>
            </a:r>
            <a:endParaRPr lang="es-ES" dirty="0"/>
          </a:p>
        </p:txBody>
      </p:sp>
      <p:sp>
        <p:nvSpPr>
          <p:cNvPr id="9" name="TextBox 3">
            <a:extLst>
              <a:ext uri="{FF2B5EF4-FFF2-40B4-BE49-F238E27FC236}">
                <a16:creationId xmlns:a16="http://schemas.microsoft.com/office/drawing/2014/main" id="{2A8FD285-4C53-4E4B-B36F-176C9AB8F5DA}"/>
              </a:ext>
            </a:extLst>
          </p:cNvPr>
          <p:cNvSpPr txBox="1"/>
          <p:nvPr/>
        </p:nvSpPr>
        <p:spPr>
          <a:xfrm>
            <a:off x="595399" y="1922631"/>
            <a:ext cx="7996236" cy="707886"/>
          </a:xfrm>
          <a:prstGeom prst="rect">
            <a:avLst/>
          </a:prstGeom>
          <a:solidFill>
            <a:schemeClr val="bg1">
              <a:lumMod val="95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altLang="es-AR" sz="2000" dirty="0" err="1">
                <a:solidFill>
                  <a:srgbClr val="000000"/>
                </a:solidFill>
                <a:latin typeface="Courier New" panose="02070309020205020404" pitchFamily="49" charset="0"/>
                <a:ea typeface="Times New Roman" panose="02020603050405020304" pitchFamily="18" charset="0"/>
                <a:cs typeface="Courier New" panose="02070309020205020404" pitchFamily="49" charset="0"/>
              </a:rPr>
              <a:t>system.console.writeline</a:t>
            </a:r>
            <a:r>
              <a:rPr lang="en-GB" altLang="es-AR" sz="2000"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(“HOLA”); </a:t>
            </a:r>
            <a:r>
              <a:rPr lang="en-GB" altLang="es-AR" sz="2000" dirty="0">
                <a:solidFill>
                  <a:srgbClr val="FF3300"/>
                </a:solidFill>
                <a:ea typeface="Times New Roman" panose="02020603050405020304" pitchFamily="18" charset="0"/>
                <a:cs typeface="Courier New" panose="02070309020205020404" pitchFamily="49" charset="0"/>
              </a:rPr>
              <a:t>INCORRECTO</a:t>
            </a:r>
          </a:p>
          <a:p>
            <a:r>
              <a:rPr lang="en-GB" altLang="es-AR" sz="2000" dirty="0" err="1">
                <a:solidFill>
                  <a:srgbClr val="000000"/>
                </a:solidFill>
                <a:latin typeface="Courier New" panose="02070309020205020404" pitchFamily="49" charset="0"/>
                <a:ea typeface="Times New Roman" panose="02020603050405020304" pitchFamily="18" charset="0"/>
                <a:cs typeface="Courier New" panose="02070309020205020404" pitchFamily="49" charset="0"/>
              </a:rPr>
              <a:t>System.</a:t>
            </a:r>
            <a:r>
              <a:rPr lang="en-GB" altLang="es-AR" sz="2000" dirty="0" err="1">
                <a:solidFill>
                  <a:srgbClr val="008080"/>
                </a:solidFill>
                <a:latin typeface="Courier New" panose="02070309020205020404" pitchFamily="49" charset="0"/>
                <a:ea typeface="Times New Roman" panose="02020603050405020304" pitchFamily="18" charset="0"/>
                <a:cs typeface="Courier New" panose="02070309020205020404" pitchFamily="49" charset="0"/>
              </a:rPr>
              <a:t>Console</a:t>
            </a:r>
            <a:r>
              <a:rPr lang="en-GB" altLang="es-AR" sz="2000" dirty="0" err="1">
                <a:solidFill>
                  <a:srgbClr val="000000"/>
                </a:solidFill>
                <a:latin typeface="Courier New" panose="02070309020205020404" pitchFamily="49" charset="0"/>
                <a:ea typeface="Times New Roman" panose="02020603050405020304" pitchFamily="18" charset="0"/>
                <a:cs typeface="Courier New" panose="02070309020205020404" pitchFamily="49" charset="0"/>
              </a:rPr>
              <a:t>.WriteLine</a:t>
            </a:r>
            <a:r>
              <a:rPr lang="en-GB" altLang="es-AR" sz="2000"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(“HOLA”); </a:t>
            </a:r>
            <a:r>
              <a:rPr lang="en-GB" altLang="es-AR" sz="2000" dirty="0">
                <a:solidFill>
                  <a:srgbClr val="00CC00"/>
                </a:solidFill>
                <a:ea typeface="Times New Roman" panose="02020603050405020304" pitchFamily="18" charset="0"/>
                <a:cs typeface="Courier New" panose="02070309020205020404" pitchFamily="49" charset="0"/>
              </a:rPr>
              <a:t>CORRECTO</a:t>
            </a:r>
            <a:endParaRPr lang="en-US" altLang="es-AR" sz="2000" dirty="0">
              <a:solidFill>
                <a:srgbClr val="00CC00"/>
              </a:solidFill>
              <a:ea typeface="Times New Roman" panose="02020603050405020304" pitchFamily="18" charset="0"/>
              <a:cs typeface="Courier New" panose="02070309020205020404" pitchFamily="49" charset="0"/>
            </a:endParaRPr>
          </a:p>
        </p:txBody>
      </p:sp>
      <p:sp>
        <p:nvSpPr>
          <p:cNvPr id="10" name="TextBox 3">
            <a:extLst>
              <a:ext uri="{FF2B5EF4-FFF2-40B4-BE49-F238E27FC236}">
                <a16:creationId xmlns:a16="http://schemas.microsoft.com/office/drawing/2014/main" id="{EDD2A0CE-DF87-4736-8941-0E79D2623FD1}"/>
              </a:ext>
            </a:extLst>
          </p:cNvPr>
          <p:cNvSpPr txBox="1"/>
          <p:nvPr/>
        </p:nvSpPr>
        <p:spPr>
          <a:xfrm>
            <a:off x="602700" y="4419600"/>
            <a:ext cx="7996236" cy="707886"/>
          </a:xfrm>
          <a:prstGeom prst="rect">
            <a:avLst/>
          </a:prstGeom>
          <a:solidFill>
            <a:schemeClr val="bg1">
              <a:lumMod val="95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altLang="es-AR" sz="2000" dirty="0" err="1">
                <a:solidFill>
                  <a:srgbClr val="000000"/>
                </a:solidFill>
                <a:latin typeface="Courier New" panose="02070309020205020404" pitchFamily="49" charset="0"/>
                <a:ea typeface="Times New Roman" panose="02020603050405020304" pitchFamily="18" charset="0"/>
                <a:cs typeface="Courier New" panose="02070309020205020404" pitchFamily="49" charset="0"/>
              </a:rPr>
              <a:t>system.console.writeline</a:t>
            </a:r>
            <a:r>
              <a:rPr lang="en-GB" altLang="es-AR" sz="2000"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(“HOLA”) </a:t>
            </a:r>
            <a:r>
              <a:rPr lang="en-GB" altLang="es-AR" sz="2000" dirty="0">
                <a:solidFill>
                  <a:srgbClr val="00CC00"/>
                </a:solidFill>
                <a:ea typeface="Times New Roman" panose="02020603050405020304" pitchFamily="18" charset="0"/>
                <a:cs typeface="Courier New" panose="02070309020205020404" pitchFamily="49" charset="0"/>
              </a:rPr>
              <a:t>CORRECTO</a:t>
            </a:r>
            <a:endParaRPr lang="en-GB" altLang="es-AR" sz="2000" dirty="0">
              <a:solidFill>
                <a:srgbClr val="000000"/>
              </a:solidFill>
              <a:latin typeface="Courier New" panose="02070309020205020404" pitchFamily="49" charset="0"/>
              <a:ea typeface="Times New Roman" panose="02020603050405020304" pitchFamily="18" charset="0"/>
              <a:cs typeface="Courier New" panose="02070309020205020404" pitchFamily="49" charset="0"/>
            </a:endParaRPr>
          </a:p>
          <a:p>
            <a:r>
              <a:rPr lang="en-GB" altLang="es-AR" sz="2000" dirty="0" err="1">
                <a:solidFill>
                  <a:srgbClr val="000000"/>
                </a:solidFill>
                <a:latin typeface="Courier New" panose="02070309020205020404" pitchFamily="49" charset="0"/>
                <a:ea typeface="Times New Roman" panose="02020603050405020304" pitchFamily="18" charset="0"/>
                <a:cs typeface="Courier New" panose="02070309020205020404" pitchFamily="49" charset="0"/>
              </a:rPr>
              <a:t>System.Console.WriteLine</a:t>
            </a:r>
            <a:r>
              <a:rPr lang="en-GB" altLang="es-AR" sz="2000"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(“HOLA”) </a:t>
            </a:r>
            <a:r>
              <a:rPr lang="en-GB" altLang="es-AR" sz="2000" dirty="0">
                <a:solidFill>
                  <a:srgbClr val="00CC00"/>
                </a:solidFill>
                <a:ea typeface="Times New Roman" panose="02020603050405020304" pitchFamily="18" charset="0"/>
                <a:cs typeface="Courier New" panose="02070309020205020404" pitchFamily="49" charset="0"/>
              </a:rPr>
              <a:t>CORRECTO</a:t>
            </a:r>
            <a:endParaRPr lang="en-US" altLang="es-AR" sz="2000" dirty="0">
              <a:solidFill>
                <a:srgbClr val="00CC00"/>
              </a:solidFill>
              <a:ea typeface="Times New Roman" panose="02020603050405020304" pitchFamily="18" charset="0"/>
              <a:cs typeface="Courier New" panose="02070309020205020404" pitchFamily="49"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10ABCB94-BFB0-47B7-B31A-49355CFFF8F5}"/>
              </a:ext>
            </a:extLst>
          </p:cNvPr>
          <p:cNvSpPr>
            <a:spLocks noGrp="1" noChangeArrowheads="1"/>
          </p:cNvSpPr>
          <p:nvPr>
            <p:ph type="title"/>
          </p:nvPr>
        </p:nvSpPr>
        <p:spPr/>
        <p:txBody>
          <a:bodyPr/>
          <a:lstStyle/>
          <a:p>
            <a:pPr eaLnBrk="1" hangingPunct="1"/>
            <a:r>
              <a:rPr lang="es-ES" altLang="es-AR"/>
              <a:t>Terminaciones de línea</a:t>
            </a:r>
            <a:endParaRPr lang="en-US" altLang="es-AR"/>
          </a:p>
        </p:txBody>
      </p:sp>
      <p:sp>
        <p:nvSpPr>
          <p:cNvPr id="31747" name="Rectangle 3">
            <a:extLst>
              <a:ext uri="{FF2B5EF4-FFF2-40B4-BE49-F238E27FC236}">
                <a16:creationId xmlns:a16="http://schemas.microsoft.com/office/drawing/2014/main" id="{8786F4C1-0B91-428E-A3A9-5B5C472E0E2C}"/>
              </a:ext>
            </a:extLst>
          </p:cNvPr>
          <p:cNvSpPr>
            <a:spLocks noGrp="1" noChangeArrowheads="1"/>
          </p:cNvSpPr>
          <p:nvPr>
            <p:ph type="body" idx="1"/>
          </p:nvPr>
        </p:nvSpPr>
        <p:spPr>
          <a:xfrm>
            <a:off x="381000" y="1219200"/>
            <a:ext cx="8388350" cy="530225"/>
          </a:xfrm>
        </p:spPr>
        <p:txBody>
          <a:bodyPr>
            <a:spAutoFit/>
          </a:bodyPr>
          <a:lstStyle/>
          <a:p>
            <a:pPr eaLnBrk="1" hangingPunct="1"/>
            <a:r>
              <a:rPr lang="es-ES" altLang="es-AR" dirty="0"/>
              <a:t>C# la línea finaliza con un ;</a:t>
            </a:r>
          </a:p>
        </p:txBody>
      </p:sp>
      <p:sp>
        <p:nvSpPr>
          <p:cNvPr id="8" name="Rectangle 3">
            <a:extLst>
              <a:ext uri="{FF2B5EF4-FFF2-40B4-BE49-F238E27FC236}">
                <a16:creationId xmlns:a16="http://schemas.microsoft.com/office/drawing/2014/main" id="{5658E427-8018-4253-93DA-3E4E03F3D74C}"/>
              </a:ext>
            </a:extLst>
          </p:cNvPr>
          <p:cNvSpPr txBox="1">
            <a:spLocks noChangeArrowheads="1"/>
          </p:cNvSpPr>
          <p:nvPr/>
        </p:nvSpPr>
        <p:spPr bwMode="auto">
          <a:xfrm>
            <a:off x="357188" y="3857625"/>
            <a:ext cx="8388350" cy="584200"/>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marL="174625" indent="-174625" fontAlgn="base">
              <a:lnSpc>
                <a:spcPct val="100000"/>
              </a:lnSpc>
              <a:spcBef>
                <a:spcPts val="600"/>
              </a:spcBef>
              <a:spcAft>
                <a:spcPct val="0"/>
              </a:spcAft>
              <a:buClr>
                <a:srgbClr val="0070C0"/>
              </a:buClr>
              <a:buSzPct val="90000"/>
              <a:buFont typeface="Arial" pitchFamily="34" charset="0"/>
              <a:buChar char="•"/>
              <a:defRPr sz="2800">
                <a:latin typeface="Arial" panose="020B0604020202020204" pitchFamily="34" charset="0"/>
                <a:ea typeface="Arial" panose="020B0604020202020204" pitchFamily="34" charset="0"/>
                <a:cs typeface="Arial" panose="020B0604020202020204" pitchFamily="34" charset="0"/>
              </a:defRPr>
            </a:lvl1pPr>
            <a:lvl2pPr marL="458788" indent="-169863" fontAlgn="base">
              <a:lnSpc>
                <a:spcPct val="100000"/>
              </a:lnSpc>
              <a:spcBef>
                <a:spcPts val="600"/>
              </a:spcBef>
              <a:spcAft>
                <a:spcPct val="0"/>
              </a:spcAft>
              <a:buClr>
                <a:srgbClr val="0070C0"/>
              </a:buClr>
              <a:buSzPct val="80000"/>
              <a:buFont typeface="Arial" pitchFamily="34" charset="0"/>
              <a:buChar char="•"/>
              <a:defRPr sz="2400">
                <a:latin typeface="Arial" panose="020B0604020202020204" pitchFamily="34" charset="0"/>
                <a:ea typeface="Arial" panose="020B0604020202020204" pitchFamily="34" charset="0"/>
                <a:cs typeface="Arial" panose="020B0604020202020204" pitchFamily="34" charset="0"/>
              </a:defRPr>
            </a:lvl2pPr>
            <a:lvl3pPr marL="854075" indent="-173038" fontAlgn="base">
              <a:lnSpc>
                <a:spcPct val="100000"/>
              </a:lnSpc>
              <a:spcBef>
                <a:spcPts val="600"/>
              </a:spcBef>
              <a:spcAft>
                <a:spcPct val="0"/>
              </a:spcAft>
              <a:buClr>
                <a:srgbClr val="0070C0"/>
              </a:buClr>
              <a:buSzPct val="80000"/>
              <a:buFont typeface="Arial" pitchFamily="34" charset="0"/>
              <a:buChar char="•"/>
              <a:defRPr sz="2000">
                <a:latin typeface="Arial" panose="020B0604020202020204" pitchFamily="34" charset="0"/>
                <a:ea typeface="Arial" panose="020B0604020202020204" pitchFamily="34" charset="0"/>
                <a:cs typeface="Arial" panose="020B0604020202020204" pitchFamily="34" charset="0"/>
              </a:defRPr>
            </a:lvl3pPr>
            <a:lvl4pPr marL="1254125" indent="-165100" fontAlgn="base">
              <a:lnSpc>
                <a:spcPct val="100000"/>
              </a:lnSpc>
              <a:spcBef>
                <a:spcPts val="600"/>
              </a:spcBef>
              <a:spcAft>
                <a:spcPct val="0"/>
              </a:spcAft>
              <a:buClr>
                <a:srgbClr val="0070C0"/>
              </a:buClr>
              <a:buSzPct val="90000"/>
              <a:buFont typeface="Arial" pitchFamily="34" charset="0"/>
              <a:buChar char="•"/>
              <a:defRPr>
                <a:latin typeface="Arial" panose="020B0604020202020204" pitchFamily="34" charset="0"/>
                <a:ea typeface="Arial" panose="020B0604020202020204" pitchFamily="34" charset="0"/>
                <a:cs typeface="Arial" panose="020B0604020202020204" pitchFamily="34" charset="0"/>
              </a:defRPr>
            </a:lvl4pPr>
            <a:lvl5pPr marL="1544638" indent="-168275" fontAlgn="base">
              <a:lnSpc>
                <a:spcPct val="100000"/>
              </a:lnSpc>
              <a:spcBef>
                <a:spcPts val="600"/>
              </a:spcBef>
              <a:spcAft>
                <a:spcPct val="0"/>
              </a:spcAft>
              <a:buClr>
                <a:srgbClr val="0070C0"/>
              </a:buClr>
              <a:buSzPct val="90000"/>
              <a:buFont typeface="Arial" pitchFamily="34" charset="0"/>
              <a:buChar char="•"/>
              <a:defRPr>
                <a:latin typeface="Arial" panose="020B0604020202020204" pitchFamily="34" charset="0"/>
                <a:ea typeface="Arial" panose="020B0604020202020204" pitchFamily="34" charset="0"/>
                <a:cs typeface="Arial" panose="020B0604020202020204" pitchFamily="34" charset="0"/>
              </a:defRPr>
            </a:lvl5pPr>
            <a:lvl6pPr marL="2001838" indent="-168275" fontAlgn="base">
              <a:lnSpc>
                <a:spcPct val="90000"/>
              </a:lnSpc>
              <a:spcBef>
                <a:spcPct val="70000"/>
              </a:spcBef>
              <a:spcAft>
                <a:spcPct val="0"/>
              </a:spcAft>
              <a:buClr>
                <a:srgbClr val="2D4A6D"/>
              </a:buClr>
              <a:buSzPct val="90000"/>
              <a:buChar char="•"/>
              <a:defRPr sz="1600"/>
            </a:lvl6pPr>
            <a:lvl7pPr marL="2459038" indent="-168275" fontAlgn="base">
              <a:lnSpc>
                <a:spcPct val="90000"/>
              </a:lnSpc>
              <a:spcBef>
                <a:spcPct val="70000"/>
              </a:spcBef>
              <a:spcAft>
                <a:spcPct val="0"/>
              </a:spcAft>
              <a:buClr>
                <a:srgbClr val="2D4A6D"/>
              </a:buClr>
              <a:buSzPct val="90000"/>
              <a:buChar char="•"/>
              <a:defRPr sz="1600"/>
            </a:lvl7pPr>
            <a:lvl8pPr marL="2916238" indent="-168275" fontAlgn="base">
              <a:lnSpc>
                <a:spcPct val="90000"/>
              </a:lnSpc>
              <a:spcBef>
                <a:spcPct val="70000"/>
              </a:spcBef>
              <a:spcAft>
                <a:spcPct val="0"/>
              </a:spcAft>
              <a:buClr>
                <a:srgbClr val="2D4A6D"/>
              </a:buClr>
              <a:buSzPct val="90000"/>
              <a:buChar char="•"/>
              <a:defRPr sz="1600"/>
            </a:lvl8pPr>
            <a:lvl9pPr marL="3373438" indent="-168275" fontAlgn="base">
              <a:lnSpc>
                <a:spcPct val="90000"/>
              </a:lnSpc>
              <a:spcBef>
                <a:spcPct val="70000"/>
              </a:spcBef>
              <a:spcAft>
                <a:spcPct val="0"/>
              </a:spcAft>
              <a:buClr>
                <a:srgbClr val="2D4A6D"/>
              </a:buClr>
              <a:buSzPct val="90000"/>
              <a:buChar char="•"/>
              <a:defRPr sz="1600"/>
            </a:lvl9pPr>
          </a:lstStyle>
          <a:p>
            <a:r>
              <a:rPr lang="es-ES" dirty="0"/>
              <a:t>VB.NET la línea finaliza con un CRLF</a:t>
            </a:r>
          </a:p>
        </p:txBody>
      </p:sp>
      <p:sp>
        <p:nvSpPr>
          <p:cNvPr id="9" name="TextBox 3">
            <a:extLst>
              <a:ext uri="{FF2B5EF4-FFF2-40B4-BE49-F238E27FC236}">
                <a16:creationId xmlns:a16="http://schemas.microsoft.com/office/drawing/2014/main" id="{488AF968-F993-402E-BB26-0F78EDB33802}"/>
              </a:ext>
            </a:extLst>
          </p:cNvPr>
          <p:cNvSpPr txBox="1"/>
          <p:nvPr/>
        </p:nvSpPr>
        <p:spPr>
          <a:xfrm>
            <a:off x="595399" y="1922631"/>
            <a:ext cx="7996236" cy="1323439"/>
          </a:xfrm>
          <a:prstGeom prst="rect">
            <a:avLst/>
          </a:prstGeom>
          <a:solidFill>
            <a:schemeClr val="bg1">
              <a:lumMod val="95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US" altLang="es-AR" sz="2000" dirty="0">
                <a:solidFill>
                  <a:srgbClr val="009900"/>
                </a:solidFill>
                <a:latin typeface="Courier New" panose="02070309020205020404" pitchFamily="49" charset="0"/>
                <a:ea typeface="Times New Roman" panose="02020603050405020304" pitchFamily="18" charset="0"/>
                <a:cs typeface="Courier New" panose="02070309020205020404" pitchFamily="49" charset="0"/>
              </a:rPr>
              <a:t>//Una </a:t>
            </a:r>
            <a:r>
              <a:rPr lang="en-US" altLang="es-AR" sz="2000" dirty="0" err="1">
                <a:solidFill>
                  <a:srgbClr val="009900"/>
                </a:solidFill>
                <a:latin typeface="Courier New" panose="02070309020205020404" pitchFamily="49" charset="0"/>
                <a:ea typeface="Times New Roman" panose="02020603050405020304" pitchFamily="18" charset="0"/>
                <a:cs typeface="Courier New" panose="02070309020205020404" pitchFamily="49" charset="0"/>
              </a:rPr>
              <a:t>linea</a:t>
            </a:r>
            <a:r>
              <a:rPr lang="en-US" altLang="es-AR" sz="2000" dirty="0">
                <a:solidFill>
                  <a:srgbClr val="009900"/>
                </a:solidFill>
                <a:latin typeface="Courier New" panose="02070309020205020404" pitchFamily="49" charset="0"/>
                <a:ea typeface="Times New Roman" panose="02020603050405020304" pitchFamily="18" charset="0"/>
                <a:cs typeface="Courier New" panose="02070309020205020404" pitchFamily="49" charset="0"/>
              </a:rPr>
              <a:t> con mas de un </a:t>
            </a:r>
            <a:r>
              <a:rPr lang="en-US" altLang="es-AR" sz="2000" dirty="0" err="1">
                <a:solidFill>
                  <a:srgbClr val="009900"/>
                </a:solidFill>
                <a:latin typeface="Courier New" panose="02070309020205020404" pitchFamily="49" charset="0"/>
                <a:ea typeface="Times New Roman" panose="02020603050405020304" pitchFamily="18" charset="0"/>
                <a:cs typeface="Courier New" panose="02070309020205020404" pitchFamily="49" charset="0"/>
              </a:rPr>
              <a:t>renglon</a:t>
            </a:r>
            <a:endParaRPr lang="en-US" altLang="es-AR" sz="2000" dirty="0">
              <a:solidFill>
                <a:srgbClr val="009900"/>
              </a:solidFill>
              <a:latin typeface="Courier New" panose="02070309020205020404" pitchFamily="49" charset="0"/>
              <a:ea typeface="Times New Roman" panose="02020603050405020304" pitchFamily="18" charset="0"/>
              <a:cs typeface="Courier New" panose="02070309020205020404" pitchFamily="49" charset="0"/>
            </a:endParaRPr>
          </a:p>
          <a:p>
            <a:r>
              <a:rPr lang="en-US" altLang="es-AR" sz="2000" dirty="0">
                <a:solidFill>
                  <a:srgbClr val="0000FF"/>
                </a:solidFill>
                <a:latin typeface="Courier New" panose="02070309020205020404" pitchFamily="49" charset="0"/>
                <a:ea typeface="Times New Roman" panose="02020603050405020304" pitchFamily="18" charset="0"/>
                <a:cs typeface="Courier New" panose="02070309020205020404" pitchFamily="49" charset="0"/>
              </a:rPr>
              <a:t>string </a:t>
            </a:r>
            <a:r>
              <a:rPr lang="en-US" altLang="es-AR" sz="2000" dirty="0" err="1">
                <a:solidFill>
                  <a:srgbClr val="000000"/>
                </a:solidFill>
                <a:latin typeface="Courier New" panose="02070309020205020404" pitchFamily="49" charset="0"/>
                <a:ea typeface="Times New Roman" panose="02020603050405020304" pitchFamily="18" charset="0"/>
                <a:cs typeface="Courier New" panose="02070309020205020404" pitchFamily="49" charset="0"/>
              </a:rPr>
              <a:t>sName</a:t>
            </a:r>
            <a:r>
              <a:rPr lang="en-US" altLang="es-AR" sz="2000"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 </a:t>
            </a:r>
            <a:r>
              <a:rPr lang="en-US" altLang="es-AR" sz="2000" dirty="0" err="1">
                <a:solidFill>
                  <a:srgbClr val="000000"/>
                </a:solidFill>
                <a:latin typeface="Courier New" panose="02070309020205020404" pitchFamily="49" charset="0"/>
                <a:ea typeface="Times New Roman" panose="02020603050405020304" pitchFamily="18" charset="0"/>
                <a:cs typeface="Courier New" panose="02070309020205020404" pitchFamily="49" charset="0"/>
              </a:rPr>
              <a:t>sFirstName</a:t>
            </a:r>
            <a:r>
              <a:rPr lang="en-US" altLang="es-AR" sz="2000"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p>
          <a:p>
            <a:r>
              <a:rPr lang="en-US" altLang="es-AR" sz="2000"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r>
              <a:rPr lang="en-US" altLang="es-AR" sz="2000" dirty="0" err="1">
                <a:solidFill>
                  <a:srgbClr val="000000"/>
                </a:solidFill>
                <a:latin typeface="Courier New" panose="02070309020205020404" pitchFamily="49" charset="0"/>
                <a:ea typeface="Times New Roman" panose="02020603050405020304" pitchFamily="18" charset="0"/>
                <a:cs typeface="Courier New" panose="02070309020205020404" pitchFamily="49" charset="0"/>
              </a:rPr>
              <a:t>sLastName</a:t>
            </a:r>
            <a:r>
              <a:rPr lang="en-US" altLang="es-AR" sz="2000"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r>
              <a:rPr lang="en-US" altLang="es-AR" sz="2000" dirty="0">
                <a:solidFill>
                  <a:srgbClr val="0000FF"/>
                </a:solidFill>
                <a:latin typeface="Courier New" panose="02070309020205020404" pitchFamily="49" charset="0"/>
                <a:ea typeface="Times New Roman" panose="02020603050405020304" pitchFamily="18" charset="0"/>
                <a:cs typeface="Courier New" panose="02070309020205020404" pitchFamily="49" charset="0"/>
              </a:rPr>
              <a:t>   </a:t>
            </a:r>
          </a:p>
          <a:p>
            <a:r>
              <a:rPr lang="en-US" altLang="es-AR" sz="2000" dirty="0">
                <a:solidFill>
                  <a:srgbClr val="009900"/>
                </a:solidFill>
                <a:latin typeface="Courier New" panose="02070309020205020404" pitchFamily="49" charset="0"/>
                <a:ea typeface="Times New Roman" panose="02020603050405020304" pitchFamily="18" charset="0"/>
                <a:cs typeface="Courier New" panose="02070309020205020404" pitchFamily="49" charset="0"/>
              </a:rPr>
              <a:t>//El punto y coma </a:t>
            </a:r>
            <a:r>
              <a:rPr lang="en-US" altLang="es-AR" sz="2000" dirty="0" err="1">
                <a:solidFill>
                  <a:srgbClr val="009900"/>
                </a:solidFill>
                <a:latin typeface="Courier New" panose="02070309020205020404" pitchFamily="49" charset="0"/>
                <a:ea typeface="Times New Roman" panose="02020603050405020304" pitchFamily="18" charset="0"/>
                <a:cs typeface="Courier New" panose="02070309020205020404" pitchFamily="49" charset="0"/>
              </a:rPr>
              <a:t>indica</a:t>
            </a:r>
            <a:r>
              <a:rPr lang="en-US" altLang="es-AR" sz="2000" dirty="0">
                <a:solidFill>
                  <a:srgbClr val="009900"/>
                </a:solidFill>
                <a:latin typeface="Courier New" panose="02070309020205020404" pitchFamily="49" charset="0"/>
                <a:ea typeface="Times New Roman" panose="02020603050405020304" pitchFamily="18" charset="0"/>
                <a:cs typeface="Courier New" panose="02070309020205020404" pitchFamily="49" charset="0"/>
              </a:rPr>
              <a:t> FINAL de </a:t>
            </a:r>
            <a:r>
              <a:rPr lang="en-US" altLang="es-AR" sz="2000" dirty="0" err="1">
                <a:solidFill>
                  <a:srgbClr val="009900"/>
                </a:solidFill>
                <a:latin typeface="Courier New" panose="02070309020205020404" pitchFamily="49" charset="0"/>
                <a:ea typeface="Times New Roman" panose="02020603050405020304" pitchFamily="18" charset="0"/>
                <a:cs typeface="Courier New" panose="02070309020205020404" pitchFamily="49" charset="0"/>
              </a:rPr>
              <a:t>linea</a:t>
            </a:r>
            <a:endParaRPr lang="en-US" altLang="es-AR" sz="2000" dirty="0">
              <a:solidFill>
                <a:srgbClr val="009900"/>
              </a:solidFill>
              <a:latin typeface="Courier New" panose="02070309020205020404" pitchFamily="49" charset="0"/>
              <a:ea typeface="Times New Roman" panose="02020603050405020304" pitchFamily="18" charset="0"/>
              <a:cs typeface="Courier New" panose="02070309020205020404" pitchFamily="49" charset="0"/>
            </a:endParaRPr>
          </a:p>
        </p:txBody>
      </p:sp>
      <p:sp>
        <p:nvSpPr>
          <p:cNvPr id="10" name="TextBox 3">
            <a:extLst>
              <a:ext uri="{FF2B5EF4-FFF2-40B4-BE49-F238E27FC236}">
                <a16:creationId xmlns:a16="http://schemas.microsoft.com/office/drawing/2014/main" id="{FC05A198-B31E-4920-BB06-5951C0730CD3}"/>
              </a:ext>
            </a:extLst>
          </p:cNvPr>
          <p:cNvSpPr txBox="1"/>
          <p:nvPr/>
        </p:nvSpPr>
        <p:spPr>
          <a:xfrm>
            <a:off x="573882" y="4648200"/>
            <a:ext cx="7996236" cy="1015663"/>
          </a:xfrm>
          <a:prstGeom prst="rect">
            <a:avLst/>
          </a:prstGeom>
          <a:solidFill>
            <a:schemeClr val="bg1">
              <a:lumMod val="95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US" altLang="es-AR" sz="2000" dirty="0">
                <a:solidFill>
                  <a:srgbClr val="009900"/>
                </a:solidFill>
                <a:latin typeface="Courier New" panose="02070309020205020404" pitchFamily="49" charset="0"/>
                <a:ea typeface="Times New Roman" panose="02020603050405020304" pitchFamily="18" charset="0"/>
                <a:cs typeface="Courier New" panose="02070309020205020404" pitchFamily="49" charset="0"/>
              </a:rPr>
              <a:t>'Una </a:t>
            </a:r>
            <a:r>
              <a:rPr lang="en-US" altLang="es-AR" sz="2000" dirty="0" err="1">
                <a:solidFill>
                  <a:srgbClr val="009900"/>
                </a:solidFill>
                <a:latin typeface="Courier New" panose="02070309020205020404" pitchFamily="49" charset="0"/>
                <a:ea typeface="Times New Roman" panose="02020603050405020304" pitchFamily="18" charset="0"/>
                <a:cs typeface="Courier New" panose="02070309020205020404" pitchFamily="49" charset="0"/>
              </a:rPr>
              <a:t>linea</a:t>
            </a:r>
            <a:r>
              <a:rPr lang="en-US" altLang="es-AR" sz="2000" dirty="0">
                <a:solidFill>
                  <a:srgbClr val="009900"/>
                </a:solidFill>
                <a:latin typeface="Courier New" panose="02070309020205020404" pitchFamily="49" charset="0"/>
                <a:ea typeface="Times New Roman" panose="02020603050405020304" pitchFamily="18" charset="0"/>
                <a:cs typeface="Courier New" panose="02070309020205020404" pitchFamily="49" charset="0"/>
              </a:rPr>
              <a:t> con mas de un </a:t>
            </a:r>
            <a:r>
              <a:rPr lang="en-US" altLang="es-AR" sz="2000" dirty="0" err="1">
                <a:solidFill>
                  <a:srgbClr val="009900"/>
                </a:solidFill>
                <a:latin typeface="Courier New" panose="02070309020205020404" pitchFamily="49" charset="0"/>
                <a:ea typeface="Times New Roman" panose="02020603050405020304" pitchFamily="18" charset="0"/>
                <a:cs typeface="Courier New" panose="02070309020205020404" pitchFamily="49" charset="0"/>
              </a:rPr>
              <a:t>renglon</a:t>
            </a:r>
            <a:endParaRPr lang="en-US" altLang="es-AR" sz="2000" dirty="0">
              <a:solidFill>
                <a:srgbClr val="009900"/>
              </a:solidFill>
              <a:latin typeface="Courier New" panose="02070309020205020404" pitchFamily="49" charset="0"/>
              <a:ea typeface="Times New Roman" panose="02020603050405020304" pitchFamily="18" charset="0"/>
              <a:cs typeface="Courier New" panose="02070309020205020404" pitchFamily="49" charset="0"/>
            </a:endParaRPr>
          </a:p>
          <a:p>
            <a:r>
              <a:rPr lang="en-US" altLang="es-AR" sz="2000" dirty="0">
                <a:solidFill>
                  <a:srgbClr val="0000FF"/>
                </a:solidFill>
                <a:latin typeface="Courier New" panose="02070309020205020404" pitchFamily="49" charset="0"/>
                <a:ea typeface="Times New Roman" panose="02020603050405020304" pitchFamily="18" charset="0"/>
                <a:cs typeface="Courier New" panose="02070309020205020404" pitchFamily="49" charset="0"/>
              </a:rPr>
              <a:t>Dim </a:t>
            </a:r>
            <a:r>
              <a:rPr lang="en-US" altLang="es-AR" sz="2000" dirty="0" err="1">
                <a:solidFill>
                  <a:srgbClr val="000000"/>
                </a:solidFill>
                <a:latin typeface="Courier New" panose="02070309020205020404" pitchFamily="49" charset="0"/>
                <a:ea typeface="Times New Roman" panose="02020603050405020304" pitchFamily="18" charset="0"/>
                <a:cs typeface="Courier New" panose="02070309020205020404" pitchFamily="49" charset="0"/>
              </a:rPr>
              <a:t>sName</a:t>
            </a:r>
            <a:r>
              <a:rPr lang="en-US" altLang="es-AR" sz="2000" dirty="0">
                <a:solidFill>
                  <a:srgbClr val="0000FF"/>
                </a:solidFill>
                <a:latin typeface="Courier New" panose="02070309020205020404" pitchFamily="49" charset="0"/>
                <a:ea typeface="Times New Roman" panose="02020603050405020304" pitchFamily="18" charset="0"/>
                <a:cs typeface="Courier New" panose="02070309020205020404" pitchFamily="49" charset="0"/>
              </a:rPr>
              <a:t> As String </a:t>
            </a:r>
            <a:r>
              <a:rPr lang="en-US" altLang="es-AR" sz="2000"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r>
              <a:rPr lang="en-US" altLang="es-AR" sz="2000" dirty="0" err="1">
                <a:solidFill>
                  <a:srgbClr val="000000"/>
                </a:solidFill>
                <a:latin typeface="Courier New" panose="02070309020205020404" pitchFamily="49" charset="0"/>
                <a:ea typeface="Times New Roman" panose="02020603050405020304" pitchFamily="18" charset="0"/>
                <a:cs typeface="Courier New" panose="02070309020205020404" pitchFamily="49" charset="0"/>
              </a:rPr>
              <a:t>sFirstName</a:t>
            </a:r>
            <a:r>
              <a:rPr lang="en-US" altLang="es-AR" sz="2000"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&amp; _</a:t>
            </a:r>
          </a:p>
          <a:p>
            <a:r>
              <a:rPr lang="en-US" altLang="es-AR" sz="2000"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r>
              <a:rPr lang="en-US" altLang="es-AR" sz="2000" dirty="0" err="1">
                <a:solidFill>
                  <a:srgbClr val="000000"/>
                </a:solidFill>
                <a:latin typeface="Courier New" panose="02070309020205020404" pitchFamily="49" charset="0"/>
                <a:ea typeface="Times New Roman" panose="02020603050405020304" pitchFamily="18" charset="0"/>
                <a:cs typeface="Courier New" panose="02070309020205020404" pitchFamily="49" charset="0"/>
              </a:rPr>
              <a:t>sLastName</a:t>
            </a:r>
            <a:endParaRPr lang="en-US" altLang="es-AR" sz="2000" dirty="0">
              <a:solidFill>
                <a:srgbClr val="000000"/>
              </a:solidFill>
              <a:ea typeface="Times New Roman" panose="02020603050405020304" pitchFamily="18" charset="0"/>
              <a:cs typeface="Courier New" panose="02070309020205020404" pitchFamily="49"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EF9130AB-075B-4AA7-9211-5C4C9179BBBA}"/>
              </a:ext>
            </a:extLst>
          </p:cNvPr>
          <p:cNvSpPr>
            <a:spLocks noGrp="1" noChangeArrowheads="1"/>
          </p:cNvSpPr>
          <p:nvPr>
            <p:ph type="title"/>
          </p:nvPr>
        </p:nvSpPr>
        <p:spPr/>
        <p:txBody>
          <a:bodyPr/>
          <a:lstStyle/>
          <a:p>
            <a:pPr eaLnBrk="1" hangingPunct="1"/>
            <a:r>
              <a:rPr lang="es-ES" altLang="es-AR"/>
              <a:t>Comentarios</a:t>
            </a:r>
            <a:endParaRPr lang="en-US" altLang="es-AR"/>
          </a:p>
        </p:txBody>
      </p:sp>
      <p:sp>
        <p:nvSpPr>
          <p:cNvPr id="33795" name="Rectangle 3">
            <a:extLst>
              <a:ext uri="{FF2B5EF4-FFF2-40B4-BE49-F238E27FC236}">
                <a16:creationId xmlns:a16="http://schemas.microsoft.com/office/drawing/2014/main" id="{DA7B8B2E-FBAB-4DEE-A425-24F3ABD2EADD}"/>
              </a:ext>
            </a:extLst>
          </p:cNvPr>
          <p:cNvSpPr>
            <a:spLocks noGrp="1" noChangeArrowheads="1"/>
          </p:cNvSpPr>
          <p:nvPr>
            <p:ph type="body" idx="1"/>
          </p:nvPr>
        </p:nvSpPr>
        <p:spPr>
          <a:xfrm>
            <a:off x="447675" y="1131888"/>
            <a:ext cx="8388350" cy="530225"/>
          </a:xfrm>
        </p:spPr>
        <p:txBody>
          <a:bodyPr>
            <a:spAutoFit/>
          </a:bodyPr>
          <a:lstStyle/>
          <a:p>
            <a:pPr eaLnBrk="1" hangingPunct="1"/>
            <a:r>
              <a:rPr lang="es-ES" altLang="es-AR" dirty="0"/>
              <a:t>C# soporta dos tipos de comentarios</a:t>
            </a:r>
          </a:p>
        </p:txBody>
      </p:sp>
      <p:sp>
        <p:nvSpPr>
          <p:cNvPr id="9" name="Rectangle 3">
            <a:extLst>
              <a:ext uri="{FF2B5EF4-FFF2-40B4-BE49-F238E27FC236}">
                <a16:creationId xmlns:a16="http://schemas.microsoft.com/office/drawing/2014/main" id="{719F603C-916E-4E5A-9BB9-A8512499BC47}"/>
              </a:ext>
            </a:extLst>
          </p:cNvPr>
          <p:cNvSpPr txBox="1">
            <a:spLocks noChangeArrowheads="1"/>
          </p:cNvSpPr>
          <p:nvPr/>
        </p:nvSpPr>
        <p:spPr bwMode="auto">
          <a:xfrm>
            <a:off x="469900" y="3636963"/>
            <a:ext cx="8388350" cy="1077912"/>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marL="174625" indent="-174625" fontAlgn="base">
              <a:lnSpc>
                <a:spcPct val="100000"/>
              </a:lnSpc>
              <a:spcBef>
                <a:spcPts val="600"/>
              </a:spcBef>
              <a:spcAft>
                <a:spcPct val="0"/>
              </a:spcAft>
              <a:buClr>
                <a:srgbClr val="0070C0"/>
              </a:buClr>
              <a:buSzPct val="90000"/>
              <a:buFont typeface="Arial" pitchFamily="34" charset="0"/>
              <a:buChar char="•"/>
              <a:defRPr sz="2800">
                <a:latin typeface="Arial" panose="020B0604020202020204" pitchFamily="34" charset="0"/>
                <a:ea typeface="Arial" panose="020B0604020202020204" pitchFamily="34" charset="0"/>
                <a:cs typeface="Arial" panose="020B0604020202020204" pitchFamily="34" charset="0"/>
              </a:defRPr>
            </a:lvl1pPr>
            <a:lvl2pPr marL="458788" indent="-169863" fontAlgn="base">
              <a:lnSpc>
                <a:spcPct val="100000"/>
              </a:lnSpc>
              <a:spcBef>
                <a:spcPts val="600"/>
              </a:spcBef>
              <a:spcAft>
                <a:spcPct val="0"/>
              </a:spcAft>
              <a:buClr>
                <a:srgbClr val="0070C0"/>
              </a:buClr>
              <a:buSzPct val="80000"/>
              <a:buFont typeface="Arial" pitchFamily="34" charset="0"/>
              <a:buChar char="•"/>
              <a:defRPr sz="2400">
                <a:latin typeface="Arial" panose="020B0604020202020204" pitchFamily="34" charset="0"/>
                <a:ea typeface="Arial" panose="020B0604020202020204" pitchFamily="34" charset="0"/>
                <a:cs typeface="Arial" panose="020B0604020202020204" pitchFamily="34" charset="0"/>
              </a:defRPr>
            </a:lvl2pPr>
            <a:lvl3pPr marL="854075" indent="-173038" fontAlgn="base">
              <a:lnSpc>
                <a:spcPct val="100000"/>
              </a:lnSpc>
              <a:spcBef>
                <a:spcPts val="600"/>
              </a:spcBef>
              <a:spcAft>
                <a:spcPct val="0"/>
              </a:spcAft>
              <a:buClr>
                <a:srgbClr val="0070C0"/>
              </a:buClr>
              <a:buSzPct val="80000"/>
              <a:buFont typeface="Arial" pitchFamily="34" charset="0"/>
              <a:buChar char="•"/>
              <a:defRPr sz="2000">
                <a:latin typeface="Arial" panose="020B0604020202020204" pitchFamily="34" charset="0"/>
                <a:ea typeface="Arial" panose="020B0604020202020204" pitchFamily="34" charset="0"/>
                <a:cs typeface="Arial" panose="020B0604020202020204" pitchFamily="34" charset="0"/>
              </a:defRPr>
            </a:lvl3pPr>
            <a:lvl4pPr marL="1254125" indent="-165100" fontAlgn="base">
              <a:lnSpc>
                <a:spcPct val="100000"/>
              </a:lnSpc>
              <a:spcBef>
                <a:spcPts val="600"/>
              </a:spcBef>
              <a:spcAft>
                <a:spcPct val="0"/>
              </a:spcAft>
              <a:buClr>
                <a:srgbClr val="0070C0"/>
              </a:buClr>
              <a:buSzPct val="90000"/>
              <a:buFont typeface="Arial" pitchFamily="34" charset="0"/>
              <a:buChar char="•"/>
              <a:defRPr>
                <a:latin typeface="Arial" panose="020B0604020202020204" pitchFamily="34" charset="0"/>
                <a:ea typeface="Arial" panose="020B0604020202020204" pitchFamily="34" charset="0"/>
                <a:cs typeface="Arial" panose="020B0604020202020204" pitchFamily="34" charset="0"/>
              </a:defRPr>
            </a:lvl4pPr>
            <a:lvl5pPr marL="1544638" indent="-168275" fontAlgn="base">
              <a:lnSpc>
                <a:spcPct val="100000"/>
              </a:lnSpc>
              <a:spcBef>
                <a:spcPts val="600"/>
              </a:spcBef>
              <a:spcAft>
                <a:spcPct val="0"/>
              </a:spcAft>
              <a:buClr>
                <a:srgbClr val="0070C0"/>
              </a:buClr>
              <a:buSzPct val="90000"/>
              <a:buFont typeface="Arial" pitchFamily="34" charset="0"/>
              <a:buChar char="•"/>
              <a:defRPr>
                <a:latin typeface="Arial" panose="020B0604020202020204" pitchFamily="34" charset="0"/>
                <a:ea typeface="Arial" panose="020B0604020202020204" pitchFamily="34" charset="0"/>
                <a:cs typeface="Arial" panose="020B0604020202020204" pitchFamily="34" charset="0"/>
              </a:defRPr>
            </a:lvl5pPr>
            <a:lvl6pPr marL="2001838" indent="-168275" fontAlgn="base">
              <a:lnSpc>
                <a:spcPct val="90000"/>
              </a:lnSpc>
              <a:spcBef>
                <a:spcPct val="70000"/>
              </a:spcBef>
              <a:spcAft>
                <a:spcPct val="0"/>
              </a:spcAft>
              <a:buClr>
                <a:srgbClr val="2D4A6D"/>
              </a:buClr>
              <a:buSzPct val="90000"/>
              <a:buChar char="•"/>
              <a:defRPr sz="1600"/>
            </a:lvl6pPr>
            <a:lvl7pPr marL="2459038" indent="-168275" fontAlgn="base">
              <a:lnSpc>
                <a:spcPct val="90000"/>
              </a:lnSpc>
              <a:spcBef>
                <a:spcPct val="70000"/>
              </a:spcBef>
              <a:spcAft>
                <a:spcPct val="0"/>
              </a:spcAft>
              <a:buClr>
                <a:srgbClr val="2D4A6D"/>
              </a:buClr>
              <a:buSzPct val="90000"/>
              <a:buChar char="•"/>
              <a:defRPr sz="1600"/>
            </a:lvl7pPr>
            <a:lvl8pPr marL="2916238" indent="-168275" fontAlgn="base">
              <a:lnSpc>
                <a:spcPct val="90000"/>
              </a:lnSpc>
              <a:spcBef>
                <a:spcPct val="70000"/>
              </a:spcBef>
              <a:spcAft>
                <a:spcPct val="0"/>
              </a:spcAft>
              <a:buClr>
                <a:srgbClr val="2D4A6D"/>
              </a:buClr>
              <a:buSzPct val="90000"/>
              <a:buChar char="•"/>
              <a:defRPr sz="1600"/>
            </a:lvl8pPr>
            <a:lvl9pPr marL="3373438" indent="-168275" fontAlgn="base">
              <a:lnSpc>
                <a:spcPct val="90000"/>
              </a:lnSpc>
              <a:spcBef>
                <a:spcPct val="70000"/>
              </a:spcBef>
              <a:spcAft>
                <a:spcPct val="0"/>
              </a:spcAft>
              <a:buClr>
                <a:srgbClr val="2D4A6D"/>
              </a:buClr>
              <a:buSzPct val="90000"/>
              <a:buChar char="•"/>
              <a:defRPr sz="1600"/>
            </a:lvl9pPr>
          </a:lstStyle>
          <a:p>
            <a:r>
              <a:rPr lang="es-ES" dirty="0"/>
              <a:t>VB.NET solo soporta comentarios de una sola línea.</a:t>
            </a:r>
          </a:p>
        </p:txBody>
      </p:sp>
      <p:sp>
        <p:nvSpPr>
          <p:cNvPr id="8" name="TextBox 3">
            <a:extLst>
              <a:ext uri="{FF2B5EF4-FFF2-40B4-BE49-F238E27FC236}">
                <a16:creationId xmlns:a16="http://schemas.microsoft.com/office/drawing/2014/main" id="{151BBEEE-CA27-4EA3-93AD-782631029031}"/>
              </a:ext>
            </a:extLst>
          </p:cNvPr>
          <p:cNvSpPr txBox="1"/>
          <p:nvPr/>
        </p:nvSpPr>
        <p:spPr>
          <a:xfrm>
            <a:off x="595399" y="1922631"/>
            <a:ext cx="7996236" cy="1323439"/>
          </a:xfrm>
          <a:prstGeom prst="rect">
            <a:avLst/>
          </a:prstGeom>
          <a:solidFill>
            <a:schemeClr val="bg1">
              <a:lumMod val="95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US" altLang="es-AR" sz="2000" dirty="0">
                <a:solidFill>
                  <a:srgbClr val="009900"/>
                </a:solidFill>
                <a:latin typeface="Courier New" panose="02070309020205020404" pitchFamily="49" charset="0"/>
                <a:ea typeface="Times New Roman" panose="02020603050405020304" pitchFamily="18" charset="0"/>
                <a:cs typeface="Courier New" panose="02070309020205020404" pitchFamily="49" charset="0"/>
              </a:rPr>
              <a:t>// </a:t>
            </a:r>
            <a:r>
              <a:rPr lang="en-US" altLang="es-AR" sz="2000" dirty="0" err="1">
                <a:solidFill>
                  <a:srgbClr val="009900"/>
                </a:solidFill>
                <a:latin typeface="Courier New" panose="02070309020205020404" pitchFamily="49" charset="0"/>
                <a:ea typeface="Times New Roman" panose="02020603050405020304" pitchFamily="18" charset="0"/>
                <a:cs typeface="Courier New" panose="02070309020205020404" pitchFamily="49" charset="0"/>
              </a:rPr>
              <a:t>Comentario</a:t>
            </a:r>
            <a:r>
              <a:rPr lang="en-US" altLang="es-AR" sz="2000" dirty="0">
                <a:solidFill>
                  <a:srgbClr val="009900"/>
                </a:solidFill>
                <a:latin typeface="Courier New" panose="02070309020205020404" pitchFamily="49" charset="0"/>
                <a:ea typeface="Times New Roman" panose="02020603050405020304" pitchFamily="18" charset="0"/>
                <a:cs typeface="Courier New" panose="02070309020205020404" pitchFamily="49" charset="0"/>
              </a:rPr>
              <a:t> de una sola </a:t>
            </a:r>
            <a:r>
              <a:rPr lang="en-US" altLang="es-AR" sz="2000" dirty="0" err="1">
                <a:solidFill>
                  <a:srgbClr val="009900"/>
                </a:solidFill>
                <a:latin typeface="Courier New" panose="02070309020205020404" pitchFamily="49" charset="0"/>
                <a:ea typeface="Times New Roman" panose="02020603050405020304" pitchFamily="18" charset="0"/>
                <a:cs typeface="Courier New" panose="02070309020205020404" pitchFamily="49" charset="0"/>
              </a:rPr>
              <a:t>linea</a:t>
            </a:r>
            <a:endParaRPr lang="en-US" altLang="es-AR" sz="2000" dirty="0">
              <a:solidFill>
                <a:srgbClr val="009900"/>
              </a:solidFill>
              <a:latin typeface="Courier New" panose="02070309020205020404" pitchFamily="49" charset="0"/>
              <a:ea typeface="Times New Roman" panose="02020603050405020304" pitchFamily="18" charset="0"/>
              <a:cs typeface="Courier New" panose="02070309020205020404" pitchFamily="49" charset="0"/>
            </a:endParaRPr>
          </a:p>
          <a:p>
            <a:r>
              <a:rPr lang="en-US" altLang="es-AR" sz="2000" dirty="0">
                <a:solidFill>
                  <a:srgbClr val="0000FF"/>
                </a:solidFill>
                <a:latin typeface="Courier New" panose="02070309020205020404" pitchFamily="49" charset="0"/>
                <a:ea typeface="Times New Roman" panose="02020603050405020304" pitchFamily="18" charset="0"/>
                <a:cs typeface="Courier New" panose="02070309020205020404" pitchFamily="49" charset="0"/>
              </a:rPr>
              <a:t>string </a:t>
            </a:r>
            <a:r>
              <a:rPr lang="en-US" altLang="es-AR" sz="2000" dirty="0" err="1">
                <a:solidFill>
                  <a:srgbClr val="000000"/>
                </a:solidFill>
                <a:latin typeface="Courier New" panose="02070309020205020404" pitchFamily="49" charset="0"/>
                <a:ea typeface="Times New Roman" panose="02020603050405020304" pitchFamily="18" charset="0"/>
                <a:cs typeface="Courier New" panose="02070309020205020404" pitchFamily="49" charset="0"/>
              </a:rPr>
              <a:t>sName</a:t>
            </a:r>
            <a:r>
              <a:rPr lang="en-US" altLang="es-AR" sz="2000"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 </a:t>
            </a:r>
            <a:r>
              <a:rPr lang="en-US" altLang="es-AR" sz="2000" dirty="0">
                <a:solidFill>
                  <a:srgbClr val="A31515"/>
                </a:solidFill>
                <a:latin typeface="Courier New" panose="02070309020205020404" pitchFamily="49" charset="0"/>
                <a:ea typeface="Times New Roman" panose="02020603050405020304" pitchFamily="18" charset="0"/>
                <a:cs typeface="Courier New" panose="02070309020205020404" pitchFamily="49" charset="0"/>
              </a:rPr>
              <a:t>"Juan"</a:t>
            </a:r>
            <a:r>
              <a:rPr lang="en-US" altLang="es-AR" sz="2000"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r>
              <a:rPr lang="en-US" altLang="es-AR" sz="2000" dirty="0">
                <a:solidFill>
                  <a:srgbClr val="0000FF"/>
                </a:solidFill>
                <a:latin typeface="Courier New" panose="02070309020205020404" pitchFamily="49" charset="0"/>
                <a:ea typeface="Times New Roman" panose="02020603050405020304" pitchFamily="18" charset="0"/>
                <a:cs typeface="Courier New" panose="02070309020205020404" pitchFamily="49" charset="0"/>
              </a:rPr>
              <a:t>   </a:t>
            </a:r>
          </a:p>
          <a:p>
            <a:r>
              <a:rPr lang="en-US" altLang="es-AR" sz="2000" dirty="0">
                <a:solidFill>
                  <a:srgbClr val="009900"/>
                </a:solidFill>
                <a:latin typeface="Courier New" panose="02070309020205020404" pitchFamily="49" charset="0"/>
                <a:ea typeface="Times New Roman" panose="02020603050405020304" pitchFamily="18" charset="0"/>
                <a:cs typeface="Courier New" panose="02070309020205020404" pitchFamily="49" charset="0"/>
              </a:rPr>
              <a:t>/* </a:t>
            </a:r>
            <a:r>
              <a:rPr lang="en-US" altLang="es-AR" sz="2000" dirty="0" err="1">
                <a:solidFill>
                  <a:srgbClr val="009900"/>
                </a:solidFill>
                <a:latin typeface="Courier New" panose="02070309020205020404" pitchFamily="49" charset="0"/>
                <a:ea typeface="Times New Roman" panose="02020603050405020304" pitchFamily="18" charset="0"/>
                <a:cs typeface="Courier New" panose="02070309020205020404" pitchFamily="49" charset="0"/>
              </a:rPr>
              <a:t>Comentario</a:t>
            </a:r>
            <a:r>
              <a:rPr lang="en-US" altLang="es-AR" sz="2000" dirty="0">
                <a:solidFill>
                  <a:srgbClr val="009900"/>
                </a:solidFill>
                <a:latin typeface="Courier New" panose="02070309020205020404" pitchFamily="49" charset="0"/>
                <a:ea typeface="Times New Roman" panose="02020603050405020304" pitchFamily="18" charset="0"/>
                <a:cs typeface="Courier New" panose="02070309020205020404" pitchFamily="49" charset="0"/>
              </a:rPr>
              <a:t> con mas </a:t>
            </a:r>
          </a:p>
          <a:p>
            <a:r>
              <a:rPr lang="en-US" altLang="es-AR" sz="2000" dirty="0">
                <a:solidFill>
                  <a:srgbClr val="009900"/>
                </a:solidFill>
                <a:latin typeface="Courier New" panose="02070309020205020404" pitchFamily="49" charset="0"/>
                <a:ea typeface="Times New Roman" panose="02020603050405020304" pitchFamily="18" charset="0"/>
                <a:cs typeface="Courier New" panose="02070309020205020404" pitchFamily="49" charset="0"/>
              </a:rPr>
              <a:t>   de un </a:t>
            </a:r>
            <a:r>
              <a:rPr lang="en-US" altLang="es-AR" sz="2000" dirty="0" err="1">
                <a:solidFill>
                  <a:srgbClr val="009900"/>
                </a:solidFill>
                <a:latin typeface="Courier New" panose="02070309020205020404" pitchFamily="49" charset="0"/>
                <a:ea typeface="Times New Roman" panose="02020603050405020304" pitchFamily="18" charset="0"/>
                <a:cs typeface="Courier New" panose="02070309020205020404" pitchFamily="49" charset="0"/>
              </a:rPr>
              <a:t>renglon</a:t>
            </a:r>
            <a:r>
              <a:rPr lang="en-US" altLang="es-AR" sz="2000" dirty="0">
                <a:solidFill>
                  <a:srgbClr val="009900"/>
                </a:solidFill>
                <a:latin typeface="Courier New" panose="02070309020205020404" pitchFamily="49" charset="0"/>
                <a:ea typeface="Times New Roman" panose="02020603050405020304" pitchFamily="18" charset="0"/>
                <a:cs typeface="Courier New" panose="02070309020205020404" pitchFamily="49" charset="0"/>
              </a:rPr>
              <a:t> */</a:t>
            </a:r>
          </a:p>
        </p:txBody>
      </p:sp>
      <p:sp>
        <p:nvSpPr>
          <p:cNvPr id="10" name="TextBox 3">
            <a:extLst>
              <a:ext uri="{FF2B5EF4-FFF2-40B4-BE49-F238E27FC236}">
                <a16:creationId xmlns:a16="http://schemas.microsoft.com/office/drawing/2014/main" id="{39FE4E2A-6F1E-4B50-A466-014BC4E592DA}"/>
              </a:ext>
            </a:extLst>
          </p:cNvPr>
          <p:cNvSpPr txBox="1"/>
          <p:nvPr/>
        </p:nvSpPr>
        <p:spPr>
          <a:xfrm>
            <a:off x="595399" y="4800600"/>
            <a:ext cx="7996236" cy="707886"/>
          </a:xfrm>
          <a:prstGeom prst="rect">
            <a:avLst/>
          </a:prstGeom>
          <a:solidFill>
            <a:schemeClr val="bg1">
              <a:lumMod val="95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US" altLang="es-AR" sz="2000" dirty="0">
                <a:solidFill>
                  <a:srgbClr val="009900"/>
                </a:solidFill>
                <a:latin typeface="Courier New" panose="02070309020205020404" pitchFamily="49" charset="0"/>
                <a:ea typeface="Times New Roman" panose="02020603050405020304" pitchFamily="18" charset="0"/>
                <a:cs typeface="Courier New" panose="02070309020205020404" pitchFamily="49" charset="0"/>
              </a:rPr>
              <a:t>'</a:t>
            </a:r>
            <a:r>
              <a:rPr lang="en-US" altLang="es-AR" sz="2000" dirty="0" err="1">
                <a:solidFill>
                  <a:srgbClr val="009900"/>
                </a:solidFill>
                <a:latin typeface="Courier New" panose="02070309020205020404" pitchFamily="49" charset="0"/>
                <a:ea typeface="Times New Roman" panose="02020603050405020304" pitchFamily="18" charset="0"/>
                <a:cs typeface="Courier New" panose="02070309020205020404" pitchFamily="49" charset="0"/>
              </a:rPr>
              <a:t>Comentario</a:t>
            </a:r>
            <a:r>
              <a:rPr lang="en-US" altLang="es-AR" sz="2000" dirty="0">
                <a:solidFill>
                  <a:srgbClr val="009900"/>
                </a:solidFill>
                <a:latin typeface="Courier New" panose="02070309020205020404" pitchFamily="49" charset="0"/>
                <a:ea typeface="Times New Roman" panose="02020603050405020304" pitchFamily="18" charset="0"/>
                <a:cs typeface="Courier New" panose="02070309020205020404" pitchFamily="49" charset="0"/>
              </a:rPr>
              <a:t> simple</a:t>
            </a:r>
          </a:p>
          <a:p>
            <a:r>
              <a:rPr lang="en-US" altLang="es-AR" sz="2000" dirty="0">
                <a:solidFill>
                  <a:srgbClr val="0000FF"/>
                </a:solidFill>
                <a:latin typeface="Courier New" panose="02070309020205020404" pitchFamily="49" charset="0"/>
                <a:ea typeface="Times New Roman" panose="02020603050405020304" pitchFamily="18" charset="0"/>
                <a:cs typeface="Courier New" panose="02070309020205020404" pitchFamily="49" charset="0"/>
              </a:rPr>
              <a:t>Dim </a:t>
            </a:r>
            <a:r>
              <a:rPr lang="en-US" altLang="es-AR" sz="2000" dirty="0" err="1">
                <a:solidFill>
                  <a:srgbClr val="000000"/>
                </a:solidFill>
                <a:latin typeface="Courier New" panose="02070309020205020404" pitchFamily="49" charset="0"/>
                <a:ea typeface="Times New Roman" panose="02020603050405020304" pitchFamily="18" charset="0"/>
                <a:cs typeface="Courier New" panose="02070309020205020404" pitchFamily="49" charset="0"/>
              </a:rPr>
              <a:t>sName</a:t>
            </a:r>
            <a:r>
              <a:rPr lang="en-US" altLang="es-AR" sz="2000" dirty="0">
                <a:solidFill>
                  <a:srgbClr val="0000FF"/>
                </a:solidFill>
                <a:latin typeface="Courier New" panose="02070309020205020404" pitchFamily="49" charset="0"/>
                <a:ea typeface="Times New Roman" panose="02020603050405020304" pitchFamily="18" charset="0"/>
                <a:cs typeface="Courier New" panose="02070309020205020404" pitchFamily="49" charset="0"/>
              </a:rPr>
              <a:t> As String </a:t>
            </a:r>
            <a:r>
              <a:rPr lang="en-US" altLang="es-AR" sz="2000"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r>
              <a:rPr lang="en-US" altLang="es-AR" sz="2000" dirty="0">
                <a:solidFill>
                  <a:srgbClr val="A31515"/>
                </a:solidFill>
                <a:latin typeface="Courier New" panose="02070309020205020404" pitchFamily="49" charset="0"/>
                <a:ea typeface="Times New Roman" panose="02020603050405020304" pitchFamily="18" charset="0"/>
                <a:cs typeface="Courier New" panose="02070309020205020404" pitchFamily="49" charset="0"/>
              </a:rPr>
              <a:t>"Juan"</a:t>
            </a:r>
            <a:endParaRPr lang="en-US" altLang="es-AR" sz="2000" dirty="0">
              <a:solidFill>
                <a:srgbClr val="000000"/>
              </a:solidFill>
              <a:ea typeface="Times New Roman" panose="02020603050405020304" pitchFamily="18" charset="0"/>
              <a:cs typeface="Courier New" panose="02070309020205020404" pitchFamily="49"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166E3812-F0EE-4B6F-B28E-76EAFEF8DEBE}"/>
              </a:ext>
            </a:extLst>
          </p:cNvPr>
          <p:cNvSpPr>
            <a:spLocks noGrp="1" noChangeArrowheads="1"/>
          </p:cNvSpPr>
          <p:nvPr>
            <p:ph type="title"/>
          </p:nvPr>
        </p:nvSpPr>
        <p:spPr/>
        <p:txBody>
          <a:bodyPr/>
          <a:lstStyle/>
          <a:p>
            <a:pPr eaLnBrk="1" hangingPunct="1"/>
            <a:r>
              <a:rPr lang="es-ES" altLang="es-AR"/>
              <a:t>Estructuras de Decisión - IF</a:t>
            </a:r>
            <a:endParaRPr lang="en-US" altLang="es-AR"/>
          </a:p>
        </p:txBody>
      </p:sp>
      <p:sp>
        <p:nvSpPr>
          <p:cNvPr id="18435" name="Rectangle 3">
            <a:extLst>
              <a:ext uri="{FF2B5EF4-FFF2-40B4-BE49-F238E27FC236}">
                <a16:creationId xmlns:a16="http://schemas.microsoft.com/office/drawing/2014/main" id="{503270A3-95DF-46FA-A1AD-3B283A16702A}"/>
              </a:ext>
            </a:extLst>
          </p:cNvPr>
          <p:cNvSpPr>
            <a:spLocks noGrp="1" noChangeArrowheads="1"/>
          </p:cNvSpPr>
          <p:nvPr>
            <p:ph type="body" idx="1"/>
          </p:nvPr>
        </p:nvSpPr>
        <p:spPr>
          <a:xfrm>
            <a:off x="655638" y="1189038"/>
            <a:ext cx="4203700" cy="4493538"/>
          </a:xfrm>
          <a:noFill/>
          <a:ln w="9525">
            <a:noFill/>
            <a:miter lim="800000"/>
            <a:headEnd/>
            <a:tailEnd/>
          </a:ln>
        </p:spPr>
        <p:txBody>
          <a:bodyPr vert="horz" wrap="square" lIns="0" tIns="0" rIns="0" bIns="0" numCol="1" anchor="t" anchorCtr="0" compatLnSpc="1">
            <a:prstTxWarp prst="textNoShape">
              <a:avLst/>
            </a:prstTxWarp>
            <a:spAutoFit/>
          </a:bodyPr>
          <a:lstStyle/>
          <a:p>
            <a:pPr marL="0" indent="0">
              <a:lnSpc>
                <a:spcPct val="85000"/>
              </a:lnSpc>
              <a:spcBef>
                <a:spcPct val="0"/>
              </a:spcBef>
              <a:buClr>
                <a:srgbClr val="DC0081"/>
              </a:buClr>
              <a:buFont typeface="Wingdings" pitchFamily="2" charset="2"/>
              <a:buNone/>
            </a:pPr>
            <a:r>
              <a:rPr lang="en-US" b="1" dirty="0">
                <a:solidFill>
                  <a:srgbClr val="0070C0"/>
                </a:solidFill>
              </a:rPr>
              <a:t>IF - </a:t>
            </a:r>
            <a:r>
              <a:rPr lang="en-US" b="1" dirty="0" err="1">
                <a:solidFill>
                  <a:srgbClr val="0070C0"/>
                </a:solidFill>
              </a:rPr>
              <a:t>VB.Net</a:t>
            </a:r>
            <a:endParaRPr lang="en-US" b="1" dirty="0">
              <a:solidFill>
                <a:srgbClr val="0070C0"/>
              </a:solidFill>
            </a:endParaRPr>
          </a:p>
          <a:p>
            <a:pPr marL="0" indent="0">
              <a:buNone/>
            </a:pPr>
            <a:endParaRPr lang="en-US" dirty="0"/>
          </a:p>
          <a:p>
            <a:pPr marL="0" indent="0">
              <a:buNone/>
            </a:pPr>
            <a:r>
              <a:rPr lang="en-US" dirty="0"/>
              <a:t>If </a:t>
            </a:r>
            <a:r>
              <a:rPr lang="en-US" i="1" dirty="0" err="1"/>
              <a:t>condición</a:t>
            </a:r>
            <a:r>
              <a:rPr lang="en-US" dirty="0"/>
              <a:t> Then</a:t>
            </a:r>
          </a:p>
          <a:p>
            <a:pPr marL="0" indent="0">
              <a:buNone/>
            </a:pPr>
            <a:r>
              <a:rPr lang="en-US" dirty="0"/>
              <a:t>   </a:t>
            </a:r>
            <a:r>
              <a:rPr lang="en-US" i="1" dirty="0"/>
              <a:t>…</a:t>
            </a:r>
          </a:p>
          <a:p>
            <a:pPr marL="0" indent="0">
              <a:buNone/>
            </a:pPr>
            <a:r>
              <a:rPr lang="en-US" dirty="0" err="1"/>
              <a:t>ElseIf</a:t>
            </a:r>
            <a:r>
              <a:rPr lang="en-US" dirty="0"/>
              <a:t> </a:t>
            </a:r>
            <a:r>
              <a:rPr lang="en-US" i="1" dirty="0" err="1"/>
              <a:t>condición</a:t>
            </a:r>
            <a:r>
              <a:rPr lang="en-US" dirty="0"/>
              <a:t> Then</a:t>
            </a:r>
          </a:p>
          <a:p>
            <a:pPr marL="0" indent="0">
              <a:buNone/>
            </a:pPr>
            <a:r>
              <a:rPr lang="en-US" dirty="0"/>
              <a:t>   …</a:t>
            </a:r>
          </a:p>
          <a:p>
            <a:pPr marL="0" indent="0">
              <a:buNone/>
            </a:pPr>
            <a:r>
              <a:rPr lang="en-US" dirty="0"/>
              <a:t>Else </a:t>
            </a:r>
          </a:p>
          <a:p>
            <a:pPr marL="0" indent="0">
              <a:buNone/>
            </a:pPr>
            <a:r>
              <a:rPr lang="en-US" dirty="0"/>
              <a:t>   …</a:t>
            </a:r>
          </a:p>
          <a:p>
            <a:pPr marL="0" indent="0">
              <a:buNone/>
            </a:pPr>
            <a:r>
              <a:rPr lang="en-US" dirty="0"/>
              <a:t>End If</a:t>
            </a:r>
          </a:p>
        </p:txBody>
      </p:sp>
      <p:sp>
        <p:nvSpPr>
          <p:cNvPr id="18436" name="Rectangle 4">
            <a:extLst>
              <a:ext uri="{FF2B5EF4-FFF2-40B4-BE49-F238E27FC236}">
                <a16:creationId xmlns:a16="http://schemas.microsoft.com/office/drawing/2014/main" id="{71292653-BC12-4B07-A762-5528F913907C}"/>
              </a:ext>
            </a:extLst>
          </p:cNvPr>
          <p:cNvSpPr>
            <a:spLocks noChangeArrowheads="1"/>
          </p:cNvSpPr>
          <p:nvPr/>
        </p:nvSpPr>
        <p:spPr bwMode="auto">
          <a:xfrm>
            <a:off x="5181600" y="1124407"/>
            <a:ext cx="3625850" cy="3921073"/>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fontAlgn="base">
              <a:lnSpc>
                <a:spcPct val="85000"/>
              </a:lnSpc>
              <a:spcBef>
                <a:spcPct val="0"/>
              </a:spcBef>
              <a:spcAft>
                <a:spcPct val="0"/>
              </a:spcAft>
              <a:buClr>
                <a:srgbClr val="DC0081"/>
              </a:buClr>
              <a:buSzPct val="90000"/>
            </a:pPr>
            <a:r>
              <a:rPr lang="en-US" sz="2800" b="1" dirty="0">
                <a:solidFill>
                  <a:srgbClr val="0070C0"/>
                </a:solidFill>
                <a:latin typeface="Arial" panose="020B0604020202020204" pitchFamily="34" charset="0"/>
                <a:cs typeface="Arial" panose="020B0604020202020204" pitchFamily="34" charset="0"/>
              </a:rPr>
              <a:t>IF - C#</a:t>
            </a:r>
          </a:p>
          <a:p>
            <a:pPr fontAlgn="base">
              <a:spcBef>
                <a:spcPts val="600"/>
              </a:spcBef>
              <a:spcAft>
                <a:spcPct val="0"/>
              </a:spcAft>
              <a:buClr>
                <a:srgbClr val="0070C0"/>
              </a:buClr>
              <a:buSzPct val="90000"/>
            </a:pPr>
            <a:endParaRPr lang="en-US" sz="2800" dirty="0">
              <a:latin typeface="Arial" panose="020B0604020202020204" pitchFamily="34" charset="0"/>
              <a:cs typeface="Arial" panose="020B0604020202020204" pitchFamily="34" charset="0"/>
            </a:endParaRPr>
          </a:p>
          <a:p>
            <a:pPr fontAlgn="base">
              <a:spcBef>
                <a:spcPts val="600"/>
              </a:spcBef>
              <a:spcAft>
                <a:spcPct val="0"/>
              </a:spcAft>
              <a:buClr>
                <a:srgbClr val="0070C0"/>
              </a:buClr>
              <a:buSzPct val="90000"/>
            </a:pPr>
            <a:r>
              <a:rPr lang="en-US" sz="2800" dirty="0">
                <a:latin typeface="Arial" panose="020B0604020202020204" pitchFamily="34" charset="0"/>
                <a:cs typeface="Arial" panose="020B0604020202020204" pitchFamily="34" charset="0"/>
              </a:rPr>
              <a:t>if (</a:t>
            </a:r>
            <a:r>
              <a:rPr lang="en-US" sz="2800" i="1" dirty="0" err="1">
                <a:latin typeface="Arial" panose="020B0604020202020204" pitchFamily="34" charset="0"/>
                <a:cs typeface="Arial" panose="020B0604020202020204" pitchFamily="34" charset="0"/>
              </a:rPr>
              <a:t>condición</a:t>
            </a:r>
            <a:r>
              <a:rPr lang="en-US" sz="2800" dirty="0">
                <a:latin typeface="Arial" panose="020B0604020202020204" pitchFamily="34" charset="0"/>
                <a:cs typeface="Arial" panose="020B0604020202020204" pitchFamily="34" charset="0"/>
              </a:rPr>
              <a:t>)</a:t>
            </a:r>
          </a:p>
          <a:p>
            <a:pPr fontAlgn="base">
              <a:spcBef>
                <a:spcPts val="600"/>
              </a:spcBef>
              <a:spcAft>
                <a:spcPct val="0"/>
              </a:spcAft>
              <a:buClr>
                <a:srgbClr val="0070C0"/>
              </a:buClr>
              <a:buSzPct val="90000"/>
            </a:pPr>
            <a:r>
              <a:rPr lang="en-US" sz="2800" dirty="0">
                <a:latin typeface="Arial" panose="020B0604020202020204" pitchFamily="34" charset="0"/>
                <a:cs typeface="Arial" panose="020B0604020202020204" pitchFamily="34" charset="0"/>
              </a:rPr>
              <a:t>   …</a:t>
            </a:r>
          </a:p>
          <a:p>
            <a:pPr fontAlgn="base">
              <a:spcBef>
                <a:spcPts val="600"/>
              </a:spcBef>
              <a:spcAft>
                <a:spcPct val="0"/>
              </a:spcAft>
              <a:buClr>
                <a:srgbClr val="0070C0"/>
              </a:buClr>
              <a:buSzPct val="90000"/>
            </a:pPr>
            <a:r>
              <a:rPr lang="en-US" sz="2800" dirty="0">
                <a:latin typeface="Arial" panose="020B0604020202020204" pitchFamily="34" charset="0"/>
                <a:cs typeface="Arial" panose="020B0604020202020204" pitchFamily="34" charset="0"/>
              </a:rPr>
              <a:t>else if (</a:t>
            </a:r>
            <a:r>
              <a:rPr lang="en-US" sz="2800" i="1" dirty="0" err="1">
                <a:latin typeface="Arial" panose="020B0604020202020204" pitchFamily="34" charset="0"/>
                <a:cs typeface="Arial" panose="020B0604020202020204" pitchFamily="34" charset="0"/>
              </a:rPr>
              <a:t>condición</a:t>
            </a:r>
            <a:r>
              <a:rPr lang="en-US" sz="2800" dirty="0">
                <a:latin typeface="Arial" panose="020B0604020202020204" pitchFamily="34" charset="0"/>
                <a:cs typeface="Arial" panose="020B0604020202020204" pitchFamily="34" charset="0"/>
              </a:rPr>
              <a:t>)</a:t>
            </a:r>
          </a:p>
          <a:p>
            <a:pPr fontAlgn="base">
              <a:spcBef>
                <a:spcPts val="600"/>
              </a:spcBef>
              <a:spcAft>
                <a:spcPct val="0"/>
              </a:spcAft>
              <a:buClr>
                <a:srgbClr val="0070C0"/>
              </a:buClr>
              <a:buSzPct val="90000"/>
            </a:pPr>
            <a:r>
              <a:rPr lang="en-US" sz="2800" dirty="0">
                <a:latin typeface="Arial" panose="020B0604020202020204" pitchFamily="34" charset="0"/>
                <a:cs typeface="Arial" panose="020B0604020202020204" pitchFamily="34" charset="0"/>
              </a:rPr>
              <a:t>   …</a:t>
            </a:r>
          </a:p>
          <a:p>
            <a:pPr fontAlgn="base">
              <a:spcBef>
                <a:spcPts val="600"/>
              </a:spcBef>
              <a:spcAft>
                <a:spcPct val="0"/>
              </a:spcAft>
              <a:buClr>
                <a:srgbClr val="0070C0"/>
              </a:buClr>
              <a:buSzPct val="90000"/>
            </a:pPr>
            <a:r>
              <a:rPr lang="en-US" sz="2800" dirty="0">
                <a:latin typeface="Arial" panose="020B0604020202020204" pitchFamily="34" charset="0"/>
                <a:cs typeface="Arial" panose="020B0604020202020204" pitchFamily="34" charset="0"/>
              </a:rPr>
              <a:t>else</a:t>
            </a:r>
          </a:p>
          <a:p>
            <a:pPr fontAlgn="base">
              <a:spcBef>
                <a:spcPts val="600"/>
              </a:spcBef>
              <a:spcAft>
                <a:spcPct val="0"/>
              </a:spcAft>
              <a:buClr>
                <a:srgbClr val="0070C0"/>
              </a:buClr>
              <a:buSzPct val="90000"/>
            </a:pPr>
            <a:r>
              <a:rPr lang="en-US" sz="2800" dirty="0">
                <a:latin typeface="Arial" panose="020B0604020202020204" pitchFamily="34" charset="0"/>
                <a:cs typeface="Arial" panose="020B0604020202020204" pitchFamily="34" charset="0"/>
              </a:rPr>
              <a:t>   …</a:t>
            </a:r>
          </a:p>
        </p:txBody>
      </p:sp>
      <p:sp>
        <p:nvSpPr>
          <p:cNvPr id="35845" name="Line 5">
            <a:extLst>
              <a:ext uri="{FF2B5EF4-FFF2-40B4-BE49-F238E27FC236}">
                <a16:creationId xmlns:a16="http://schemas.microsoft.com/office/drawing/2014/main" id="{7D968ABC-906D-4FC4-8BBF-E774492CDFF4}"/>
              </a:ext>
            </a:extLst>
          </p:cNvPr>
          <p:cNvSpPr>
            <a:spLocks noChangeShapeType="1"/>
          </p:cNvSpPr>
          <p:nvPr/>
        </p:nvSpPr>
        <p:spPr bwMode="auto">
          <a:xfrm>
            <a:off x="4814888" y="990600"/>
            <a:ext cx="0" cy="4824413"/>
          </a:xfrm>
          <a:prstGeom prst="line">
            <a:avLst/>
          </a:prstGeom>
          <a:noFill/>
          <a:ln w="57150">
            <a:solidFill>
              <a:schemeClr val="bg1"/>
            </a:solidFill>
            <a:round/>
            <a:headEnd type="none" w="sm" len="sm"/>
            <a:tailEnd type="none" w="sm" len="sm"/>
          </a:ln>
          <a:extLst>
            <a:ext uri="{909E8E84-426E-40DD-AFC4-6F175D3DCCD1}">
              <a14:hiddenFill xmlns:a14="http://schemas.microsoft.com/office/drawing/2010/main">
                <a:noFill/>
              </a14:hiddenFill>
            </a:ext>
          </a:extLst>
        </p:spPr>
        <p:txBody>
          <a:bodyPr lIns="92075" tIns="46038" rIns="92075" bIns="46038" anchor="ctr">
            <a:spAutoFit/>
          </a:bodyPr>
          <a:lstStyle/>
          <a:p>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0013BDA0-600A-4907-9393-897CAAA57C32}"/>
              </a:ext>
            </a:extLst>
          </p:cNvPr>
          <p:cNvSpPr>
            <a:spLocks noGrp="1" noChangeArrowheads="1"/>
          </p:cNvSpPr>
          <p:nvPr>
            <p:ph type="title"/>
          </p:nvPr>
        </p:nvSpPr>
        <p:spPr/>
        <p:txBody>
          <a:bodyPr/>
          <a:lstStyle/>
          <a:p>
            <a:pPr eaLnBrk="1" hangingPunct="1"/>
            <a:r>
              <a:rPr lang="en-US" altLang="es-AR"/>
              <a:t>Operadores Logicos</a:t>
            </a:r>
          </a:p>
        </p:txBody>
      </p:sp>
      <p:graphicFrame>
        <p:nvGraphicFramePr>
          <p:cNvPr id="333827" name="Group 3">
            <a:extLst>
              <a:ext uri="{FF2B5EF4-FFF2-40B4-BE49-F238E27FC236}">
                <a16:creationId xmlns:a16="http://schemas.microsoft.com/office/drawing/2014/main" id="{1EAB68DD-54ED-4D16-96A0-9F024BC0BFAA}"/>
              </a:ext>
            </a:extLst>
          </p:cNvPr>
          <p:cNvGraphicFramePr>
            <a:graphicFrameLocks noGrp="1"/>
          </p:cNvGraphicFramePr>
          <p:nvPr>
            <p:extLst>
              <p:ext uri="{D42A27DB-BD31-4B8C-83A1-F6EECF244321}">
                <p14:modId xmlns:p14="http://schemas.microsoft.com/office/powerpoint/2010/main" val="3015430028"/>
              </p:ext>
            </p:extLst>
          </p:nvPr>
        </p:nvGraphicFramePr>
        <p:xfrm>
          <a:off x="598506" y="838200"/>
          <a:ext cx="5064125" cy="2346649"/>
        </p:xfrm>
        <a:graphic>
          <a:graphicData uri="http://schemas.openxmlformats.org/drawingml/2006/table">
            <a:tbl>
              <a:tblPr/>
              <a:tblGrid>
                <a:gridCol w="1125148">
                  <a:extLst>
                    <a:ext uri="{9D8B030D-6E8A-4147-A177-3AD203B41FA5}">
                      <a16:colId xmlns:a16="http://schemas.microsoft.com/office/drawing/2014/main" val="20000"/>
                    </a:ext>
                  </a:extLst>
                </a:gridCol>
                <a:gridCol w="1079145">
                  <a:extLst>
                    <a:ext uri="{9D8B030D-6E8A-4147-A177-3AD203B41FA5}">
                      <a16:colId xmlns:a16="http://schemas.microsoft.com/office/drawing/2014/main" val="20001"/>
                    </a:ext>
                  </a:extLst>
                </a:gridCol>
                <a:gridCol w="2859832">
                  <a:extLst>
                    <a:ext uri="{9D8B030D-6E8A-4147-A177-3AD203B41FA5}">
                      <a16:colId xmlns:a16="http://schemas.microsoft.com/office/drawing/2014/main" val="20002"/>
                    </a:ext>
                  </a:extLst>
                </a:gridCol>
              </a:tblGrid>
              <a:tr h="335228">
                <a:tc>
                  <a:txBody>
                    <a:bodyPr/>
                    <a:lstStyle/>
                    <a:p>
                      <a:pPr marL="342900" marR="0" lvl="0" indent="-342900" algn="ctr" defTabSz="914400" rtl="0" eaLnBrk="1" fontAlgn="base" latinLnBrk="0" hangingPunct="1">
                        <a:lnSpc>
                          <a:spcPct val="100000"/>
                        </a:lnSpc>
                        <a:spcBef>
                          <a:spcPct val="0"/>
                        </a:spcBef>
                        <a:spcAft>
                          <a:spcPct val="0"/>
                        </a:spcAft>
                        <a:buClr>
                          <a:srgbClr val="FFCC00"/>
                        </a:buClr>
                        <a:buSzPct val="120000"/>
                        <a:buFontTx/>
                        <a:buNone/>
                        <a:tabLst/>
                      </a:pPr>
                      <a:r>
                        <a:rPr kumimoji="0" lang="en-US" sz="1800" b="1" i="0" u="none" strike="noStrike" cap="none" normalizeH="0" baseline="0" dirty="0">
                          <a:ln>
                            <a:noFill/>
                          </a:ln>
                          <a:solidFill>
                            <a:srgbClr val="0070C0"/>
                          </a:solidFill>
                          <a:effectLst/>
                          <a:latin typeface="Arial" charset="0"/>
                          <a:cs typeface="Times New Roman" pitchFamily="18" charset="0"/>
                        </a:rPr>
                        <a:t>C#</a:t>
                      </a:r>
                      <a:endParaRPr kumimoji="0" lang="en-US" sz="1800" b="1" i="0" u="none" strike="noStrike" cap="none" normalizeH="0" baseline="0" dirty="0">
                        <a:ln>
                          <a:noFill/>
                        </a:ln>
                        <a:solidFill>
                          <a:srgbClr val="0070C0"/>
                        </a:solidFill>
                        <a:effectLst/>
                        <a:latin typeface="Arial" charset="0"/>
                      </a:endParaRPr>
                    </a:p>
                  </a:txBody>
                  <a:tcPr marT="45697" marB="456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ctr" defTabSz="914400" rtl="0" eaLnBrk="1" fontAlgn="base" latinLnBrk="0" hangingPunct="1">
                        <a:lnSpc>
                          <a:spcPct val="100000"/>
                        </a:lnSpc>
                        <a:spcBef>
                          <a:spcPct val="0"/>
                        </a:spcBef>
                        <a:spcAft>
                          <a:spcPct val="0"/>
                        </a:spcAft>
                        <a:buClr>
                          <a:srgbClr val="FFCC00"/>
                        </a:buClr>
                        <a:buSzPct val="120000"/>
                        <a:buFontTx/>
                        <a:buNone/>
                        <a:tabLst/>
                      </a:pPr>
                      <a:r>
                        <a:rPr kumimoji="0" lang="en-US" sz="1800" b="1" i="0" u="none" strike="noStrike" cap="none" normalizeH="0" baseline="0" dirty="0">
                          <a:ln>
                            <a:noFill/>
                          </a:ln>
                          <a:solidFill>
                            <a:srgbClr val="0070C0"/>
                          </a:solidFill>
                          <a:effectLst/>
                          <a:latin typeface="Arial" charset="0"/>
                          <a:cs typeface="Times New Roman" pitchFamily="18" charset="0"/>
                        </a:rPr>
                        <a:t>VB.NET</a:t>
                      </a:r>
                      <a:endParaRPr kumimoji="0" lang="en-US" sz="1800" b="1" i="0" u="none" strike="noStrike" cap="none" normalizeH="0" baseline="0" dirty="0">
                        <a:ln>
                          <a:noFill/>
                        </a:ln>
                        <a:solidFill>
                          <a:srgbClr val="0070C0"/>
                        </a:solidFill>
                        <a:effectLst/>
                        <a:latin typeface="Arial" charset="0"/>
                      </a:endParaRPr>
                    </a:p>
                  </a:txBody>
                  <a:tcPr marT="45697" marB="456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ctr" defTabSz="914400" rtl="0" eaLnBrk="1" fontAlgn="base" latinLnBrk="0" hangingPunct="1">
                        <a:lnSpc>
                          <a:spcPct val="100000"/>
                        </a:lnSpc>
                        <a:spcBef>
                          <a:spcPct val="0"/>
                        </a:spcBef>
                        <a:spcAft>
                          <a:spcPct val="0"/>
                        </a:spcAft>
                        <a:buClr>
                          <a:srgbClr val="FFCC00"/>
                        </a:buClr>
                        <a:buSzPct val="120000"/>
                        <a:buFontTx/>
                        <a:buNone/>
                        <a:tabLst/>
                      </a:pPr>
                      <a:r>
                        <a:rPr kumimoji="0" lang="en-US" sz="1800" b="1" i="0" u="none" strike="noStrike" cap="none" normalizeH="0" baseline="0" dirty="0" err="1">
                          <a:ln>
                            <a:noFill/>
                          </a:ln>
                          <a:solidFill>
                            <a:srgbClr val="0070C0"/>
                          </a:solidFill>
                          <a:effectLst/>
                          <a:latin typeface="Arial" charset="0"/>
                          <a:cs typeface="Times New Roman" pitchFamily="18" charset="0"/>
                        </a:rPr>
                        <a:t>Operador</a:t>
                      </a:r>
                      <a:endParaRPr kumimoji="0" lang="en-US" sz="1800" b="1" i="0" u="none" strike="noStrike" cap="none" normalizeH="0" baseline="0" dirty="0">
                        <a:ln>
                          <a:noFill/>
                        </a:ln>
                        <a:solidFill>
                          <a:srgbClr val="0070C0"/>
                        </a:solidFill>
                        <a:effectLst/>
                        <a:latin typeface="Arial" charset="0"/>
                      </a:endParaRPr>
                    </a:p>
                  </a:txBody>
                  <a:tcPr marT="45697" marB="456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396187">
                <a:tc>
                  <a:txBody>
                    <a:bodyPr/>
                    <a:lstStyle/>
                    <a:p>
                      <a:pPr marL="342900" marR="0" lvl="0" indent="-342900" algn="ctr" defTabSz="914400" rtl="0" eaLnBrk="1" fontAlgn="base" latinLnBrk="0" hangingPunct="1">
                        <a:lnSpc>
                          <a:spcPct val="100000"/>
                        </a:lnSpc>
                        <a:spcBef>
                          <a:spcPct val="0"/>
                        </a:spcBef>
                        <a:spcAft>
                          <a:spcPct val="0"/>
                        </a:spcAft>
                        <a:buClr>
                          <a:srgbClr val="FFCC00"/>
                        </a:buClr>
                        <a:buSzPct val="120000"/>
                        <a:buFontTx/>
                        <a:buNone/>
                        <a:tabLst/>
                      </a:pPr>
                      <a:r>
                        <a:rPr kumimoji="0" lang="en-US" sz="1800" b="1" i="0" u="none" strike="noStrike" cap="none" normalizeH="0" baseline="0" dirty="0">
                          <a:ln>
                            <a:noFill/>
                          </a:ln>
                          <a:solidFill>
                            <a:sysClr val="windowText" lastClr="000000"/>
                          </a:solidFill>
                          <a:effectLst/>
                          <a:latin typeface="Arial" charset="0"/>
                        </a:rPr>
                        <a:t>&amp;&amp;</a:t>
                      </a:r>
                    </a:p>
                  </a:txBody>
                  <a:tcPr marT="45697" marB="456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ctr" defTabSz="914400" rtl="0" eaLnBrk="1" fontAlgn="base" latinLnBrk="0" hangingPunct="1">
                        <a:lnSpc>
                          <a:spcPct val="100000"/>
                        </a:lnSpc>
                        <a:spcBef>
                          <a:spcPct val="0"/>
                        </a:spcBef>
                        <a:spcAft>
                          <a:spcPct val="0"/>
                        </a:spcAft>
                        <a:buClr>
                          <a:srgbClr val="FFCC00"/>
                        </a:buClr>
                        <a:buSzPct val="120000"/>
                        <a:buFontTx/>
                        <a:buNone/>
                        <a:tabLst/>
                      </a:pPr>
                      <a:r>
                        <a:rPr kumimoji="0" lang="en-US" sz="1800" b="1" i="0" u="none" strike="noStrike" cap="none" normalizeH="0" baseline="0" dirty="0">
                          <a:ln>
                            <a:noFill/>
                          </a:ln>
                          <a:solidFill>
                            <a:sysClr val="windowText" lastClr="000000"/>
                          </a:solidFill>
                          <a:effectLst/>
                          <a:latin typeface="Arial" charset="0"/>
                        </a:rPr>
                        <a:t>And</a:t>
                      </a:r>
                    </a:p>
                  </a:txBody>
                  <a:tcPr marT="45697" marB="456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l" defTabSz="914400" rtl="0" eaLnBrk="1" fontAlgn="base" latinLnBrk="0" hangingPunct="1">
                        <a:lnSpc>
                          <a:spcPct val="100000"/>
                        </a:lnSpc>
                        <a:spcBef>
                          <a:spcPct val="0"/>
                        </a:spcBef>
                        <a:spcAft>
                          <a:spcPct val="0"/>
                        </a:spcAft>
                        <a:buClr>
                          <a:srgbClr val="FFCC00"/>
                        </a:buClr>
                        <a:buSzPct val="120000"/>
                        <a:buFontTx/>
                        <a:buNone/>
                        <a:tabLst/>
                      </a:pPr>
                      <a:r>
                        <a:rPr kumimoji="0" lang="es-ES" sz="1800" b="0" i="0" u="none" strike="noStrike" cap="none" normalizeH="0" baseline="0" noProof="0" dirty="0">
                          <a:ln>
                            <a:noFill/>
                          </a:ln>
                          <a:solidFill>
                            <a:srgbClr val="000000"/>
                          </a:solidFill>
                          <a:effectLst/>
                          <a:latin typeface="Arial" charset="0"/>
                        </a:rPr>
                        <a:t>Operador lógico Y</a:t>
                      </a:r>
                    </a:p>
                  </a:txBody>
                  <a:tcPr marT="45697" marB="456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1"/>
                  </a:ext>
                </a:extLst>
              </a:tr>
              <a:tr h="396187">
                <a:tc>
                  <a:txBody>
                    <a:bodyPr/>
                    <a:lstStyle/>
                    <a:p>
                      <a:pPr marL="342900" marR="0" lvl="0" indent="-342900" algn="ctr" defTabSz="914400" rtl="0" eaLnBrk="1" fontAlgn="base" latinLnBrk="0" hangingPunct="1">
                        <a:lnSpc>
                          <a:spcPct val="100000"/>
                        </a:lnSpc>
                        <a:spcBef>
                          <a:spcPct val="0"/>
                        </a:spcBef>
                        <a:spcAft>
                          <a:spcPct val="0"/>
                        </a:spcAft>
                        <a:buClr>
                          <a:srgbClr val="FFCC00"/>
                        </a:buClr>
                        <a:buSzPct val="120000"/>
                        <a:buFontTx/>
                        <a:buNone/>
                        <a:tabLst/>
                      </a:pPr>
                      <a:r>
                        <a:rPr kumimoji="0" lang="en-US" sz="1800" b="1" i="0" u="none" strike="noStrike" cap="none" normalizeH="0" baseline="0" dirty="0" err="1">
                          <a:ln>
                            <a:noFill/>
                          </a:ln>
                          <a:solidFill>
                            <a:sysClr val="windowText" lastClr="000000"/>
                          </a:solidFill>
                          <a:effectLst/>
                          <a:latin typeface="Arial" charset="0"/>
                        </a:rPr>
                        <a:t>ll</a:t>
                      </a:r>
                      <a:endParaRPr kumimoji="0" lang="en-US" sz="1800" b="1" i="0" u="none" strike="noStrike" cap="none" normalizeH="0" baseline="0" dirty="0">
                        <a:ln>
                          <a:noFill/>
                        </a:ln>
                        <a:solidFill>
                          <a:sysClr val="windowText" lastClr="000000"/>
                        </a:solidFill>
                        <a:effectLst/>
                        <a:latin typeface="Arial" charset="0"/>
                      </a:endParaRPr>
                    </a:p>
                  </a:txBody>
                  <a:tcPr marT="45697" marB="456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ctr" defTabSz="914400" rtl="0" eaLnBrk="1" fontAlgn="base" latinLnBrk="0" hangingPunct="1">
                        <a:lnSpc>
                          <a:spcPct val="100000"/>
                        </a:lnSpc>
                        <a:spcBef>
                          <a:spcPct val="0"/>
                        </a:spcBef>
                        <a:spcAft>
                          <a:spcPct val="0"/>
                        </a:spcAft>
                        <a:buClr>
                          <a:srgbClr val="FFCC00"/>
                        </a:buClr>
                        <a:buSzPct val="120000"/>
                        <a:buFontTx/>
                        <a:buNone/>
                        <a:tabLst/>
                      </a:pPr>
                      <a:r>
                        <a:rPr kumimoji="0" lang="en-US" sz="1800" b="1" i="0" u="none" strike="noStrike" cap="none" normalizeH="0" baseline="0" dirty="0">
                          <a:ln>
                            <a:noFill/>
                          </a:ln>
                          <a:solidFill>
                            <a:sysClr val="windowText" lastClr="000000"/>
                          </a:solidFill>
                          <a:effectLst/>
                          <a:latin typeface="Arial" charset="0"/>
                        </a:rPr>
                        <a:t>Or</a:t>
                      </a:r>
                    </a:p>
                  </a:txBody>
                  <a:tcPr marT="45697" marB="456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l" defTabSz="914400" rtl="0" eaLnBrk="1" fontAlgn="base" latinLnBrk="0" hangingPunct="1">
                        <a:lnSpc>
                          <a:spcPct val="100000"/>
                        </a:lnSpc>
                        <a:spcBef>
                          <a:spcPct val="0"/>
                        </a:spcBef>
                        <a:spcAft>
                          <a:spcPct val="0"/>
                        </a:spcAft>
                        <a:buClr>
                          <a:srgbClr val="FFCC00"/>
                        </a:buClr>
                        <a:buSzPct val="120000"/>
                        <a:buFontTx/>
                        <a:buNone/>
                        <a:tabLst/>
                      </a:pPr>
                      <a:r>
                        <a:rPr kumimoji="0" lang="es-ES" sz="1800" b="0" i="0" u="none" strike="noStrike" cap="none" normalizeH="0" baseline="0" noProof="0" dirty="0">
                          <a:ln>
                            <a:noFill/>
                          </a:ln>
                          <a:solidFill>
                            <a:srgbClr val="000000"/>
                          </a:solidFill>
                          <a:effectLst/>
                          <a:latin typeface="Arial" charset="0"/>
                        </a:rPr>
                        <a:t>Operador lógico O</a:t>
                      </a:r>
                    </a:p>
                  </a:txBody>
                  <a:tcPr marT="45697" marB="456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2"/>
                  </a:ext>
                </a:extLst>
              </a:tr>
              <a:tr h="396187">
                <a:tc>
                  <a:txBody>
                    <a:bodyPr/>
                    <a:lstStyle/>
                    <a:p>
                      <a:pPr marL="342900" marR="0" lvl="0" indent="-342900" algn="ctr" defTabSz="914400" rtl="0" eaLnBrk="1" fontAlgn="base" latinLnBrk="0" hangingPunct="1">
                        <a:lnSpc>
                          <a:spcPct val="100000"/>
                        </a:lnSpc>
                        <a:spcBef>
                          <a:spcPct val="0"/>
                        </a:spcBef>
                        <a:spcAft>
                          <a:spcPct val="0"/>
                        </a:spcAft>
                        <a:buClr>
                          <a:srgbClr val="FFCC00"/>
                        </a:buClr>
                        <a:buSzPct val="120000"/>
                        <a:buFontTx/>
                        <a:buNone/>
                        <a:tabLst/>
                      </a:pPr>
                      <a:r>
                        <a:rPr kumimoji="0" lang="en-US" sz="1800" b="1" i="0" u="none" strike="noStrike" cap="none" normalizeH="0" baseline="0">
                          <a:ln>
                            <a:noFill/>
                          </a:ln>
                          <a:solidFill>
                            <a:sysClr val="windowText" lastClr="000000"/>
                          </a:solidFill>
                          <a:effectLst/>
                          <a:latin typeface="Arial" charset="0"/>
                        </a:rPr>
                        <a:t>!</a:t>
                      </a:r>
                    </a:p>
                  </a:txBody>
                  <a:tcPr marT="45697" marB="456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ctr" defTabSz="914400" rtl="0" eaLnBrk="1" fontAlgn="base" latinLnBrk="0" hangingPunct="1">
                        <a:lnSpc>
                          <a:spcPct val="100000"/>
                        </a:lnSpc>
                        <a:spcBef>
                          <a:spcPct val="0"/>
                        </a:spcBef>
                        <a:spcAft>
                          <a:spcPct val="0"/>
                        </a:spcAft>
                        <a:buClr>
                          <a:srgbClr val="FFCC00"/>
                        </a:buClr>
                        <a:buSzPct val="120000"/>
                        <a:buFontTx/>
                        <a:buNone/>
                        <a:tabLst/>
                      </a:pPr>
                      <a:r>
                        <a:rPr kumimoji="0" lang="en-US" sz="1800" b="1" i="0" u="none" strike="noStrike" cap="none" normalizeH="0" baseline="0" dirty="0">
                          <a:ln>
                            <a:noFill/>
                          </a:ln>
                          <a:solidFill>
                            <a:sysClr val="windowText" lastClr="000000"/>
                          </a:solidFill>
                          <a:effectLst/>
                          <a:latin typeface="Arial" charset="0"/>
                        </a:rPr>
                        <a:t>Not</a:t>
                      </a:r>
                    </a:p>
                  </a:txBody>
                  <a:tcPr marT="45697" marB="456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l" defTabSz="914400" rtl="0" eaLnBrk="1" fontAlgn="base" latinLnBrk="0" hangingPunct="1">
                        <a:lnSpc>
                          <a:spcPct val="100000"/>
                        </a:lnSpc>
                        <a:spcBef>
                          <a:spcPct val="0"/>
                        </a:spcBef>
                        <a:spcAft>
                          <a:spcPct val="0"/>
                        </a:spcAft>
                        <a:buClr>
                          <a:srgbClr val="FFCC00"/>
                        </a:buClr>
                        <a:buSzPct val="120000"/>
                        <a:buFontTx/>
                        <a:buNone/>
                        <a:tabLst/>
                      </a:pPr>
                      <a:r>
                        <a:rPr kumimoji="0" lang="es-ES" sz="1800" b="0" i="0" u="none" strike="noStrike" cap="none" normalizeH="0" baseline="0" noProof="0" dirty="0">
                          <a:ln>
                            <a:noFill/>
                          </a:ln>
                          <a:solidFill>
                            <a:srgbClr val="000000"/>
                          </a:solidFill>
                          <a:effectLst/>
                          <a:latin typeface="Arial" charset="0"/>
                        </a:rPr>
                        <a:t>Negación lógica</a:t>
                      </a:r>
                    </a:p>
                  </a:txBody>
                  <a:tcPr marT="45697" marB="456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3"/>
                  </a:ext>
                </a:extLst>
              </a:tr>
              <a:tr h="396187">
                <a:tc>
                  <a:txBody>
                    <a:bodyPr/>
                    <a:lstStyle/>
                    <a:p>
                      <a:pPr marL="342900" marR="0" lvl="0" indent="-342900" algn="ctr" defTabSz="914400" rtl="0" eaLnBrk="1" fontAlgn="base" latinLnBrk="0" hangingPunct="1">
                        <a:lnSpc>
                          <a:spcPct val="100000"/>
                        </a:lnSpc>
                        <a:spcBef>
                          <a:spcPct val="0"/>
                        </a:spcBef>
                        <a:spcAft>
                          <a:spcPct val="0"/>
                        </a:spcAft>
                        <a:buClr>
                          <a:srgbClr val="FFCC00"/>
                        </a:buClr>
                        <a:buSzPct val="120000"/>
                        <a:buFontTx/>
                        <a:buNone/>
                        <a:tabLst/>
                      </a:pPr>
                      <a:r>
                        <a:rPr kumimoji="0" lang="en-US" sz="1800" b="1" i="0" u="none" strike="noStrike" cap="none" normalizeH="0" baseline="0">
                          <a:ln>
                            <a:noFill/>
                          </a:ln>
                          <a:solidFill>
                            <a:sysClr val="windowText" lastClr="000000"/>
                          </a:solidFill>
                          <a:effectLst/>
                          <a:latin typeface="Arial" charset="0"/>
                        </a:rPr>
                        <a:t>==</a:t>
                      </a:r>
                    </a:p>
                  </a:txBody>
                  <a:tcPr marT="45697" marB="456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ctr" defTabSz="914400" rtl="0" eaLnBrk="1" fontAlgn="base" latinLnBrk="0" hangingPunct="1">
                        <a:lnSpc>
                          <a:spcPct val="100000"/>
                        </a:lnSpc>
                        <a:spcBef>
                          <a:spcPct val="0"/>
                        </a:spcBef>
                        <a:spcAft>
                          <a:spcPct val="0"/>
                        </a:spcAft>
                        <a:buClr>
                          <a:srgbClr val="FFCC00"/>
                        </a:buClr>
                        <a:buSzPct val="120000"/>
                        <a:buFontTx/>
                        <a:buNone/>
                        <a:tabLst/>
                      </a:pPr>
                      <a:r>
                        <a:rPr kumimoji="0" lang="en-US" sz="1800" b="1" i="0" u="none" strike="noStrike" cap="none" normalizeH="0" baseline="0" dirty="0">
                          <a:ln>
                            <a:noFill/>
                          </a:ln>
                          <a:solidFill>
                            <a:sysClr val="windowText" lastClr="000000"/>
                          </a:solidFill>
                          <a:effectLst/>
                          <a:latin typeface="Arial" charset="0"/>
                        </a:rPr>
                        <a:t>=</a:t>
                      </a:r>
                    </a:p>
                  </a:txBody>
                  <a:tcPr marT="45697" marB="456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l" defTabSz="914400" rtl="0" eaLnBrk="1" fontAlgn="base" latinLnBrk="0" hangingPunct="1">
                        <a:lnSpc>
                          <a:spcPct val="100000"/>
                        </a:lnSpc>
                        <a:spcBef>
                          <a:spcPct val="0"/>
                        </a:spcBef>
                        <a:spcAft>
                          <a:spcPct val="0"/>
                        </a:spcAft>
                        <a:buClr>
                          <a:srgbClr val="FFCC00"/>
                        </a:buClr>
                        <a:buSzPct val="120000"/>
                        <a:buFontTx/>
                        <a:buNone/>
                        <a:tabLst/>
                      </a:pPr>
                      <a:r>
                        <a:rPr kumimoji="0" lang="es-ES" sz="1800" b="0" i="0" u="none" strike="noStrike" cap="none" normalizeH="0" baseline="0" noProof="0" dirty="0">
                          <a:ln>
                            <a:noFill/>
                          </a:ln>
                          <a:solidFill>
                            <a:srgbClr val="000000"/>
                          </a:solidFill>
                          <a:effectLst/>
                          <a:latin typeface="Arial" charset="0"/>
                        </a:rPr>
                        <a:t>Igual</a:t>
                      </a:r>
                      <a:r>
                        <a:rPr kumimoji="0" lang="es-ES" sz="1800" b="0" i="0" u="none" strike="noStrike" cap="none" normalizeH="0" baseline="0" noProof="0" dirty="0">
                          <a:ln>
                            <a:noFill/>
                          </a:ln>
                          <a:solidFill>
                            <a:srgbClr val="000000"/>
                          </a:solidFill>
                          <a:effectLst/>
                          <a:latin typeface="Arial" charset="0"/>
                          <a:ea typeface="Times New Roman" pitchFamily="18" charset="0"/>
                          <a:cs typeface="Arial" charset="0"/>
                        </a:rPr>
                        <a:t>  </a:t>
                      </a:r>
                    </a:p>
                  </a:txBody>
                  <a:tcPr marT="45697" marB="456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4"/>
                  </a:ext>
                </a:extLst>
              </a:tr>
              <a:tr h="396187">
                <a:tc>
                  <a:txBody>
                    <a:bodyPr/>
                    <a:lstStyle/>
                    <a:p>
                      <a:pPr marL="342900" marR="0" lvl="0" indent="-342900" algn="ctr" defTabSz="914400" rtl="0" eaLnBrk="1" fontAlgn="base" latinLnBrk="0" hangingPunct="1">
                        <a:lnSpc>
                          <a:spcPct val="100000"/>
                        </a:lnSpc>
                        <a:spcBef>
                          <a:spcPct val="0"/>
                        </a:spcBef>
                        <a:spcAft>
                          <a:spcPct val="0"/>
                        </a:spcAft>
                        <a:buClr>
                          <a:srgbClr val="FFCC00"/>
                        </a:buClr>
                        <a:buSzPct val="120000"/>
                        <a:buFontTx/>
                        <a:buNone/>
                        <a:tabLst/>
                      </a:pPr>
                      <a:r>
                        <a:rPr kumimoji="0" lang="en-US" sz="1800" b="1" i="0" u="none" strike="noStrike" cap="none" normalizeH="0" baseline="0" dirty="0">
                          <a:ln>
                            <a:noFill/>
                          </a:ln>
                          <a:solidFill>
                            <a:sysClr val="windowText" lastClr="000000"/>
                          </a:solidFill>
                          <a:effectLst/>
                          <a:latin typeface="Arial" charset="0"/>
                        </a:rPr>
                        <a:t>!=</a:t>
                      </a:r>
                    </a:p>
                  </a:txBody>
                  <a:tcPr marT="45697" marB="456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ctr" defTabSz="914400" rtl="0" eaLnBrk="1" fontAlgn="base" latinLnBrk="0" hangingPunct="1">
                        <a:lnSpc>
                          <a:spcPct val="100000"/>
                        </a:lnSpc>
                        <a:spcBef>
                          <a:spcPct val="0"/>
                        </a:spcBef>
                        <a:spcAft>
                          <a:spcPct val="0"/>
                        </a:spcAft>
                        <a:buClr>
                          <a:srgbClr val="FFCC00"/>
                        </a:buClr>
                        <a:buSzPct val="120000"/>
                        <a:buFontTx/>
                        <a:buNone/>
                        <a:tabLst/>
                      </a:pPr>
                      <a:r>
                        <a:rPr kumimoji="0" lang="en-US" sz="1800" b="1" i="0" u="none" strike="noStrike" cap="none" normalizeH="0" baseline="0" dirty="0">
                          <a:ln>
                            <a:noFill/>
                          </a:ln>
                          <a:solidFill>
                            <a:sysClr val="windowText" lastClr="000000"/>
                          </a:solidFill>
                          <a:effectLst/>
                          <a:latin typeface="Arial" charset="0"/>
                        </a:rPr>
                        <a:t>&lt;&gt;</a:t>
                      </a:r>
                    </a:p>
                  </a:txBody>
                  <a:tcPr marT="45697" marB="456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l" defTabSz="914400" rtl="0" eaLnBrk="1" fontAlgn="base" latinLnBrk="0" hangingPunct="1">
                        <a:lnSpc>
                          <a:spcPct val="100000"/>
                        </a:lnSpc>
                        <a:spcBef>
                          <a:spcPct val="0"/>
                        </a:spcBef>
                        <a:spcAft>
                          <a:spcPct val="0"/>
                        </a:spcAft>
                        <a:buClr>
                          <a:srgbClr val="FFCC00"/>
                        </a:buClr>
                        <a:buSzPct val="120000"/>
                        <a:buFontTx/>
                        <a:buNone/>
                        <a:tabLst/>
                      </a:pPr>
                      <a:r>
                        <a:rPr kumimoji="0" lang="es-ES" sz="1800" b="0" i="0" u="none" strike="noStrike" cap="none" normalizeH="0" baseline="0" noProof="0" dirty="0">
                          <a:ln>
                            <a:noFill/>
                          </a:ln>
                          <a:solidFill>
                            <a:srgbClr val="000000"/>
                          </a:solidFill>
                          <a:effectLst/>
                          <a:latin typeface="Arial" charset="0"/>
                        </a:rPr>
                        <a:t>Distinto</a:t>
                      </a:r>
                      <a:endParaRPr kumimoji="0" lang="es-ES" sz="1800" b="0" i="0" u="none" strike="noStrike" cap="none" normalizeH="0" baseline="0" noProof="0" dirty="0">
                        <a:ln>
                          <a:noFill/>
                        </a:ln>
                        <a:solidFill>
                          <a:srgbClr val="000000"/>
                        </a:solidFill>
                        <a:effectLst/>
                        <a:latin typeface="Arial" charset="0"/>
                        <a:ea typeface="Times New Roman" pitchFamily="18" charset="0"/>
                        <a:cs typeface="Arial" charset="0"/>
                      </a:endParaRPr>
                    </a:p>
                  </a:txBody>
                  <a:tcPr marT="45697" marB="456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5"/>
                  </a:ext>
                </a:extLst>
              </a:tr>
            </a:tbl>
          </a:graphicData>
        </a:graphic>
      </p:graphicFrame>
      <p:sp>
        <p:nvSpPr>
          <p:cNvPr id="9" name="Rectangle 3">
            <a:extLst>
              <a:ext uri="{FF2B5EF4-FFF2-40B4-BE49-F238E27FC236}">
                <a16:creationId xmlns:a16="http://schemas.microsoft.com/office/drawing/2014/main" id="{9E63EBA6-C526-42F8-9CB9-F2A018EF327C}"/>
              </a:ext>
            </a:extLst>
          </p:cNvPr>
          <p:cNvSpPr txBox="1">
            <a:spLocks noChangeArrowheads="1"/>
          </p:cNvSpPr>
          <p:nvPr/>
        </p:nvSpPr>
        <p:spPr bwMode="auto">
          <a:xfrm>
            <a:off x="428625" y="3379685"/>
            <a:ext cx="8388350" cy="307777"/>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marL="174625" indent="-174625" fontAlgn="base">
              <a:lnSpc>
                <a:spcPct val="100000"/>
              </a:lnSpc>
              <a:spcBef>
                <a:spcPts val="600"/>
              </a:spcBef>
              <a:spcAft>
                <a:spcPct val="0"/>
              </a:spcAft>
              <a:buClr>
                <a:srgbClr val="0070C0"/>
              </a:buClr>
              <a:buSzPct val="90000"/>
              <a:buFont typeface="Arial" pitchFamily="34" charset="0"/>
              <a:buChar char="•"/>
              <a:defRPr sz="2800">
                <a:latin typeface="Arial" panose="020B0604020202020204" pitchFamily="34" charset="0"/>
                <a:ea typeface="Arial" panose="020B0604020202020204" pitchFamily="34" charset="0"/>
                <a:cs typeface="Arial" panose="020B0604020202020204" pitchFamily="34" charset="0"/>
              </a:defRPr>
            </a:lvl1pPr>
            <a:lvl2pPr marL="458788" indent="-169863" fontAlgn="base">
              <a:lnSpc>
                <a:spcPct val="100000"/>
              </a:lnSpc>
              <a:spcBef>
                <a:spcPts val="600"/>
              </a:spcBef>
              <a:spcAft>
                <a:spcPct val="0"/>
              </a:spcAft>
              <a:buClr>
                <a:srgbClr val="0070C0"/>
              </a:buClr>
              <a:buSzPct val="80000"/>
              <a:buFont typeface="Arial" pitchFamily="34" charset="0"/>
              <a:buChar char="•"/>
              <a:defRPr sz="2400">
                <a:latin typeface="Arial" panose="020B0604020202020204" pitchFamily="34" charset="0"/>
                <a:ea typeface="Arial" panose="020B0604020202020204" pitchFamily="34" charset="0"/>
                <a:cs typeface="Arial" panose="020B0604020202020204" pitchFamily="34" charset="0"/>
              </a:defRPr>
            </a:lvl2pPr>
            <a:lvl3pPr marL="854075" indent="-173038" fontAlgn="base">
              <a:lnSpc>
                <a:spcPct val="100000"/>
              </a:lnSpc>
              <a:spcBef>
                <a:spcPts val="600"/>
              </a:spcBef>
              <a:spcAft>
                <a:spcPct val="0"/>
              </a:spcAft>
              <a:buClr>
                <a:srgbClr val="0070C0"/>
              </a:buClr>
              <a:buSzPct val="80000"/>
              <a:buFont typeface="Arial" pitchFamily="34" charset="0"/>
              <a:buChar char="•"/>
              <a:defRPr sz="2000">
                <a:latin typeface="Arial" panose="020B0604020202020204" pitchFamily="34" charset="0"/>
                <a:ea typeface="Arial" panose="020B0604020202020204" pitchFamily="34" charset="0"/>
                <a:cs typeface="Arial" panose="020B0604020202020204" pitchFamily="34" charset="0"/>
              </a:defRPr>
            </a:lvl3pPr>
            <a:lvl4pPr marL="1254125" indent="-165100" fontAlgn="base">
              <a:lnSpc>
                <a:spcPct val="100000"/>
              </a:lnSpc>
              <a:spcBef>
                <a:spcPts val="600"/>
              </a:spcBef>
              <a:spcAft>
                <a:spcPct val="0"/>
              </a:spcAft>
              <a:buClr>
                <a:srgbClr val="0070C0"/>
              </a:buClr>
              <a:buSzPct val="90000"/>
              <a:buFont typeface="Arial" pitchFamily="34" charset="0"/>
              <a:buChar char="•"/>
              <a:defRPr>
                <a:latin typeface="Arial" panose="020B0604020202020204" pitchFamily="34" charset="0"/>
                <a:ea typeface="Arial" panose="020B0604020202020204" pitchFamily="34" charset="0"/>
                <a:cs typeface="Arial" panose="020B0604020202020204" pitchFamily="34" charset="0"/>
              </a:defRPr>
            </a:lvl4pPr>
            <a:lvl5pPr marL="1544638" indent="-168275" fontAlgn="base">
              <a:lnSpc>
                <a:spcPct val="100000"/>
              </a:lnSpc>
              <a:spcBef>
                <a:spcPts val="600"/>
              </a:spcBef>
              <a:spcAft>
                <a:spcPct val="0"/>
              </a:spcAft>
              <a:buClr>
                <a:srgbClr val="0070C0"/>
              </a:buClr>
              <a:buSzPct val="90000"/>
              <a:buFont typeface="Arial" pitchFamily="34" charset="0"/>
              <a:buChar char="•"/>
              <a:defRPr>
                <a:latin typeface="Arial" panose="020B0604020202020204" pitchFamily="34" charset="0"/>
                <a:ea typeface="Arial" panose="020B0604020202020204" pitchFamily="34" charset="0"/>
                <a:cs typeface="Arial" panose="020B0604020202020204" pitchFamily="34" charset="0"/>
              </a:defRPr>
            </a:lvl5pPr>
            <a:lvl6pPr marL="2001838" indent="-168275" fontAlgn="base">
              <a:lnSpc>
                <a:spcPct val="90000"/>
              </a:lnSpc>
              <a:spcBef>
                <a:spcPct val="70000"/>
              </a:spcBef>
              <a:spcAft>
                <a:spcPct val="0"/>
              </a:spcAft>
              <a:buClr>
                <a:srgbClr val="2D4A6D"/>
              </a:buClr>
              <a:buSzPct val="90000"/>
              <a:buChar char="•"/>
              <a:defRPr sz="1600"/>
            </a:lvl6pPr>
            <a:lvl7pPr marL="2459038" indent="-168275" fontAlgn="base">
              <a:lnSpc>
                <a:spcPct val="90000"/>
              </a:lnSpc>
              <a:spcBef>
                <a:spcPct val="70000"/>
              </a:spcBef>
              <a:spcAft>
                <a:spcPct val="0"/>
              </a:spcAft>
              <a:buClr>
                <a:srgbClr val="2D4A6D"/>
              </a:buClr>
              <a:buSzPct val="90000"/>
              <a:buChar char="•"/>
              <a:defRPr sz="1600"/>
            </a:lvl7pPr>
            <a:lvl8pPr marL="2916238" indent="-168275" fontAlgn="base">
              <a:lnSpc>
                <a:spcPct val="90000"/>
              </a:lnSpc>
              <a:spcBef>
                <a:spcPct val="70000"/>
              </a:spcBef>
              <a:spcAft>
                <a:spcPct val="0"/>
              </a:spcAft>
              <a:buClr>
                <a:srgbClr val="2D4A6D"/>
              </a:buClr>
              <a:buSzPct val="90000"/>
              <a:buChar char="•"/>
              <a:defRPr sz="1600"/>
            </a:lvl8pPr>
            <a:lvl9pPr marL="3373438" indent="-168275" fontAlgn="base">
              <a:lnSpc>
                <a:spcPct val="90000"/>
              </a:lnSpc>
              <a:spcBef>
                <a:spcPct val="70000"/>
              </a:spcBef>
              <a:spcAft>
                <a:spcPct val="0"/>
              </a:spcAft>
              <a:buClr>
                <a:srgbClr val="2D4A6D"/>
              </a:buClr>
              <a:buSzPct val="90000"/>
              <a:buChar char="•"/>
              <a:defRPr sz="1600"/>
            </a:lvl9pPr>
          </a:lstStyle>
          <a:p>
            <a:r>
              <a:rPr lang="es-ES" sz="2000" dirty="0"/>
              <a:t>En C# todas las evaluaciones se hacen por “cortocircuito”</a:t>
            </a:r>
          </a:p>
        </p:txBody>
      </p:sp>
      <p:sp>
        <p:nvSpPr>
          <p:cNvPr id="10" name="Rectangle 3">
            <a:extLst>
              <a:ext uri="{FF2B5EF4-FFF2-40B4-BE49-F238E27FC236}">
                <a16:creationId xmlns:a16="http://schemas.microsoft.com/office/drawing/2014/main" id="{DAC2092F-1BD2-41BF-B535-7342E4916914}"/>
              </a:ext>
            </a:extLst>
          </p:cNvPr>
          <p:cNvSpPr txBox="1">
            <a:spLocks noChangeArrowheads="1"/>
          </p:cNvSpPr>
          <p:nvPr/>
        </p:nvSpPr>
        <p:spPr bwMode="auto">
          <a:xfrm>
            <a:off x="428625" y="4953000"/>
            <a:ext cx="8715375" cy="307777"/>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defPPr>
              <a:defRPr lang="en-US"/>
            </a:defPPr>
            <a:lvl1pPr marL="174625" indent="-174625" fontAlgn="base">
              <a:lnSpc>
                <a:spcPct val="100000"/>
              </a:lnSpc>
              <a:spcBef>
                <a:spcPts val="600"/>
              </a:spcBef>
              <a:spcAft>
                <a:spcPct val="0"/>
              </a:spcAft>
              <a:buClr>
                <a:srgbClr val="0070C0"/>
              </a:buClr>
              <a:buSzPct val="90000"/>
              <a:buFont typeface="Arial" pitchFamily="34" charset="0"/>
              <a:buChar char="•"/>
              <a:defRPr sz="2400">
                <a:latin typeface="Arial" panose="020B0604020202020204" pitchFamily="34" charset="0"/>
                <a:ea typeface="Arial" panose="020B0604020202020204" pitchFamily="34" charset="0"/>
                <a:cs typeface="Arial" panose="020B0604020202020204" pitchFamily="34" charset="0"/>
              </a:defRPr>
            </a:lvl1pPr>
            <a:lvl2pPr marL="458788" indent="-169863" fontAlgn="base">
              <a:lnSpc>
                <a:spcPct val="100000"/>
              </a:lnSpc>
              <a:spcBef>
                <a:spcPts val="600"/>
              </a:spcBef>
              <a:spcAft>
                <a:spcPct val="0"/>
              </a:spcAft>
              <a:buClr>
                <a:srgbClr val="0070C0"/>
              </a:buClr>
              <a:buSzPct val="80000"/>
              <a:buFont typeface="Arial" pitchFamily="34" charset="0"/>
              <a:buChar char="•"/>
              <a:defRPr sz="2400">
                <a:latin typeface="Arial" panose="020B0604020202020204" pitchFamily="34" charset="0"/>
                <a:ea typeface="Arial" panose="020B0604020202020204" pitchFamily="34" charset="0"/>
                <a:cs typeface="Arial" panose="020B0604020202020204" pitchFamily="34" charset="0"/>
              </a:defRPr>
            </a:lvl2pPr>
            <a:lvl3pPr marL="854075" indent="-173038" fontAlgn="base">
              <a:lnSpc>
                <a:spcPct val="100000"/>
              </a:lnSpc>
              <a:spcBef>
                <a:spcPts val="600"/>
              </a:spcBef>
              <a:spcAft>
                <a:spcPct val="0"/>
              </a:spcAft>
              <a:buClr>
                <a:srgbClr val="0070C0"/>
              </a:buClr>
              <a:buSzPct val="80000"/>
              <a:buFont typeface="Arial" pitchFamily="34" charset="0"/>
              <a:buChar char="•"/>
              <a:defRPr sz="2000">
                <a:latin typeface="Arial" panose="020B0604020202020204" pitchFamily="34" charset="0"/>
                <a:ea typeface="Arial" panose="020B0604020202020204" pitchFamily="34" charset="0"/>
                <a:cs typeface="Arial" panose="020B0604020202020204" pitchFamily="34" charset="0"/>
              </a:defRPr>
            </a:lvl3pPr>
            <a:lvl4pPr marL="1254125" indent="-165100" fontAlgn="base">
              <a:lnSpc>
                <a:spcPct val="100000"/>
              </a:lnSpc>
              <a:spcBef>
                <a:spcPts val="600"/>
              </a:spcBef>
              <a:spcAft>
                <a:spcPct val="0"/>
              </a:spcAft>
              <a:buClr>
                <a:srgbClr val="0070C0"/>
              </a:buClr>
              <a:buSzPct val="90000"/>
              <a:buFont typeface="Arial" pitchFamily="34" charset="0"/>
              <a:buChar char="•"/>
              <a:defRPr>
                <a:latin typeface="Arial" panose="020B0604020202020204" pitchFamily="34" charset="0"/>
                <a:ea typeface="Arial" panose="020B0604020202020204" pitchFamily="34" charset="0"/>
                <a:cs typeface="Arial" panose="020B0604020202020204" pitchFamily="34" charset="0"/>
              </a:defRPr>
            </a:lvl4pPr>
            <a:lvl5pPr marL="1544638" indent="-168275" fontAlgn="base">
              <a:lnSpc>
                <a:spcPct val="100000"/>
              </a:lnSpc>
              <a:spcBef>
                <a:spcPts val="600"/>
              </a:spcBef>
              <a:spcAft>
                <a:spcPct val="0"/>
              </a:spcAft>
              <a:buClr>
                <a:srgbClr val="0070C0"/>
              </a:buClr>
              <a:buSzPct val="90000"/>
              <a:buFont typeface="Arial" pitchFamily="34" charset="0"/>
              <a:buChar char="•"/>
              <a:defRPr>
                <a:latin typeface="Arial" panose="020B0604020202020204" pitchFamily="34" charset="0"/>
                <a:ea typeface="Arial" panose="020B0604020202020204" pitchFamily="34" charset="0"/>
                <a:cs typeface="Arial" panose="020B0604020202020204" pitchFamily="34" charset="0"/>
              </a:defRPr>
            </a:lvl5pPr>
            <a:lvl6pPr marL="2001838" indent="-168275" fontAlgn="base">
              <a:lnSpc>
                <a:spcPct val="90000"/>
              </a:lnSpc>
              <a:spcBef>
                <a:spcPct val="70000"/>
              </a:spcBef>
              <a:spcAft>
                <a:spcPct val="0"/>
              </a:spcAft>
              <a:buClr>
                <a:srgbClr val="2D4A6D"/>
              </a:buClr>
              <a:buSzPct val="90000"/>
              <a:buChar char="•"/>
              <a:defRPr sz="1600"/>
            </a:lvl6pPr>
            <a:lvl7pPr marL="2459038" indent="-168275" fontAlgn="base">
              <a:lnSpc>
                <a:spcPct val="90000"/>
              </a:lnSpc>
              <a:spcBef>
                <a:spcPct val="70000"/>
              </a:spcBef>
              <a:spcAft>
                <a:spcPct val="0"/>
              </a:spcAft>
              <a:buClr>
                <a:srgbClr val="2D4A6D"/>
              </a:buClr>
              <a:buSzPct val="90000"/>
              <a:buChar char="•"/>
              <a:defRPr sz="1600"/>
            </a:lvl7pPr>
            <a:lvl8pPr marL="2916238" indent="-168275" fontAlgn="base">
              <a:lnSpc>
                <a:spcPct val="90000"/>
              </a:lnSpc>
              <a:spcBef>
                <a:spcPct val="70000"/>
              </a:spcBef>
              <a:spcAft>
                <a:spcPct val="0"/>
              </a:spcAft>
              <a:buClr>
                <a:srgbClr val="2D4A6D"/>
              </a:buClr>
              <a:buSzPct val="90000"/>
              <a:buChar char="•"/>
              <a:defRPr sz="1600"/>
            </a:lvl8pPr>
            <a:lvl9pPr marL="3373438" indent="-168275" fontAlgn="base">
              <a:lnSpc>
                <a:spcPct val="90000"/>
              </a:lnSpc>
              <a:spcBef>
                <a:spcPct val="70000"/>
              </a:spcBef>
              <a:spcAft>
                <a:spcPct val="0"/>
              </a:spcAft>
              <a:buClr>
                <a:srgbClr val="2D4A6D"/>
              </a:buClr>
              <a:buSzPct val="90000"/>
              <a:buChar char="•"/>
              <a:defRPr sz="1600"/>
            </a:lvl9pPr>
          </a:lstStyle>
          <a:p>
            <a:r>
              <a:rPr lang="es-ES" sz="2000" dirty="0"/>
              <a:t>En </a:t>
            </a:r>
            <a:r>
              <a:rPr lang="es-ES" sz="2000" dirty="0" err="1"/>
              <a:t>VB.Net</a:t>
            </a:r>
            <a:r>
              <a:rPr lang="es-ES" sz="2000" dirty="0"/>
              <a:t> se debe usar los operadores </a:t>
            </a:r>
            <a:r>
              <a:rPr lang="es-ES" sz="2000" dirty="0" err="1"/>
              <a:t>OrElse</a:t>
            </a:r>
            <a:r>
              <a:rPr lang="es-ES" sz="2000" dirty="0"/>
              <a:t> y </a:t>
            </a:r>
            <a:r>
              <a:rPr lang="es-ES" sz="2000" dirty="0" err="1"/>
              <a:t>AndAlso</a:t>
            </a:r>
            <a:endParaRPr lang="es-ES" sz="2000" dirty="0"/>
          </a:p>
        </p:txBody>
      </p:sp>
      <p:sp>
        <p:nvSpPr>
          <p:cNvPr id="11" name="TextBox 3">
            <a:extLst>
              <a:ext uri="{FF2B5EF4-FFF2-40B4-BE49-F238E27FC236}">
                <a16:creationId xmlns:a16="http://schemas.microsoft.com/office/drawing/2014/main" id="{8BB084AA-34E6-4D67-8BF6-B82F45A2B237}"/>
              </a:ext>
            </a:extLst>
          </p:cNvPr>
          <p:cNvSpPr txBox="1"/>
          <p:nvPr/>
        </p:nvSpPr>
        <p:spPr>
          <a:xfrm>
            <a:off x="582992" y="3752671"/>
            <a:ext cx="7978015" cy="1169551"/>
          </a:xfrm>
          <a:prstGeom prst="rect">
            <a:avLst/>
          </a:prstGeom>
          <a:solidFill>
            <a:schemeClr val="bg1">
              <a:lumMod val="95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US" altLang="es-AR" sz="1400" dirty="0">
                <a:solidFill>
                  <a:srgbClr val="009900"/>
                </a:solidFill>
                <a:latin typeface="Courier New" panose="02070309020205020404" pitchFamily="49" charset="0"/>
                <a:ea typeface="Times New Roman" panose="02020603050405020304" pitchFamily="18" charset="0"/>
                <a:cs typeface="Courier New" panose="02070309020205020404" pitchFamily="49" charset="0"/>
              </a:rPr>
              <a:t>//Si Hacer1() es True, </a:t>
            </a:r>
            <a:r>
              <a:rPr lang="en-US" altLang="es-AR" sz="1400" dirty="0" err="1">
                <a:solidFill>
                  <a:srgbClr val="009900"/>
                </a:solidFill>
                <a:latin typeface="Courier New" panose="02070309020205020404" pitchFamily="49" charset="0"/>
                <a:ea typeface="Times New Roman" panose="02020603050405020304" pitchFamily="18" charset="0"/>
                <a:cs typeface="Courier New" panose="02070309020205020404" pitchFamily="49" charset="0"/>
              </a:rPr>
              <a:t>entonces</a:t>
            </a:r>
            <a:r>
              <a:rPr lang="en-US" altLang="es-AR" sz="1400" dirty="0">
                <a:solidFill>
                  <a:srgbClr val="009900"/>
                </a:solidFill>
                <a:latin typeface="Courier New" panose="02070309020205020404" pitchFamily="49" charset="0"/>
                <a:ea typeface="Times New Roman" panose="02020603050405020304" pitchFamily="18" charset="0"/>
                <a:cs typeface="Courier New" panose="02070309020205020404" pitchFamily="49" charset="0"/>
              </a:rPr>
              <a:t>         //Si Hacer1() es False, </a:t>
            </a:r>
            <a:r>
              <a:rPr lang="en-US" altLang="es-AR" sz="1400" dirty="0" err="1">
                <a:solidFill>
                  <a:srgbClr val="009900"/>
                </a:solidFill>
                <a:latin typeface="Courier New" panose="02070309020205020404" pitchFamily="49" charset="0"/>
                <a:ea typeface="Times New Roman" panose="02020603050405020304" pitchFamily="18" charset="0"/>
                <a:cs typeface="Courier New" panose="02070309020205020404" pitchFamily="49" charset="0"/>
              </a:rPr>
              <a:t>entonces</a:t>
            </a:r>
            <a:endParaRPr lang="en-US" altLang="es-AR" sz="1400" dirty="0">
              <a:solidFill>
                <a:srgbClr val="009900"/>
              </a:solidFill>
              <a:latin typeface="Courier New" panose="02070309020205020404" pitchFamily="49" charset="0"/>
              <a:ea typeface="Times New Roman" panose="02020603050405020304" pitchFamily="18" charset="0"/>
              <a:cs typeface="Courier New" panose="02070309020205020404" pitchFamily="49" charset="0"/>
            </a:endParaRPr>
          </a:p>
          <a:p>
            <a:r>
              <a:rPr lang="en-US" altLang="es-AR" sz="1400" dirty="0">
                <a:solidFill>
                  <a:srgbClr val="009900"/>
                </a:solidFill>
                <a:latin typeface="Courier New" panose="02070309020205020404" pitchFamily="49" charset="0"/>
                <a:ea typeface="Times New Roman" panose="02020603050405020304" pitchFamily="18" charset="0"/>
                <a:cs typeface="Courier New" panose="02070309020205020404" pitchFamily="49" charset="0"/>
              </a:rPr>
              <a:t>//NO se </a:t>
            </a:r>
            <a:r>
              <a:rPr lang="en-US" altLang="es-AR" sz="1400" dirty="0" err="1">
                <a:solidFill>
                  <a:srgbClr val="009900"/>
                </a:solidFill>
                <a:latin typeface="Courier New" panose="02070309020205020404" pitchFamily="49" charset="0"/>
                <a:ea typeface="Times New Roman" panose="02020603050405020304" pitchFamily="18" charset="0"/>
                <a:cs typeface="Courier New" panose="02070309020205020404" pitchFamily="49" charset="0"/>
              </a:rPr>
              <a:t>evalua</a:t>
            </a:r>
            <a:r>
              <a:rPr lang="en-US" altLang="es-AR" sz="1400" dirty="0">
                <a:solidFill>
                  <a:srgbClr val="009900"/>
                </a:solidFill>
                <a:latin typeface="Courier New" panose="02070309020205020404" pitchFamily="49" charset="0"/>
                <a:ea typeface="Times New Roman" panose="02020603050405020304" pitchFamily="18" charset="0"/>
                <a:cs typeface="Courier New" panose="02070309020205020404" pitchFamily="49" charset="0"/>
              </a:rPr>
              <a:t> Hacer2()                 //NO se </a:t>
            </a:r>
            <a:r>
              <a:rPr lang="en-US" altLang="es-AR" sz="1400" dirty="0" err="1">
                <a:solidFill>
                  <a:srgbClr val="009900"/>
                </a:solidFill>
                <a:latin typeface="Courier New" panose="02070309020205020404" pitchFamily="49" charset="0"/>
                <a:ea typeface="Times New Roman" panose="02020603050405020304" pitchFamily="18" charset="0"/>
                <a:cs typeface="Courier New" panose="02070309020205020404" pitchFamily="49" charset="0"/>
              </a:rPr>
              <a:t>evalua</a:t>
            </a:r>
            <a:r>
              <a:rPr lang="en-US" altLang="es-AR" sz="1400" dirty="0">
                <a:solidFill>
                  <a:srgbClr val="009900"/>
                </a:solidFill>
                <a:latin typeface="Courier New" panose="02070309020205020404" pitchFamily="49" charset="0"/>
                <a:ea typeface="Times New Roman" panose="02020603050405020304" pitchFamily="18" charset="0"/>
                <a:cs typeface="Courier New" panose="02070309020205020404" pitchFamily="49" charset="0"/>
              </a:rPr>
              <a:t> Hacer2()</a:t>
            </a:r>
          </a:p>
          <a:p>
            <a:r>
              <a:rPr lang="en-US" altLang="es-AR" sz="1400" dirty="0">
                <a:solidFill>
                  <a:srgbClr val="0000FF"/>
                </a:solidFill>
                <a:latin typeface="Courier New" panose="02070309020205020404" pitchFamily="49" charset="0"/>
                <a:ea typeface="Times New Roman" panose="02020603050405020304" pitchFamily="18" charset="0"/>
                <a:cs typeface="Courier New" panose="02070309020205020404" pitchFamily="49" charset="0"/>
              </a:rPr>
              <a:t>if</a:t>
            </a:r>
            <a:r>
              <a:rPr lang="en-US" altLang="es-AR" sz="1400" dirty="0">
                <a:solidFill>
                  <a:srgbClr val="009900"/>
                </a:solidFill>
                <a:latin typeface="Courier New" panose="02070309020205020404" pitchFamily="49" charset="0"/>
                <a:ea typeface="Times New Roman" panose="02020603050405020304" pitchFamily="18" charset="0"/>
                <a:cs typeface="Courier New" panose="02070309020205020404" pitchFamily="49" charset="0"/>
              </a:rPr>
              <a:t> </a:t>
            </a:r>
            <a:r>
              <a:rPr lang="en-US" altLang="es-AR" sz="1400"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(Hacer1() || Hacer2())               </a:t>
            </a:r>
            <a:r>
              <a:rPr lang="en-US" altLang="es-AR" sz="1400" dirty="0">
                <a:solidFill>
                  <a:srgbClr val="0000FF"/>
                </a:solidFill>
                <a:latin typeface="Courier New" panose="02070309020205020404" pitchFamily="49" charset="0"/>
                <a:ea typeface="Times New Roman" panose="02020603050405020304" pitchFamily="18" charset="0"/>
                <a:cs typeface="Courier New" panose="02070309020205020404" pitchFamily="49" charset="0"/>
              </a:rPr>
              <a:t>if</a:t>
            </a:r>
            <a:r>
              <a:rPr lang="en-US" altLang="es-AR" sz="1400"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(Hacer1() &amp;&amp; Hacer2())</a:t>
            </a:r>
          </a:p>
          <a:p>
            <a:r>
              <a:rPr lang="en-US" altLang="es-AR" sz="1400"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p>
          <a:p>
            <a:r>
              <a:rPr lang="en-US" altLang="es-AR" sz="1400"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r>
              <a:rPr lang="en-US" altLang="es-AR" sz="1400" dirty="0">
                <a:solidFill>
                  <a:srgbClr val="009900"/>
                </a:solidFill>
                <a:latin typeface="Courier New" panose="02070309020205020404" pitchFamily="49" charset="0"/>
                <a:ea typeface="Times New Roman" panose="02020603050405020304" pitchFamily="18" charset="0"/>
                <a:cs typeface="Courier New" panose="02070309020205020404" pitchFamily="49" charset="0"/>
              </a:rPr>
              <a:t>                                       </a:t>
            </a:r>
            <a:r>
              <a:rPr lang="en-US" altLang="es-AR" sz="1400"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p>
        </p:txBody>
      </p:sp>
      <p:sp>
        <p:nvSpPr>
          <p:cNvPr id="12" name="TextBox 3">
            <a:extLst>
              <a:ext uri="{FF2B5EF4-FFF2-40B4-BE49-F238E27FC236}">
                <a16:creationId xmlns:a16="http://schemas.microsoft.com/office/drawing/2014/main" id="{9D7403BE-F4EE-4AAF-84BD-0C844BA6CD77}"/>
              </a:ext>
            </a:extLst>
          </p:cNvPr>
          <p:cNvSpPr txBox="1"/>
          <p:nvPr/>
        </p:nvSpPr>
        <p:spPr>
          <a:xfrm>
            <a:off x="598506" y="5291555"/>
            <a:ext cx="7978015" cy="1384995"/>
          </a:xfrm>
          <a:prstGeom prst="rect">
            <a:avLst/>
          </a:prstGeom>
          <a:solidFill>
            <a:schemeClr val="bg1">
              <a:lumMod val="95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s-ES" altLang="es-AR" sz="1400" dirty="0">
                <a:solidFill>
                  <a:srgbClr val="009900"/>
                </a:solidFill>
                <a:latin typeface="Courier New" panose="02070309020205020404" pitchFamily="49" charset="0"/>
                <a:ea typeface="Times New Roman" panose="02020603050405020304" pitchFamily="18" charset="0"/>
                <a:cs typeface="Courier New" panose="02070309020205020404" pitchFamily="49" charset="0"/>
              </a:rPr>
              <a:t>‘Si Hacer1() es True, entonces          ‘Si Hacer1() es False, entonces</a:t>
            </a:r>
          </a:p>
          <a:p>
            <a:r>
              <a:rPr lang="es-ES" altLang="es-AR" sz="1400" dirty="0">
                <a:solidFill>
                  <a:srgbClr val="009900"/>
                </a:solidFill>
                <a:latin typeface="Courier New" panose="02070309020205020404" pitchFamily="49" charset="0"/>
                <a:ea typeface="Times New Roman" panose="02020603050405020304" pitchFamily="18" charset="0"/>
                <a:cs typeface="Courier New" panose="02070309020205020404" pitchFamily="49" charset="0"/>
              </a:rPr>
              <a:t>‘NO se </a:t>
            </a:r>
            <a:r>
              <a:rPr lang="es-ES" altLang="es-AR" sz="1400" dirty="0" err="1">
                <a:solidFill>
                  <a:srgbClr val="009900"/>
                </a:solidFill>
                <a:latin typeface="Courier New" panose="02070309020205020404" pitchFamily="49" charset="0"/>
                <a:ea typeface="Times New Roman" panose="02020603050405020304" pitchFamily="18" charset="0"/>
                <a:cs typeface="Courier New" panose="02070309020205020404" pitchFamily="49" charset="0"/>
              </a:rPr>
              <a:t>evalua</a:t>
            </a:r>
            <a:r>
              <a:rPr lang="es-ES" altLang="es-AR" sz="1400" dirty="0">
                <a:solidFill>
                  <a:srgbClr val="009900"/>
                </a:solidFill>
                <a:latin typeface="Courier New" panose="02070309020205020404" pitchFamily="49" charset="0"/>
                <a:ea typeface="Times New Roman" panose="02020603050405020304" pitchFamily="18" charset="0"/>
                <a:cs typeface="Courier New" panose="02070309020205020404" pitchFamily="49" charset="0"/>
              </a:rPr>
              <a:t> Hacer2()                  ‘NO se </a:t>
            </a:r>
            <a:r>
              <a:rPr lang="es-ES" altLang="es-AR" sz="1400" dirty="0" err="1">
                <a:solidFill>
                  <a:srgbClr val="009900"/>
                </a:solidFill>
                <a:latin typeface="Courier New" panose="02070309020205020404" pitchFamily="49" charset="0"/>
                <a:ea typeface="Times New Roman" panose="02020603050405020304" pitchFamily="18" charset="0"/>
                <a:cs typeface="Courier New" panose="02070309020205020404" pitchFamily="49" charset="0"/>
              </a:rPr>
              <a:t>evalua</a:t>
            </a:r>
            <a:r>
              <a:rPr lang="es-ES" altLang="es-AR" sz="1400" dirty="0">
                <a:solidFill>
                  <a:srgbClr val="009900"/>
                </a:solidFill>
                <a:latin typeface="Courier New" panose="02070309020205020404" pitchFamily="49" charset="0"/>
                <a:ea typeface="Times New Roman" panose="02020603050405020304" pitchFamily="18" charset="0"/>
                <a:cs typeface="Courier New" panose="02070309020205020404" pitchFamily="49" charset="0"/>
              </a:rPr>
              <a:t> Hacer2()</a:t>
            </a:r>
          </a:p>
          <a:p>
            <a:r>
              <a:rPr lang="es-ES" altLang="es-AR" sz="1400" dirty="0" err="1">
                <a:solidFill>
                  <a:srgbClr val="0000FF"/>
                </a:solidFill>
                <a:latin typeface="Courier New" panose="02070309020205020404" pitchFamily="49" charset="0"/>
                <a:ea typeface="Times New Roman" panose="02020603050405020304" pitchFamily="18" charset="0"/>
                <a:cs typeface="Courier New" panose="02070309020205020404" pitchFamily="49" charset="0"/>
              </a:rPr>
              <a:t>If</a:t>
            </a:r>
            <a:r>
              <a:rPr lang="es-ES" altLang="es-AR" sz="1400" dirty="0">
                <a:solidFill>
                  <a:srgbClr val="0000FF"/>
                </a:solidFill>
                <a:latin typeface="Courier New" panose="02070309020205020404" pitchFamily="49" charset="0"/>
                <a:ea typeface="Times New Roman" panose="02020603050405020304" pitchFamily="18" charset="0"/>
                <a:cs typeface="Courier New" panose="02070309020205020404" pitchFamily="49" charset="0"/>
              </a:rPr>
              <a:t> </a:t>
            </a:r>
            <a:r>
              <a:rPr lang="es-ES" altLang="es-AR" sz="1400"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Hacer1()</a:t>
            </a:r>
            <a:r>
              <a:rPr lang="es-ES" altLang="es-AR" sz="1400" dirty="0">
                <a:solidFill>
                  <a:srgbClr val="0000FF"/>
                </a:solidFill>
                <a:latin typeface="Courier New" panose="02070309020205020404" pitchFamily="49" charset="0"/>
                <a:ea typeface="Times New Roman" panose="02020603050405020304" pitchFamily="18" charset="0"/>
                <a:cs typeface="Courier New" panose="02070309020205020404" pitchFamily="49" charset="0"/>
              </a:rPr>
              <a:t> </a:t>
            </a:r>
            <a:r>
              <a:rPr lang="es-ES" altLang="es-AR" sz="1400" dirty="0" err="1">
                <a:solidFill>
                  <a:srgbClr val="0000FF"/>
                </a:solidFill>
                <a:latin typeface="Courier New" panose="02070309020205020404" pitchFamily="49" charset="0"/>
                <a:ea typeface="Times New Roman" panose="02020603050405020304" pitchFamily="18" charset="0"/>
                <a:cs typeface="Courier New" panose="02070309020205020404" pitchFamily="49" charset="0"/>
              </a:rPr>
              <a:t>OrElse</a:t>
            </a:r>
            <a:r>
              <a:rPr lang="es-ES" altLang="es-AR" sz="1400" dirty="0">
                <a:solidFill>
                  <a:srgbClr val="0000FF"/>
                </a:solidFill>
                <a:latin typeface="Courier New" panose="02070309020205020404" pitchFamily="49" charset="0"/>
                <a:ea typeface="Times New Roman" panose="02020603050405020304" pitchFamily="18" charset="0"/>
                <a:cs typeface="Courier New" panose="02070309020205020404" pitchFamily="49" charset="0"/>
              </a:rPr>
              <a:t> </a:t>
            </a:r>
            <a:r>
              <a:rPr lang="es-ES" altLang="es-AR" sz="1400"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Hacer2()</a:t>
            </a:r>
            <a:r>
              <a:rPr lang="es-ES" altLang="es-AR" sz="1400" dirty="0">
                <a:solidFill>
                  <a:srgbClr val="0000FF"/>
                </a:solidFill>
                <a:latin typeface="Courier New" panose="02070309020205020404" pitchFamily="49" charset="0"/>
                <a:ea typeface="Times New Roman" panose="02020603050405020304" pitchFamily="18" charset="0"/>
                <a:cs typeface="Courier New" panose="02070309020205020404" pitchFamily="49" charset="0"/>
              </a:rPr>
              <a:t> </a:t>
            </a:r>
            <a:r>
              <a:rPr lang="es-ES" altLang="es-AR" sz="1400" dirty="0" err="1">
                <a:solidFill>
                  <a:srgbClr val="0000FF"/>
                </a:solidFill>
                <a:latin typeface="Courier New" panose="02070309020205020404" pitchFamily="49" charset="0"/>
                <a:ea typeface="Times New Roman" panose="02020603050405020304" pitchFamily="18" charset="0"/>
                <a:cs typeface="Courier New" panose="02070309020205020404" pitchFamily="49" charset="0"/>
              </a:rPr>
              <a:t>Then</a:t>
            </a:r>
            <a:r>
              <a:rPr lang="es-ES" altLang="es-AR" sz="1400" dirty="0">
                <a:solidFill>
                  <a:srgbClr val="0000FF"/>
                </a:solidFill>
                <a:latin typeface="Courier New" panose="02070309020205020404" pitchFamily="49" charset="0"/>
                <a:ea typeface="Times New Roman" panose="02020603050405020304" pitchFamily="18" charset="0"/>
                <a:cs typeface="Courier New" panose="02070309020205020404" pitchFamily="49" charset="0"/>
              </a:rPr>
              <a:t>        </a:t>
            </a:r>
            <a:r>
              <a:rPr lang="es-ES" altLang="es-AR" sz="1400" dirty="0" err="1">
                <a:solidFill>
                  <a:srgbClr val="0000FF"/>
                </a:solidFill>
                <a:latin typeface="Courier New" panose="02070309020205020404" pitchFamily="49" charset="0"/>
                <a:ea typeface="Times New Roman" panose="02020603050405020304" pitchFamily="18" charset="0"/>
                <a:cs typeface="Courier New" panose="02070309020205020404" pitchFamily="49" charset="0"/>
              </a:rPr>
              <a:t>If</a:t>
            </a:r>
            <a:r>
              <a:rPr lang="es-ES" altLang="es-AR" sz="1400" dirty="0">
                <a:solidFill>
                  <a:srgbClr val="0000FF"/>
                </a:solidFill>
                <a:latin typeface="Courier New" panose="02070309020205020404" pitchFamily="49" charset="0"/>
                <a:ea typeface="Times New Roman" panose="02020603050405020304" pitchFamily="18" charset="0"/>
                <a:cs typeface="Courier New" panose="02070309020205020404" pitchFamily="49" charset="0"/>
              </a:rPr>
              <a:t> </a:t>
            </a:r>
            <a:r>
              <a:rPr lang="es-ES" altLang="es-AR" sz="1400"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Hacer1()</a:t>
            </a:r>
            <a:r>
              <a:rPr lang="es-ES" altLang="es-AR" sz="1400" dirty="0">
                <a:solidFill>
                  <a:srgbClr val="0000FF"/>
                </a:solidFill>
                <a:latin typeface="Courier New" panose="02070309020205020404" pitchFamily="49" charset="0"/>
                <a:ea typeface="Times New Roman" panose="02020603050405020304" pitchFamily="18" charset="0"/>
                <a:cs typeface="Courier New" panose="02070309020205020404" pitchFamily="49" charset="0"/>
              </a:rPr>
              <a:t> </a:t>
            </a:r>
            <a:r>
              <a:rPr lang="es-ES" altLang="es-AR" sz="1400" dirty="0" err="1">
                <a:solidFill>
                  <a:srgbClr val="0000FF"/>
                </a:solidFill>
                <a:latin typeface="Courier New" panose="02070309020205020404" pitchFamily="49" charset="0"/>
                <a:ea typeface="Times New Roman" panose="02020603050405020304" pitchFamily="18" charset="0"/>
                <a:cs typeface="Courier New" panose="02070309020205020404" pitchFamily="49" charset="0"/>
              </a:rPr>
              <a:t>AndAlso</a:t>
            </a:r>
            <a:r>
              <a:rPr lang="es-ES" altLang="es-AR" sz="1400" dirty="0">
                <a:solidFill>
                  <a:srgbClr val="0000FF"/>
                </a:solidFill>
                <a:latin typeface="Courier New" panose="02070309020205020404" pitchFamily="49" charset="0"/>
                <a:ea typeface="Times New Roman" panose="02020603050405020304" pitchFamily="18" charset="0"/>
                <a:cs typeface="Courier New" panose="02070309020205020404" pitchFamily="49" charset="0"/>
              </a:rPr>
              <a:t> </a:t>
            </a:r>
            <a:r>
              <a:rPr lang="es-ES" altLang="es-AR" sz="1400"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Hacer2()</a:t>
            </a:r>
            <a:r>
              <a:rPr lang="es-ES" altLang="es-AR" sz="1400" dirty="0">
                <a:solidFill>
                  <a:srgbClr val="0000FF"/>
                </a:solidFill>
                <a:latin typeface="Courier New" panose="02070309020205020404" pitchFamily="49" charset="0"/>
                <a:ea typeface="Times New Roman" panose="02020603050405020304" pitchFamily="18" charset="0"/>
                <a:cs typeface="Courier New" panose="02070309020205020404" pitchFamily="49" charset="0"/>
              </a:rPr>
              <a:t> </a:t>
            </a:r>
            <a:r>
              <a:rPr lang="es-ES" altLang="es-AR" sz="1400" dirty="0" err="1">
                <a:solidFill>
                  <a:srgbClr val="0000FF"/>
                </a:solidFill>
                <a:latin typeface="Courier New" panose="02070309020205020404" pitchFamily="49" charset="0"/>
                <a:ea typeface="Times New Roman" panose="02020603050405020304" pitchFamily="18" charset="0"/>
                <a:cs typeface="Courier New" panose="02070309020205020404" pitchFamily="49" charset="0"/>
              </a:rPr>
              <a:t>Then</a:t>
            </a:r>
            <a:endParaRPr lang="es-ES" altLang="es-AR" sz="1400" dirty="0">
              <a:solidFill>
                <a:srgbClr val="0000FF"/>
              </a:solidFill>
              <a:latin typeface="Courier New" panose="02070309020205020404" pitchFamily="49" charset="0"/>
              <a:ea typeface="Times New Roman" panose="02020603050405020304" pitchFamily="18" charset="0"/>
              <a:cs typeface="Courier New" panose="02070309020205020404" pitchFamily="49" charset="0"/>
            </a:endParaRPr>
          </a:p>
          <a:p>
            <a:r>
              <a:rPr lang="es-ES" altLang="es-AR" sz="1400" dirty="0">
                <a:solidFill>
                  <a:srgbClr val="0000FF"/>
                </a:solidFill>
                <a:latin typeface="Courier New" panose="02070309020205020404" pitchFamily="49" charset="0"/>
                <a:ea typeface="Times New Roman" panose="02020603050405020304" pitchFamily="18" charset="0"/>
                <a:cs typeface="Courier New" panose="02070309020205020404" pitchFamily="49" charset="0"/>
              </a:rPr>
              <a:t>   ...                                      ...</a:t>
            </a:r>
          </a:p>
          <a:p>
            <a:r>
              <a:rPr lang="es-ES" altLang="es-AR" sz="1400" dirty="0" err="1">
                <a:solidFill>
                  <a:srgbClr val="0000FF"/>
                </a:solidFill>
                <a:latin typeface="Courier New" panose="02070309020205020404" pitchFamily="49" charset="0"/>
                <a:ea typeface="Times New Roman" panose="02020603050405020304" pitchFamily="18" charset="0"/>
                <a:cs typeface="Courier New" panose="02070309020205020404" pitchFamily="49" charset="0"/>
              </a:rPr>
              <a:t>End</a:t>
            </a:r>
            <a:r>
              <a:rPr lang="es-ES" altLang="es-AR" sz="1400" dirty="0">
                <a:solidFill>
                  <a:srgbClr val="0000FF"/>
                </a:solidFill>
                <a:latin typeface="Courier New" panose="02070309020205020404" pitchFamily="49" charset="0"/>
                <a:ea typeface="Times New Roman" panose="02020603050405020304" pitchFamily="18" charset="0"/>
                <a:cs typeface="Courier New" panose="02070309020205020404" pitchFamily="49" charset="0"/>
              </a:rPr>
              <a:t> </a:t>
            </a:r>
            <a:r>
              <a:rPr lang="es-ES" altLang="es-AR" sz="1400" dirty="0" err="1">
                <a:solidFill>
                  <a:srgbClr val="0000FF"/>
                </a:solidFill>
                <a:latin typeface="Courier New" panose="02070309020205020404" pitchFamily="49" charset="0"/>
                <a:ea typeface="Times New Roman" panose="02020603050405020304" pitchFamily="18" charset="0"/>
                <a:cs typeface="Courier New" panose="02070309020205020404" pitchFamily="49" charset="0"/>
              </a:rPr>
              <a:t>If</a:t>
            </a:r>
            <a:r>
              <a:rPr lang="es-ES" altLang="es-AR" sz="1400" dirty="0">
                <a:solidFill>
                  <a:srgbClr val="0000FF"/>
                </a:solidFill>
                <a:latin typeface="Courier New" panose="02070309020205020404" pitchFamily="49" charset="0"/>
                <a:ea typeface="Times New Roman" panose="02020603050405020304" pitchFamily="18" charset="0"/>
                <a:cs typeface="Courier New" panose="02070309020205020404" pitchFamily="49" charset="0"/>
              </a:rPr>
              <a:t>                                  </a:t>
            </a:r>
            <a:r>
              <a:rPr lang="es-ES" altLang="es-AR" sz="1400" dirty="0" err="1">
                <a:solidFill>
                  <a:srgbClr val="0000FF"/>
                </a:solidFill>
                <a:latin typeface="Courier New" panose="02070309020205020404" pitchFamily="49" charset="0"/>
                <a:ea typeface="Times New Roman" panose="02020603050405020304" pitchFamily="18" charset="0"/>
                <a:cs typeface="Courier New" panose="02070309020205020404" pitchFamily="49" charset="0"/>
              </a:rPr>
              <a:t>End</a:t>
            </a:r>
            <a:r>
              <a:rPr lang="es-ES" altLang="es-AR" sz="1400" dirty="0">
                <a:solidFill>
                  <a:srgbClr val="0000FF"/>
                </a:solidFill>
                <a:latin typeface="Courier New" panose="02070309020205020404" pitchFamily="49" charset="0"/>
                <a:ea typeface="Times New Roman" panose="02020603050405020304" pitchFamily="18" charset="0"/>
                <a:cs typeface="Courier New" panose="02070309020205020404" pitchFamily="49" charset="0"/>
              </a:rPr>
              <a:t> </a:t>
            </a:r>
            <a:r>
              <a:rPr lang="es-ES" altLang="es-AR" sz="1400" dirty="0" err="1">
                <a:solidFill>
                  <a:srgbClr val="0000FF"/>
                </a:solidFill>
                <a:latin typeface="Courier New" panose="02070309020205020404" pitchFamily="49" charset="0"/>
                <a:ea typeface="Times New Roman" panose="02020603050405020304" pitchFamily="18" charset="0"/>
                <a:cs typeface="Courier New" panose="02070309020205020404" pitchFamily="49" charset="0"/>
              </a:rPr>
              <a:t>If</a:t>
            </a:r>
            <a:endParaRPr lang="es-ES" altLang="es-AR" sz="1400" dirty="0">
              <a:solidFill>
                <a:srgbClr val="0000FF"/>
              </a:solidFill>
              <a:latin typeface="Courier New" panose="02070309020205020404" pitchFamily="49" charset="0"/>
              <a:ea typeface="Times New Roman" panose="02020603050405020304" pitchFamily="18" charset="0"/>
              <a:cs typeface="Courier New" panose="02070309020205020404" pitchFamily="49" charset="0"/>
            </a:endParaRPr>
          </a:p>
          <a:p>
            <a:r>
              <a:rPr lang="en-US" altLang="es-AR" sz="1400"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72B21835-F56D-4DA0-981F-319A064DC34D}"/>
              </a:ext>
            </a:extLst>
          </p:cNvPr>
          <p:cNvSpPr>
            <a:spLocks noGrp="1" noChangeArrowheads="1"/>
          </p:cNvSpPr>
          <p:nvPr>
            <p:ph type="title"/>
          </p:nvPr>
        </p:nvSpPr>
        <p:spPr/>
        <p:txBody>
          <a:bodyPr/>
          <a:lstStyle/>
          <a:p>
            <a:pPr eaLnBrk="1" hangingPunct="1"/>
            <a:r>
              <a:rPr lang="es-ES" altLang="es-AR"/>
              <a:t>If Else – Ejemplo I</a:t>
            </a:r>
            <a:endParaRPr lang="en-US" altLang="es-AR"/>
          </a:p>
        </p:txBody>
      </p:sp>
      <p:sp>
        <p:nvSpPr>
          <p:cNvPr id="39940" name="Rectangle 4">
            <a:extLst>
              <a:ext uri="{FF2B5EF4-FFF2-40B4-BE49-F238E27FC236}">
                <a16:creationId xmlns:a16="http://schemas.microsoft.com/office/drawing/2014/main" id="{A16DB4FC-3534-4EF8-B150-639F377210C1}"/>
              </a:ext>
            </a:extLst>
          </p:cNvPr>
          <p:cNvSpPr>
            <a:spLocks noGrp="1" noChangeArrowheads="1"/>
          </p:cNvSpPr>
          <p:nvPr>
            <p:ph type="body" idx="1"/>
          </p:nvPr>
        </p:nvSpPr>
        <p:spPr>
          <a:xfrm>
            <a:off x="381000" y="838200"/>
            <a:ext cx="8388350" cy="584200"/>
          </a:xfrm>
        </p:spPr>
        <p:txBody>
          <a:bodyPr>
            <a:spAutoFit/>
          </a:bodyPr>
          <a:lstStyle/>
          <a:p>
            <a:pPr eaLnBrk="1" hangingPunct="1"/>
            <a:r>
              <a:rPr lang="es-ES" altLang="es-AR" dirty="0"/>
              <a:t>C#: sentencia </a:t>
            </a:r>
            <a:r>
              <a:rPr lang="es-ES" altLang="es-AR" i="1" dirty="0" err="1"/>
              <a:t>if</a:t>
            </a:r>
            <a:r>
              <a:rPr lang="es-ES" altLang="es-AR" dirty="0"/>
              <a:t> con varios formatos</a:t>
            </a:r>
          </a:p>
        </p:txBody>
      </p:sp>
      <p:sp>
        <p:nvSpPr>
          <p:cNvPr id="8" name="Rectangle 4">
            <a:extLst>
              <a:ext uri="{FF2B5EF4-FFF2-40B4-BE49-F238E27FC236}">
                <a16:creationId xmlns:a16="http://schemas.microsoft.com/office/drawing/2014/main" id="{C8A594BB-8B10-4579-BE33-94E7D0345DB8}"/>
              </a:ext>
            </a:extLst>
          </p:cNvPr>
          <p:cNvSpPr txBox="1">
            <a:spLocks noChangeArrowheads="1"/>
          </p:cNvSpPr>
          <p:nvPr/>
        </p:nvSpPr>
        <p:spPr bwMode="auto">
          <a:xfrm>
            <a:off x="382588" y="4344988"/>
            <a:ext cx="8388350" cy="584200"/>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marL="174625" indent="-174625" fontAlgn="base">
              <a:lnSpc>
                <a:spcPct val="100000"/>
              </a:lnSpc>
              <a:spcBef>
                <a:spcPts val="600"/>
              </a:spcBef>
              <a:spcAft>
                <a:spcPct val="0"/>
              </a:spcAft>
              <a:buClr>
                <a:srgbClr val="0070C0"/>
              </a:buClr>
              <a:buSzPct val="90000"/>
              <a:buFont typeface="Arial" pitchFamily="34" charset="0"/>
              <a:buChar char="•"/>
              <a:defRPr sz="2800">
                <a:latin typeface="Arial" panose="020B0604020202020204" pitchFamily="34" charset="0"/>
                <a:ea typeface="Arial" panose="020B0604020202020204" pitchFamily="34" charset="0"/>
                <a:cs typeface="Arial" panose="020B0604020202020204" pitchFamily="34" charset="0"/>
              </a:defRPr>
            </a:lvl1pPr>
            <a:lvl2pPr marL="458788" indent="-169863" fontAlgn="base">
              <a:lnSpc>
                <a:spcPct val="100000"/>
              </a:lnSpc>
              <a:spcBef>
                <a:spcPts val="600"/>
              </a:spcBef>
              <a:spcAft>
                <a:spcPct val="0"/>
              </a:spcAft>
              <a:buClr>
                <a:srgbClr val="0070C0"/>
              </a:buClr>
              <a:buSzPct val="80000"/>
              <a:buFont typeface="Arial" pitchFamily="34" charset="0"/>
              <a:buChar char="•"/>
              <a:defRPr sz="2400">
                <a:latin typeface="Arial" panose="020B0604020202020204" pitchFamily="34" charset="0"/>
                <a:ea typeface="Arial" panose="020B0604020202020204" pitchFamily="34" charset="0"/>
                <a:cs typeface="Arial" panose="020B0604020202020204" pitchFamily="34" charset="0"/>
              </a:defRPr>
            </a:lvl2pPr>
            <a:lvl3pPr marL="854075" indent="-173038" fontAlgn="base">
              <a:lnSpc>
                <a:spcPct val="100000"/>
              </a:lnSpc>
              <a:spcBef>
                <a:spcPts val="600"/>
              </a:spcBef>
              <a:spcAft>
                <a:spcPct val="0"/>
              </a:spcAft>
              <a:buClr>
                <a:srgbClr val="0070C0"/>
              </a:buClr>
              <a:buSzPct val="80000"/>
              <a:buFont typeface="Arial" pitchFamily="34" charset="0"/>
              <a:buChar char="•"/>
              <a:defRPr sz="2000">
                <a:latin typeface="Arial" panose="020B0604020202020204" pitchFamily="34" charset="0"/>
                <a:ea typeface="Arial" panose="020B0604020202020204" pitchFamily="34" charset="0"/>
                <a:cs typeface="Arial" panose="020B0604020202020204" pitchFamily="34" charset="0"/>
              </a:defRPr>
            </a:lvl3pPr>
            <a:lvl4pPr marL="1254125" indent="-165100" fontAlgn="base">
              <a:lnSpc>
                <a:spcPct val="100000"/>
              </a:lnSpc>
              <a:spcBef>
                <a:spcPts val="600"/>
              </a:spcBef>
              <a:spcAft>
                <a:spcPct val="0"/>
              </a:spcAft>
              <a:buClr>
                <a:srgbClr val="0070C0"/>
              </a:buClr>
              <a:buSzPct val="90000"/>
              <a:buFont typeface="Arial" pitchFamily="34" charset="0"/>
              <a:buChar char="•"/>
              <a:defRPr>
                <a:latin typeface="Arial" panose="020B0604020202020204" pitchFamily="34" charset="0"/>
                <a:ea typeface="Arial" panose="020B0604020202020204" pitchFamily="34" charset="0"/>
                <a:cs typeface="Arial" panose="020B0604020202020204" pitchFamily="34" charset="0"/>
              </a:defRPr>
            </a:lvl4pPr>
            <a:lvl5pPr marL="1544638" indent="-168275" fontAlgn="base">
              <a:lnSpc>
                <a:spcPct val="100000"/>
              </a:lnSpc>
              <a:spcBef>
                <a:spcPts val="600"/>
              </a:spcBef>
              <a:spcAft>
                <a:spcPct val="0"/>
              </a:spcAft>
              <a:buClr>
                <a:srgbClr val="0070C0"/>
              </a:buClr>
              <a:buSzPct val="90000"/>
              <a:buFont typeface="Arial" pitchFamily="34" charset="0"/>
              <a:buChar char="•"/>
              <a:defRPr>
                <a:latin typeface="Arial" panose="020B0604020202020204" pitchFamily="34" charset="0"/>
                <a:ea typeface="Arial" panose="020B0604020202020204" pitchFamily="34" charset="0"/>
                <a:cs typeface="Arial" panose="020B0604020202020204" pitchFamily="34" charset="0"/>
              </a:defRPr>
            </a:lvl5pPr>
            <a:lvl6pPr marL="2001838" indent="-168275" fontAlgn="base">
              <a:lnSpc>
                <a:spcPct val="90000"/>
              </a:lnSpc>
              <a:spcBef>
                <a:spcPct val="70000"/>
              </a:spcBef>
              <a:spcAft>
                <a:spcPct val="0"/>
              </a:spcAft>
              <a:buClr>
                <a:srgbClr val="2D4A6D"/>
              </a:buClr>
              <a:buSzPct val="90000"/>
              <a:buChar char="•"/>
              <a:defRPr sz="1600"/>
            </a:lvl6pPr>
            <a:lvl7pPr marL="2459038" indent="-168275" fontAlgn="base">
              <a:lnSpc>
                <a:spcPct val="90000"/>
              </a:lnSpc>
              <a:spcBef>
                <a:spcPct val="70000"/>
              </a:spcBef>
              <a:spcAft>
                <a:spcPct val="0"/>
              </a:spcAft>
              <a:buClr>
                <a:srgbClr val="2D4A6D"/>
              </a:buClr>
              <a:buSzPct val="90000"/>
              <a:buChar char="•"/>
              <a:defRPr sz="1600"/>
            </a:lvl7pPr>
            <a:lvl8pPr marL="2916238" indent="-168275" fontAlgn="base">
              <a:lnSpc>
                <a:spcPct val="90000"/>
              </a:lnSpc>
              <a:spcBef>
                <a:spcPct val="70000"/>
              </a:spcBef>
              <a:spcAft>
                <a:spcPct val="0"/>
              </a:spcAft>
              <a:buClr>
                <a:srgbClr val="2D4A6D"/>
              </a:buClr>
              <a:buSzPct val="90000"/>
              <a:buChar char="•"/>
              <a:defRPr sz="1600"/>
            </a:lvl8pPr>
            <a:lvl9pPr marL="3373438" indent="-168275" fontAlgn="base">
              <a:lnSpc>
                <a:spcPct val="90000"/>
              </a:lnSpc>
              <a:spcBef>
                <a:spcPct val="70000"/>
              </a:spcBef>
              <a:spcAft>
                <a:spcPct val="0"/>
              </a:spcAft>
              <a:buClr>
                <a:srgbClr val="2D4A6D"/>
              </a:buClr>
              <a:buSzPct val="90000"/>
              <a:buChar char="•"/>
              <a:defRPr sz="1600"/>
            </a:lvl9pPr>
          </a:lstStyle>
          <a:p>
            <a:r>
              <a:rPr lang="es-ES" dirty="0"/>
              <a:t>VB.NET: sentencia </a:t>
            </a:r>
            <a:r>
              <a:rPr lang="es-ES" dirty="0" err="1"/>
              <a:t>If</a:t>
            </a:r>
            <a:r>
              <a:rPr lang="es-ES" dirty="0"/>
              <a:t> requiere de </a:t>
            </a:r>
            <a:r>
              <a:rPr lang="es-ES" dirty="0" err="1"/>
              <a:t>Then</a:t>
            </a:r>
            <a:endParaRPr lang="es-ES" dirty="0"/>
          </a:p>
        </p:txBody>
      </p:sp>
      <p:sp>
        <p:nvSpPr>
          <p:cNvPr id="9" name="TextBox 3">
            <a:extLst>
              <a:ext uri="{FF2B5EF4-FFF2-40B4-BE49-F238E27FC236}">
                <a16:creationId xmlns:a16="http://schemas.microsoft.com/office/drawing/2014/main" id="{996739D5-A0F9-44BC-A5D9-FC53859F6133}"/>
              </a:ext>
            </a:extLst>
          </p:cNvPr>
          <p:cNvSpPr txBox="1"/>
          <p:nvPr/>
        </p:nvSpPr>
        <p:spPr>
          <a:xfrm>
            <a:off x="358361" y="1325226"/>
            <a:ext cx="8252239" cy="2677656"/>
          </a:xfrm>
          <a:prstGeom prst="rect">
            <a:avLst/>
          </a:prstGeom>
          <a:solidFill>
            <a:schemeClr val="bg1">
              <a:lumMod val="95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US" altLang="es-AR" sz="1400" dirty="0">
                <a:solidFill>
                  <a:srgbClr val="0000FF"/>
                </a:solidFill>
                <a:latin typeface="Courier New" panose="02070309020205020404" pitchFamily="49" charset="0"/>
                <a:ea typeface="Times New Roman" panose="02020603050405020304" pitchFamily="18" charset="0"/>
                <a:cs typeface="Courier New" panose="02070309020205020404" pitchFamily="49" charset="0"/>
              </a:rPr>
              <a:t>if</a:t>
            </a:r>
            <a:r>
              <a:rPr lang="en-US" altLang="es-AR" sz="1400" dirty="0">
                <a:solidFill>
                  <a:schemeClr val="bg2"/>
                </a:solidFill>
                <a:latin typeface="Courier New" panose="02070309020205020404" pitchFamily="49" charset="0"/>
                <a:ea typeface="Times New Roman" panose="02020603050405020304" pitchFamily="18" charset="0"/>
                <a:cs typeface="Courier New" panose="02070309020205020404" pitchFamily="49" charset="0"/>
              </a:rPr>
              <a:t> </a:t>
            </a:r>
            <a:r>
              <a:rPr lang="en-US" altLang="es-AR" sz="1400" dirty="0">
                <a:solidFill>
                  <a:sysClr val="windowText" lastClr="000000"/>
                </a:solidFill>
                <a:latin typeface="Courier New" panose="02070309020205020404" pitchFamily="49" charset="0"/>
                <a:ea typeface="Times New Roman" panose="02020603050405020304" pitchFamily="18" charset="0"/>
                <a:cs typeface="Courier New" panose="02070309020205020404" pitchFamily="49" charset="0"/>
              </a:rPr>
              <a:t>(x &gt; 10)        </a:t>
            </a:r>
            <a:r>
              <a:rPr lang="en-US" altLang="es-AR" sz="1400" dirty="0">
                <a:solidFill>
                  <a:srgbClr val="0000FF"/>
                </a:solidFill>
                <a:latin typeface="Courier New" panose="02070309020205020404" pitchFamily="49" charset="0"/>
                <a:ea typeface="Times New Roman" panose="02020603050405020304" pitchFamily="18" charset="0"/>
                <a:cs typeface="Courier New" panose="02070309020205020404" pitchFamily="49" charset="0"/>
              </a:rPr>
              <a:t>if</a:t>
            </a:r>
            <a:r>
              <a:rPr lang="en-US" altLang="es-AR" sz="1400" dirty="0">
                <a:solidFill>
                  <a:schemeClr val="bg2"/>
                </a:solidFill>
                <a:latin typeface="Courier New" panose="02070309020205020404" pitchFamily="49" charset="0"/>
                <a:ea typeface="Times New Roman" panose="02020603050405020304" pitchFamily="18" charset="0"/>
                <a:cs typeface="Courier New" panose="02070309020205020404" pitchFamily="49" charset="0"/>
              </a:rPr>
              <a:t> </a:t>
            </a:r>
            <a:r>
              <a:rPr lang="en-US" altLang="es-AR" sz="1400" dirty="0">
                <a:solidFill>
                  <a:sysClr val="windowText" lastClr="000000"/>
                </a:solidFill>
                <a:latin typeface="Courier New" panose="02070309020205020404" pitchFamily="49" charset="0"/>
                <a:ea typeface="Times New Roman" panose="02020603050405020304" pitchFamily="18" charset="0"/>
                <a:cs typeface="Courier New" panose="02070309020205020404" pitchFamily="49" charset="0"/>
              </a:rPr>
              <a:t>(x &lt; 10)        </a:t>
            </a:r>
            <a:r>
              <a:rPr lang="en-US" altLang="es-AR" sz="1400" dirty="0">
                <a:solidFill>
                  <a:srgbClr val="0000FF"/>
                </a:solidFill>
                <a:latin typeface="Courier New" panose="02070309020205020404" pitchFamily="49" charset="0"/>
                <a:ea typeface="Times New Roman" panose="02020603050405020304" pitchFamily="18" charset="0"/>
                <a:cs typeface="Courier New" panose="02070309020205020404" pitchFamily="49" charset="0"/>
              </a:rPr>
              <a:t>if</a:t>
            </a:r>
            <a:r>
              <a:rPr lang="en-US" altLang="es-AR" sz="1400" dirty="0">
                <a:solidFill>
                  <a:schemeClr val="bg2"/>
                </a:solidFill>
                <a:latin typeface="Courier New" panose="02070309020205020404" pitchFamily="49" charset="0"/>
                <a:ea typeface="Times New Roman" panose="02020603050405020304" pitchFamily="18" charset="0"/>
                <a:cs typeface="Courier New" panose="02070309020205020404" pitchFamily="49" charset="0"/>
              </a:rPr>
              <a:t> </a:t>
            </a:r>
            <a:r>
              <a:rPr lang="en-US" altLang="es-AR" sz="1400" dirty="0">
                <a:solidFill>
                  <a:sysClr val="windowText" lastClr="000000"/>
                </a:solidFill>
                <a:latin typeface="Courier New" panose="02070309020205020404" pitchFamily="49" charset="0"/>
                <a:ea typeface="Times New Roman" panose="02020603050405020304" pitchFamily="18" charset="0"/>
                <a:cs typeface="Courier New" panose="02070309020205020404" pitchFamily="49" charset="0"/>
              </a:rPr>
              <a:t>(x &lt; 10)          </a:t>
            </a:r>
            <a:r>
              <a:rPr lang="en-US" altLang="es-AR" sz="1400" dirty="0">
                <a:solidFill>
                  <a:srgbClr val="0000FF"/>
                </a:solidFill>
                <a:latin typeface="Courier New" panose="02070309020205020404" pitchFamily="49" charset="0"/>
                <a:ea typeface="Times New Roman" panose="02020603050405020304" pitchFamily="18" charset="0"/>
                <a:cs typeface="Courier New" panose="02070309020205020404" pitchFamily="49" charset="0"/>
              </a:rPr>
              <a:t>if</a:t>
            </a:r>
            <a:r>
              <a:rPr lang="en-US" altLang="es-AR" sz="1400" dirty="0">
                <a:solidFill>
                  <a:schemeClr val="bg2"/>
                </a:solidFill>
                <a:latin typeface="Courier New" panose="02070309020205020404" pitchFamily="49" charset="0"/>
                <a:ea typeface="Times New Roman" panose="02020603050405020304" pitchFamily="18" charset="0"/>
                <a:cs typeface="Courier New" panose="02070309020205020404" pitchFamily="49" charset="0"/>
              </a:rPr>
              <a:t> </a:t>
            </a:r>
            <a:r>
              <a:rPr lang="en-US" altLang="es-AR" sz="1400" dirty="0">
                <a:solidFill>
                  <a:sysClr val="windowText" lastClr="000000"/>
                </a:solidFill>
                <a:latin typeface="Courier New" panose="02070309020205020404" pitchFamily="49" charset="0"/>
                <a:ea typeface="Times New Roman" panose="02020603050405020304" pitchFamily="18" charset="0"/>
                <a:cs typeface="Courier New" panose="02070309020205020404" pitchFamily="49" charset="0"/>
              </a:rPr>
              <a:t>(x &lt; 10) </a:t>
            </a:r>
          </a:p>
          <a:p>
            <a:r>
              <a:rPr lang="en-US" altLang="es-AR" sz="1400" dirty="0">
                <a:solidFill>
                  <a:schemeClr val="tx1"/>
                </a:solidFill>
                <a:latin typeface="Courier New" panose="02070309020205020404" pitchFamily="49" charset="0"/>
                <a:ea typeface="Times New Roman" panose="02020603050405020304" pitchFamily="18" charset="0"/>
                <a:cs typeface="Courier New" panose="02070309020205020404" pitchFamily="49" charset="0"/>
              </a:rPr>
              <a:t>   </a:t>
            </a:r>
            <a:r>
              <a:rPr lang="en-US" altLang="es-AR" sz="1400" dirty="0" err="1">
                <a:solidFill>
                  <a:sysClr val="windowText" lastClr="000000"/>
                </a:solidFill>
                <a:latin typeface="Courier New" panose="02070309020205020404" pitchFamily="49" charset="0"/>
                <a:ea typeface="Times New Roman" panose="02020603050405020304" pitchFamily="18" charset="0"/>
                <a:cs typeface="Courier New" panose="02070309020205020404" pitchFamily="49" charset="0"/>
              </a:rPr>
              <a:t>HacerAlgo</a:t>
            </a:r>
            <a:r>
              <a:rPr lang="en-US" altLang="es-AR" sz="1400" dirty="0">
                <a:solidFill>
                  <a:sysClr val="windowText" lastClr="000000"/>
                </a:solidFill>
                <a:latin typeface="Courier New" panose="02070309020205020404" pitchFamily="49" charset="0"/>
                <a:ea typeface="Times New Roman" panose="02020603050405020304" pitchFamily="18" charset="0"/>
                <a:cs typeface="Courier New" panose="02070309020205020404" pitchFamily="49" charset="0"/>
              </a:rPr>
              <a:t>();    {</a:t>
            </a:r>
            <a:r>
              <a:rPr lang="en-US" altLang="es-AR" sz="1400" dirty="0">
                <a:solidFill>
                  <a:schemeClr val="bg2"/>
                </a:solidFill>
                <a:latin typeface="Courier New" panose="02070309020205020404" pitchFamily="49" charset="0"/>
                <a:ea typeface="Times New Roman" panose="02020603050405020304" pitchFamily="18" charset="0"/>
                <a:cs typeface="Courier New" panose="02070309020205020404" pitchFamily="49" charset="0"/>
              </a:rPr>
              <a:t>                  </a:t>
            </a:r>
            <a:r>
              <a:rPr lang="en-US" altLang="es-AR" sz="1400" dirty="0">
                <a:solidFill>
                  <a:sysClr val="windowText" lastClr="000000"/>
                </a:solidFill>
                <a:latin typeface="Courier New" panose="02070309020205020404" pitchFamily="49" charset="0"/>
                <a:ea typeface="Times New Roman" panose="02020603050405020304" pitchFamily="18" charset="0"/>
                <a:cs typeface="Courier New" panose="02070309020205020404" pitchFamily="49" charset="0"/>
              </a:rPr>
              <a:t>{                    {</a:t>
            </a:r>
          </a:p>
          <a:p>
            <a:r>
              <a:rPr lang="en-US" altLang="es-AR" sz="1400" dirty="0">
                <a:solidFill>
                  <a:sysClr val="windowText" lastClr="000000"/>
                </a:solidFill>
                <a:latin typeface="Courier New" panose="02070309020205020404" pitchFamily="49" charset="0"/>
                <a:ea typeface="Times New Roman" panose="02020603050405020304" pitchFamily="18" charset="0"/>
                <a:cs typeface="Courier New" panose="02070309020205020404" pitchFamily="49" charset="0"/>
              </a:rPr>
              <a:t>                       Hacer1();           Hacer1();           Hacer1(); </a:t>
            </a:r>
          </a:p>
          <a:p>
            <a:r>
              <a:rPr lang="en-US" altLang="es-AR" sz="1400" dirty="0">
                <a:solidFill>
                  <a:sysClr val="windowText" lastClr="000000"/>
                </a:solidFill>
                <a:latin typeface="Courier New" panose="02070309020205020404" pitchFamily="49" charset="0"/>
                <a:ea typeface="Times New Roman" panose="02020603050405020304" pitchFamily="18" charset="0"/>
                <a:cs typeface="Courier New" panose="02070309020205020404" pitchFamily="49" charset="0"/>
              </a:rPr>
              <a:t>                       Hacer2();      }                    </a:t>
            </a:r>
            <a:r>
              <a:rPr lang="en-US" altLang="es-AR" sz="1400" dirty="0">
                <a:solidFill>
                  <a:schemeClr val="bg2"/>
                </a:solidFill>
                <a:latin typeface="Courier New" panose="02070309020205020404" pitchFamily="49" charset="0"/>
                <a:ea typeface="Times New Roman" panose="02020603050405020304" pitchFamily="18" charset="0"/>
                <a:cs typeface="Courier New" panose="02070309020205020404" pitchFamily="49" charset="0"/>
              </a:rPr>
              <a:t>}</a:t>
            </a:r>
          </a:p>
          <a:p>
            <a:r>
              <a:rPr lang="en-US" altLang="es-AR" sz="1400" dirty="0">
                <a:solidFill>
                  <a:schemeClr val="bg2"/>
                </a:solidFill>
                <a:latin typeface="Courier New" panose="02070309020205020404" pitchFamily="49" charset="0"/>
                <a:ea typeface="Times New Roman" panose="02020603050405020304" pitchFamily="18" charset="0"/>
                <a:cs typeface="Courier New" panose="02070309020205020404" pitchFamily="49" charset="0"/>
              </a:rPr>
              <a:t>                  </a:t>
            </a:r>
            <a:r>
              <a:rPr lang="en-US" altLang="es-AR" sz="1400" dirty="0">
                <a:solidFill>
                  <a:sysClr val="windowText" lastClr="000000"/>
                </a:solidFill>
                <a:latin typeface="Courier New" panose="02070309020205020404" pitchFamily="49" charset="0"/>
                <a:ea typeface="Times New Roman" panose="02020603050405020304" pitchFamily="18" charset="0"/>
                <a:cs typeface="Courier New" panose="02070309020205020404" pitchFamily="49" charset="0"/>
              </a:rPr>
              <a:t> }                  </a:t>
            </a:r>
            <a:r>
              <a:rPr lang="en-US" altLang="es-AR" sz="1400" dirty="0">
                <a:solidFill>
                  <a:srgbClr val="0000FF"/>
                </a:solidFill>
                <a:latin typeface="Courier New" panose="02070309020205020404" pitchFamily="49" charset="0"/>
                <a:ea typeface="Times New Roman" panose="02020603050405020304" pitchFamily="18" charset="0"/>
                <a:cs typeface="Courier New" panose="02070309020205020404" pitchFamily="49" charset="0"/>
              </a:rPr>
              <a:t>else</a:t>
            </a:r>
            <a:r>
              <a:rPr lang="en-US" altLang="es-AR" sz="1400" dirty="0">
                <a:solidFill>
                  <a:schemeClr val="bg2"/>
                </a:solidFill>
                <a:latin typeface="Courier New" panose="02070309020205020404" pitchFamily="49" charset="0"/>
                <a:ea typeface="Times New Roman" panose="02020603050405020304" pitchFamily="18" charset="0"/>
                <a:cs typeface="Courier New" panose="02070309020205020404" pitchFamily="49" charset="0"/>
              </a:rPr>
              <a:t>                 </a:t>
            </a:r>
            <a:r>
              <a:rPr lang="en-US" altLang="es-AR" sz="1400" dirty="0" err="1">
                <a:solidFill>
                  <a:srgbClr val="0000FF"/>
                </a:solidFill>
                <a:latin typeface="Courier New" panose="02070309020205020404" pitchFamily="49" charset="0"/>
                <a:ea typeface="Times New Roman" panose="02020603050405020304" pitchFamily="18" charset="0"/>
                <a:cs typeface="Courier New" panose="02070309020205020404" pitchFamily="49" charset="0"/>
              </a:rPr>
              <a:t>else</a:t>
            </a:r>
            <a:r>
              <a:rPr lang="en-US" altLang="es-AR" sz="1400" dirty="0">
                <a:solidFill>
                  <a:srgbClr val="0000FF"/>
                </a:solidFill>
                <a:latin typeface="Courier New" panose="02070309020205020404" pitchFamily="49" charset="0"/>
                <a:ea typeface="Times New Roman" panose="02020603050405020304" pitchFamily="18" charset="0"/>
                <a:cs typeface="Courier New" panose="02070309020205020404" pitchFamily="49" charset="0"/>
              </a:rPr>
              <a:t> if</a:t>
            </a:r>
            <a:r>
              <a:rPr lang="en-US" altLang="es-AR" sz="1400" dirty="0">
                <a:solidFill>
                  <a:schemeClr val="bg2"/>
                </a:solidFill>
                <a:latin typeface="Courier New" panose="02070309020205020404" pitchFamily="49" charset="0"/>
                <a:ea typeface="Times New Roman" panose="02020603050405020304" pitchFamily="18" charset="0"/>
                <a:cs typeface="Courier New" panose="02070309020205020404" pitchFamily="49" charset="0"/>
              </a:rPr>
              <a:t> </a:t>
            </a:r>
            <a:r>
              <a:rPr lang="en-US" altLang="es-AR" sz="1400" dirty="0">
                <a:solidFill>
                  <a:sysClr val="windowText" lastClr="000000"/>
                </a:solidFill>
                <a:latin typeface="Courier New" panose="02070309020205020404" pitchFamily="49" charset="0"/>
                <a:ea typeface="Times New Roman" panose="02020603050405020304" pitchFamily="18" charset="0"/>
                <a:cs typeface="Courier New" panose="02070309020205020404" pitchFamily="49" charset="0"/>
              </a:rPr>
              <a:t>(x &gt; 20)</a:t>
            </a:r>
          </a:p>
          <a:p>
            <a:r>
              <a:rPr lang="en-US" altLang="es-AR" sz="1400" dirty="0">
                <a:solidFill>
                  <a:schemeClr val="bg2"/>
                </a:solidFill>
                <a:latin typeface="Courier New" panose="02070309020205020404" pitchFamily="49" charset="0"/>
                <a:ea typeface="Times New Roman" panose="02020603050405020304" pitchFamily="18" charset="0"/>
                <a:cs typeface="Courier New" panose="02070309020205020404" pitchFamily="49" charset="0"/>
              </a:rPr>
              <a:t>                                      </a:t>
            </a:r>
            <a:r>
              <a:rPr lang="en-US" altLang="es-AR" sz="1400" dirty="0">
                <a:solidFill>
                  <a:sysClr val="windowText" lastClr="000000"/>
                </a:solidFill>
                <a:latin typeface="Courier New" panose="02070309020205020404" pitchFamily="49" charset="0"/>
                <a:ea typeface="Times New Roman" panose="02020603050405020304" pitchFamily="18" charset="0"/>
                <a:cs typeface="Courier New" panose="02070309020205020404" pitchFamily="49" charset="0"/>
              </a:rPr>
              <a:t>{                    {</a:t>
            </a:r>
          </a:p>
          <a:p>
            <a:r>
              <a:rPr lang="en-US" altLang="es-AR" sz="1400" dirty="0">
                <a:solidFill>
                  <a:sysClr val="windowText" lastClr="000000"/>
                </a:solidFill>
                <a:latin typeface="Courier New" panose="02070309020205020404" pitchFamily="49" charset="0"/>
                <a:ea typeface="Times New Roman" panose="02020603050405020304" pitchFamily="18" charset="0"/>
                <a:cs typeface="Courier New" panose="02070309020205020404" pitchFamily="49" charset="0"/>
              </a:rPr>
              <a:t>                                           Hacer2();           Hacer2();</a:t>
            </a:r>
          </a:p>
          <a:p>
            <a:r>
              <a:rPr lang="en-US" altLang="es-AR" sz="1400" dirty="0">
                <a:solidFill>
                  <a:sysClr val="windowText" lastClr="000000"/>
                </a:solidFill>
                <a:latin typeface="Courier New" panose="02070309020205020404" pitchFamily="49" charset="0"/>
                <a:ea typeface="Times New Roman" panose="02020603050405020304" pitchFamily="18" charset="0"/>
                <a:cs typeface="Courier New" panose="02070309020205020404" pitchFamily="49" charset="0"/>
              </a:rPr>
              <a:t>                                      }                    }</a:t>
            </a:r>
          </a:p>
          <a:p>
            <a:r>
              <a:rPr lang="en-US" altLang="es-AR" sz="1400" dirty="0">
                <a:solidFill>
                  <a:schemeClr val="bg2"/>
                </a:solidFill>
                <a:latin typeface="Courier New" panose="02070309020205020404" pitchFamily="49" charset="0"/>
                <a:ea typeface="Times New Roman" panose="02020603050405020304" pitchFamily="18" charset="0"/>
                <a:cs typeface="Courier New" panose="02070309020205020404" pitchFamily="49" charset="0"/>
              </a:rPr>
              <a:t>                                                           </a:t>
            </a:r>
            <a:r>
              <a:rPr lang="en-US" altLang="es-AR" sz="1400" dirty="0">
                <a:solidFill>
                  <a:srgbClr val="0000FF"/>
                </a:solidFill>
                <a:latin typeface="Courier New" panose="02070309020205020404" pitchFamily="49" charset="0"/>
                <a:ea typeface="Times New Roman" panose="02020603050405020304" pitchFamily="18" charset="0"/>
                <a:cs typeface="Courier New" panose="02070309020205020404" pitchFamily="49" charset="0"/>
              </a:rPr>
              <a:t>else</a:t>
            </a:r>
          </a:p>
          <a:p>
            <a:r>
              <a:rPr lang="en-US" altLang="es-AR" sz="1400" dirty="0">
                <a:solidFill>
                  <a:schemeClr val="bg2"/>
                </a:solidFill>
                <a:latin typeface="Courier New" panose="02070309020205020404" pitchFamily="49" charset="0"/>
                <a:ea typeface="Times New Roman" panose="02020603050405020304" pitchFamily="18" charset="0"/>
                <a:cs typeface="Courier New" panose="02070309020205020404" pitchFamily="49" charset="0"/>
              </a:rPr>
              <a:t>                                                           </a:t>
            </a:r>
            <a:r>
              <a:rPr lang="en-US" altLang="es-AR" sz="1400" dirty="0">
                <a:solidFill>
                  <a:sysClr val="windowText" lastClr="000000"/>
                </a:solidFill>
                <a:latin typeface="Courier New" panose="02070309020205020404" pitchFamily="49" charset="0"/>
                <a:ea typeface="Times New Roman" panose="02020603050405020304" pitchFamily="18" charset="0"/>
                <a:cs typeface="Courier New" panose="02070309020205020404" pitchFamily="49" charset="0"/>
              </a:rPr>
              <a:t>{</a:t>
            </a:r>
          </a:p>
          <a:p>
            <a:r>
              <a:rPr lang="en-US" altLang="es-AR" sz="1400" dirty="0">
                <a:solidFill>
                  <a:sysClr val="windowText" lastClr="000000"/>
                </a:solidFill>
                <a:latin typeface="Courier New" panose="02070309020205020404" pitchFamily="49" charset="0"/>
                <a:ea typeface="Times New Roman" panose="02020603050405020304" pitchFamily="18" charset="0"/>
                <a:cs typeface="Courier New" panose="02070309020205020404" pitchFamily="49" charset="0"/>
              </a:rPr>
              <a:t>                                                               Hacer3();</a:t>
            </a:r>
          </a:p>
          <a:p>
            <a:r>
              <a:rPr lang="en-US" altLang="es-AR" sz="1400" dirty="0">
                <a:solidFill>
                  <a:sysClr val="windowText" lastClr="000000"/>
                </a:solidFill>
                <a:latin typeface="Courier New" panose="02070309020205020404" pitchFamily="49" charset="0"/>
                <a:ea typeface="Times New Roman" panose="02020603050405020304" pitchFamily="18" charset="0"/>
                <a:cs typeface="Courier New" panose="02070309020205020404" pitchFamily="49" charset="0"/>
              </a:rPr>
              <a:t>                                                           }  </a:t>
            </a:r>
          </a:p>
        </p:txBody>
      </p:sp>
      <p:sp>
        <p:nvSpPr>
          <p:cNvPr id="10" name="TextBox 3">
            <a:extLst>
              <a:ext uri="{FF2B5EF4-FFF2-40B4-BE49-F238E27FC236}">
                <a16:creationId xmlns:a16="http://schemas.microsoft.com/office/drawing/2014/main" id="{40F5F378-B3CC-49AD-A783-BA1D7E8589E2}"/>
              </a:ext>
            </a:extLst>
          </p:cNvPr>
          <p:cNvSpPr txBox="1"/>
          <p:nvPr/>
        </p:nvSpPr>
        <p:spPr>
          <a:xfrm>
            <a:off x="358360" y="4953000"/>
            <a:ext cx="8252239" cy="1600438"/>
          </a:xfrm>
          <a:prstGeom prst="rect">
            <a:avLst/>
          </a:prstGeom>
          <a:solidFill>
            <a:schemeClr val="bg1">
              <a:lumMod val="95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US" altLang="es-AR" sz="1400" dirty="0">
                <a:solidFill>
                  <a:srgbClr val="0000FF"/>
                </a:solidFill>
                <a:latin typeface="Courier New" panose="02070309020205020404" pitchFamily="49" charset="0"/>
                <a:ea typeface="Times New Roman" panose="02020603050405020304" pitchFamily="18" charset="0"/>
                <a:cs typeface="Courier New" panose="02070309020205020404" pitchFamily="49" charset="0"/>
              </a:rPr>
              <a:t>If </a:t>
            </a:r>
            <a:r>
              <a:rPr lang="en-US" altLang="es-AR" sz="1400" dirty="0">
                <a:solidFill>
                  <a:schemeClr val="tx1"/>
                </a:solidFill>
                <a:latin typeface="Courier New" panose="02070309020205020404" pitchFamily="49" charset="0"/>
                <a:ea typeface="Times New Roman" panose="02020603050405020304" pitchFamily="18" charset="0"/>
                <a:cs typeface="Courier New" panose="02070309020205020404" pitchFamily="49" charset="0"/>
              </a:rPr>
              <a:t>x &gt; 10 </a:t>
            </a:r>
            <a:r>
              <a:rPr lang="en-US" altLang="es-AR" sz="1400" dirty="0">
                <a:solidFill>
                  <a:srgbClr val="0000FF"/>
                </a:solidFill>
                <a:latin typeface="Courier New" panose="02070309020205020404" pitchFamily="49" charset="0"/>
                <a:ea typeface="Times New Roman" panose="02020603050405020304" pitchFamily="18" charset="0"/>
                <a:cs typeface="Courier New" panose="02070309020205020404" pitchFamily="49" charset="0"/>
              </a:rPr>
              <a:t>Then </a:t>
            </a:r>
            <a:r>
              <a:rPr lang="en-US" altLang="es-AR" sz="1400" dirty="0" err="1">
                <a:solidFill>
                  <a:schemeClr val="tx1"/>
                </a:solidFill>
                <a:latin typeface="Courier New" panose="02070309020205020404" pitchFamily="49" charset="0"/>
                <a:ea typeface="Times New Roman" panose="02020603050405020304" pitchFamily="18" charset="0"/>
                <a:cs typeface="Courier New" panose="02070309020205020404" pitchFamily="49" charset="0"/>
              </a:rPr>
              <a:t>Hacer</a:t>
            </a:r>
            <a:r>
              <a:rPr lang="en-US" altLang="es-AR" sz="1400" dirty="0">
                <a:solidFill>
                  <a:schemeClr val="tx1"/>
                </a:solidFill>
                <a:latin typeface="Courier New" panose="02070309020205020404" pitchFamily="49" charset="0"/>
                <a:ea typeface="Times New Roman" panose="02020603050405020304" pitchFamily="18" charset="0"/>
                <a:cs typeface="Courier New" panose="02070309020205020404" pitchFamily="49" charset="0"/>
              </a:rPr>
              <a:t>()  </a:t>
            </a:r>
            <a:r>
              <a:rPr lang="en-US" altLang="es-AR" sz="1400" dirty="0">
                <a:solidFill>
                  <a:srgbClr val="0000FF"/>
                </a:solidFill>
                <a:latin typeface="Courier New" panose="02070309020205020404" pitchFamily="49" charset="0"/>
                <a:ea typeface="Times New Roman" panose="02020603050405020304" pitchFamily="18" charset="0"/>
                <a:cs typeface="Courier New" panose="02070309020205020404" pitchFamily="49" charset="0"/>
              </a:rPr>
              <a:t>If</a:t>
            </a:r>
            <a:r>
              <a:rPr lang="en-US" altLang="es-AR" sz="1400" dirty="0">
                <a:solidFill>
                  <a:schemeClr val="bg2"/>
                </a:solidFill>
                <a:latin typeface="Courier New" panose="02070309020205020404" pitchFamily="49" charset="0"/>
                <a:ea typeface="Times New Roman" panose="02020603050405020304" pitchFamily="18" charset="0"/>
                <a:cs typeface="Courier New" panose="02070309020205020404" pitchFamily="49" charset="0"/>
              </a:rPr>
              <a:t> </a:t>
            </a:r>
            <a:r>
              <a:rPr lang="en-US" altLang="es-AR" sz="1400" dirty="0">
                <a:solidFill>
                  <a:schemeClr val="tx1"/>
                </a:solidFill>
                <a:latin typeface="Courier New" panose="02070309020205020404" pitchFamily="49" charset="0"/>
                <a:ea typeface="Times New Roman" panose="02020603050405020304" pitchFamily="18" charset="0"/>
                <a:cs typeface="Courier New" panose="02070309020205020404" pitchFamily="49" charset="0"/>
              </a:rPr>
              <a:t>x &lt; 10 </a:t>
            </a:r>
            <a:r>
              <a:rPr lang="en-US" altLang="es-AR" sz="1400" dirty="0">
                <a:solidFill>
                  <a:srgbClr val="0000FF"/>
                </a:solidFill>
                <a:latin typeface="Courier New" panose="02070309020205020404" pitchFamily="49" charset="0"/>
                <a:ea typeface="Times New Roman" panose="02020603050405020304" pitchFamily="18" charset="0"/>
                <a:cs typeface="Courier New" panose="02070309020205020404" pitchFamily="49" charset="0"/>
              </a:rPr>
              <a:t>Then  If </a:t>
            </a:r>
            <a:r>
              <a:rPr lang="en-US" altLang="es-AR" sz="1400" dirty="0">
                <a:solidFill>
                  <a:schemeClr val="tx1"/>
                </a:solidFill>
                <a:latin typeface="Courier New" panose="02070309020205020404" pitchFamily="49" charset="0"/>
                <a:ea typeface="Times New Roman" panose="02020603050405020304" pitchFamily="18" charset="0"/>
                <a:cs typeface="Courier New" panose="02070309020205020404" pitchFamily="49" charset="0"/>
              </a:rPr>
              <a:t>x &lt; 10 </a:t>
            </a:r>
            <a:r>
              <a:rPr lang="en-US" altLang="es-AR" sz="1400" dirty="0">
                <a:solidFill>
                  <a:srgbClr val="0000FF"/>
                </a:solidFill>
                <a:latin typeface="Courier New" panose="02070309020205020404" pitchFamily="49" charset="0"/>
                <a:ea typeface="Times New Roman" panose="02020603050405020304" pitchFamily="18" charset="0"/>
                <a:cs typeface="Courier New" panose="02070309020205020404" pitchFamily="49" charset="0"/>
              </a:rPr>
              <a:t>Then  If </a:t>
            </a:r>
            <a:r>
              <a:rPr lang="en-US" altLang="es-AR" sz="1400" dirty="0">
                <a:solidFill>
                  <a:schemeClr val="tx1"/>
                </a:solidFill>
                <a:latin typeface="Courier New" panose="02070309020205020404" pitchFamily="49" charset="0"/>
                <a:ea typeface="Times New Roman" panose="02020603050405020304" pitchFamily="18" charset="0"/>
                <a:cs typeface="Courier New" panose="02070309020205020404" pitchFamily="49" charset="0"/>
              </a:rPr>
              <a:t>x &lt; 10 </a:t>
            </a:r>
            <a:r>
              <a:rPr lang="en-US" altLang="es-AR" sz="1400" dirty="0">
                <a:solidFill>
                  <a:srgbClr val="0000FF"/>
                </a:solidFill>
                <a:latin typeface="Courier New" panose="02070309020205020404" pitchFamily="49" charset="0"/>
                <a:ea typeface="Times New Roman" panose="02020603050405020304" pitchFamily="18" charset="0"/>
                <a:cs typeface="Courier New" panose="02070309020205020404" pitchFamily="49" charset="0"/>
              </a:rPr>
              <a:t>Then</a:t>
            </a:r>
          </a:p>
          <a:p>
            <a:r>
              <a:rPr lang="en-US" altLang="es-AR" sz="1400" dirty="0">
                <a:solidFill>
                  <a:schemeClr val="bg2"/>
                </a:solidFill>
                <a:latin typeface="Courier New" panose="02070309020205020404" pitchFamily="49" charset="0"/>
                <a:ea typeface="Times New Roman" panose="02020603050405020304" pitchFamily="18" charset="0"/>
                <a:cs typeface="Courier New" panose="02070309020205020404" pitchFamily="49" charset="0"/>
              </a:rPr>
              <a:t>                           </a:t>
            </a:r>
            <a:r>
              <a:rPr lang="en-US" altLang="es-AR" sz="1400" dirty="0">
                <a:solidFill>
                  <a:schemeClr val="tx1"/>
                </a:solidFill>
                <a:latin typeface="Courier New" panose="02070309020205020404" pitchFamily="49" charset="0"/>
                <a:ea typeface="Times New Roman" panose="02020603050405020304" pitchFamily="18" charset="0"/>
                <a:cs typeface="Courier New" panose="02070309020205020404" pitchFamily="49" charset="0"/>
              </a:rPr>
              <a:t>Hacer1()        Hacer1()         Hacer1()</a:t>
            </a:r>
          </a:p>
          <a:p>
            <a:r>
              <a:rPr lang="en-US" altLang="es-AR" sz="1400" dirty="0">
                <a:solidFill>
                  <a:schemeClr val="bg2"/>
                </a:solidFill>
                <a:latin typeface="Courier New" panose="02070309020205020404" pitchFamily="49" charset="0"/>
                <a:ea typeface="Times New Roman" panose="02020603050405020304" pitchFamily="18" charset="0"/>
                <a:cs typeface="Courier New" panose="02070309020205020404" pitchFamily="49" charset="0"/>
              </a:rPr>
              <a:t>                           </a:t>
            </a:r>
            <a:r>
              <a:rPr lang="en-US" altLang="es-AR" sz="1400" dirty="0">
                <a:solidFill>
                  <a:schemeClr val="tx1"/>
                </a:solidFill>
                <a:latin typeface="Courier New" panose="02070309020205020404" pitchFamily="49" charset="0"/>
                <a:ea typeface="Times New Roman" panose="02020603050405020304" pitchFamily="18" charset="0"/>
                <a:cs typeface="Courier New" panose="02070309020205020404" pitchFamily="49" charset="0"/>
              </a:rPr>
              <a:t>Hacer2()     </a:t>
            </a:r>
            <a:r>
              <a:rPr lang="en-US" altLang="es-AR" sz="1400" dirty="0">
                <a:solidFill>
                  <a:srgbClr val="0000FF"/>
                </a:solidFill>
                <a:latin typeface="Courier New" panose="02070309020205020404" pitchFamily="49" charset="0"/>
                <a:ea typeface="Times New Roman" panose="02020603050405020304" pitchFamily="18" charset="0"/>
                <a:cs typeface="Courier New" panose="02070309020205020404" pitchFamily="49" charset="0"/>
              </a:rPr>
              <a:t>Else            </a:t>
            </a:r>
            <a:r>
              <a:rPr lang="en-US" altLang="es-AR" sz="1400" dirty="0" err="1">
                <a:solidFill>
                  <a:srgbClr val="0000FF"/>
                </a:solidFill>
                <a:latin typeface="Courier New" panose="02070309020205020404" pitchFamily="49" charset="0"/>
                <a:ea typeface="Times New Roman" panose="02020603050405020304" pitchFamily="18" charset="0"/>
                <a:cs typeface="Courier New" panose="02070309020205020404" pitchFamily="49" charset="0"/>
              </a:rPr>
              <a:t>ElseIf</a:t>
            </a:r>
            <a:r>
              <a:rPr lang="en-US" altLang="es-AR" sz="1400" dirty="0">
                <a:solidFill>
                  <a:srgbClr val="0000FF"/>
                </a:solidFill>
                <a:latin typeface="Courier New" panose="02070309020205020404" pitchFamily="49" charset="0"/>
                <a:ea typeface="Times New Roman" panose="02020603050405020304" pitchFamily="18" charset="0"/>
                <a:cs typeface="Courier New" panose="02070309020205020404" pitchFamily="49" charset="0"/>
              </a:rPr>
              <a:t> </a:t>
            </a:r>
            <a:r>
              <a:rPr lang="en-US" altLang="es-AR" sz="1400" dirty="0">
                <a:solidFill>
                  <a:schemeClr val="tx1"/>
                </a:solidFill>
                <a:latin typeface="Courier New" panose="02070309020205020404" pitchFamily="49" charset="0"/>
                <a:ea typeface="Times New Roman" panose="02020603050405020304" pitchFamily="18" charset="0"/>
                <a:cs typeface="Courier New" panose="02070309020205020404" pitchFamily="49" charset="0"/>
              </a:rPr>
              <a:t>x &gt; 20 </a:t>
            </a:r>
            <a:r>
              <a:rPr lang="en-US" altLang="es-AR" sz="1400" dirty="0">
                <a:solidFill>
                  <a:srgbClr val="0000FF"/>
                </a:solidFill>
                <a:latin typeface="Courier New" panose="02070309020205020404" pitchFamily="49" charset="0"/>
                <a:ea typeface="Times New Roman" panose="02020603050405020304" pitchFamily="18" charset="0"/>
                <a:cs typeface="Courier New" panose="02070309020205020404" pitchFamily="49" charset="0"/>
              </a:rPr>
              <a:t>Then </a:t>
            </a:r>
          </a:p>
          <a:p>
            <a:r>
              <a:rPr lang="en-US" altLang="es-AR" sz="1400" dirty="0">
                <a:solidFill>
                  <a:schemeClr val="bg2"/>
                </a:solidFill>
                <a:latin typeface="Courier New" panose="02070309020205020404" pitchFamily="49" charset="0"/>
                <a:ea typeface="Times New Roman" panose="02020603050405020304" pitchFamily="18" charset="0"/>
                <a:cs typeface="Courier New" panose="02070309020205020404" pitchFamily="49" charset="0"/>
              </a:rPr>
              <a:t>                        </a:t>
            </a:r>
            <a:r>
              <a:rPr lang="en-US" altLang="es-AR" sz="1400" dirty="0">
                <a:solidFill>
                  <a:srgbClr val="0000FF"/>
                </a:solidFill>
                <a:latin typeface="Courier New" panose="02070309020205020404" pitchFamily="49" charset="0"/>
                <a:ea typeface="Times New Roman" panose="02020603050405020304" pitchFamily="18" charset="0"/>
                <a:cs typeface="Courier New" panose="02070309020205020404" pitchFamily="49" charset="0"/>
              </a:rPr>
              <a:t>End If             </a:t>
            </a:r>
            <a:r>
              <a:rPr lang="en-US" altLang="es-AR" sz="1400" dirty="0">
                <a:solidFill>
                  <a:schemeClr val="tx1"/>
                </a:solidFill>
                <a:latin typeface="Courier New" panose="02070309020205020404" pitchFamily="49" charset="0"/>
                <a:ea typeface="Times New Roman" panose="02020603050405020304" pitchFamily="18" charset="0"/>
                <a:cs typeface="Courier New" panose="02070309020205020404" pitchFamily="49" charset="0"/>
              </a:rPr>
              <a:t>Hacer2()         Hacer2()</a:t>
            </a:r>
          </a:p>
          <a:p>
            <a:r>
              <a:rPr lang="en-US" altLang="es-AR" sz="1400" dirty="0">
                <a:solidFill>
                  <a:srgbClr val="0000FF"/>
                </a:solidFill>
                <a:latin typeface="Courier New" panose="02070309020205020404" pitchFamily="49" charset="0"/>
                <a:ea typeface="Times New Roman" panose="02020603050405020304" pitchFamily="18" charset="0"/>
                <a:cs typeface="Courier New" panose="02070309020205020404" pitchFamily="49" charset="0"/>
              </a:rPr>
              <a:t>                                        End If          Else</a:t>
            </a:r>
          </a:p>
          <a:p>
            <a:r>
              <a:rPr lang="en-US" altLang="es-AR" sz="1400" dirty="0">
                <a:solidFill>
                  <a:srgbClr val="0000FF"/>
                </a:solidFill>
                <a:latin typeface="Courier New" panose="02070309020205020404" pitchFamily="49" charset="0"/>
                <a:ea typeface="Times New Roman" panose="02020603050405020304" pitchFamily="18" charset="0"/>
                <a:cs typeface="Courier New" panose="02070309020205020404" pitchFamily="49" charset="0"/>
              </a:rPr>
              <a:t>                                                            </a:t>
            </a:r>
            <a:r>
              <a:rPr lang="en-US" altLang="es-AR" sz="1400" dirty="0">
                <a:solidFill>
                  <a:schemeClr val="tx1"/>
                </a:solidFill>
                <a:latin typeface="Courier New" panose="02070309020205020404" pitchFamily="49" charset="0"/>
                <a:ea typeface="Times New Roman" panose="02020603050405020304" pitchFamily="18" charset="0"/>
                <a:cs typeface="Courier New" panose="02070309020205020404" pitchFamily="49" charset="0"/>
              </a:rPr>
              <a:t>Hacer3()</a:t>
            </a:r>
          </a:p>
          <a:p>
            <a:r>
              <a:rPr lang="en-US" altLang="es-AR" sz="1400" dirty="0">
                <a:solidFill>
                  <a:srgbClr val="0000FF"/>
                </a:solidFill>
                <a:latin typeface="Courier New" panose="02070309020205020404" pitchFamily="49" charset="0"/>
                <a:ea typeface="Times New Roman" panose="02020603050405020304" pitchFamily="18" charset="0"/>
                <a:cs typeface="Courier New" panose="02070309020205020404" pitchFamily="49" charset="0"/>
              </a:rPr>
              <a:t>                                                        End If</a:t>
            </a:r>
            <a:endParaRPr lang="pt-BR" altLang="es-AR" sz="1400" dirty="0">
              <a:solidFill>
                <a:srgbClr val="0000FF"/>
              </a:solidFill>
              <a:latin typeface="Courier New" panose="02070309020205020404" pitchFamily="49" charset="0"/>
              <a:ea typeface="Times New Roman" panose="02020603050405020304" pitchFamily="18" charset="0"/>
              <a:cs typeface="Courier New" panose="02070309020205020404" pitchFamily="49"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0CD14542-C03D-4B31-9286-EE141D3E4766}"/>
              </a:ext>
            </a:extLst>
          </p:cNvPr>
          <p:cNvSpPr>
            <a:spLocks noGrp="1" noChangeArrowheads="1"/>
          </p:cNvSpPr>
          <p:nvPr>
            <p:ph type="title"/>
          </p:nvPr>
        </p:nvSpPr>
        <p:spPr/>
        <p:txBody>
          <a:bodyPr/>
          <a:lstStyle/>
          <a:p>
            <a:pPr eaLnBrk="1" hangingPunct="1"/>
            <a:r>
              <a:rPr lang="es-ES" altLang="es-AR"/>
              <a:t>If Else – Ejemplo II</a:t>
            </a:r>
            <a:endParaRPr lang="en-US" altLang="es-AR"/>
          </a:p>
        </p:txBody>
      </p:sp>
      <p:sp>
        <p:nvSpPr>
          <p:cNvPr id="41988" name="Rectangle 4">
            <a:extLst>
              <a:ext uri="{FF2B5EF4-FFF2-40B4-BE49-F238E27FC236}">
                <a16:creationId xmlns:a16="http://schemas.microsoft.com/office/drawing/2014/main" id="{C2DD200F-EDC0-4217-9BA6-825AE9F9CEEC}"/>
              </a:ext>
            </a:extLst>
          </p:cNvPr>
          <p:cNvSpPr>
            <a:spLocks noGrp="1" noChangeArrowheads="1"/>
          </p:cNvSpPr>
          <p:nvPr>
            <p:ph type="body" idx="1"/>
          </p:nvPr>
        </p:nvSpPr>
        <p:spPr>
          <a:xfrm>
            <a:off x="381000" y="1041400"/>
            <a:ext cx="8388350" cy="530225"/>
          </a:xfrm>
        </p:spPr>
        <p:txBody>
          <a:bodyPr>
            <a:spAutoFit/>
          </a:bodyPr>
          <a:lstStyle/>
          <a:p>
            <a:pPr eaLnBrk="1" hangingPunct="1"/>
            <a:r>
              <a:rPr lang="es-ES" altLang="es-AR" dirty="0"/>
              <a:t>C#: condiciones con </a:t>
            </a:r>
            <a:r>
              <a:rPr lang="es-ES" altLang="es-AR" dirty="0" err="1"/>
              <a:t>strings</a:t>
            </a:r>
            <a:endParaRPr lang="es-ES" altLang="es-AR" dirty="0"/>
          </a:p>
        </p:txBody>
      </p:sp>
      <p:sp>
        <p:nvSpPr>
          <p:cNvPr id="41991" name="Rectangle 4">
            <a:extLst>
              <a:ext uri="{FF2B5EF4-FFF2-40B4-BE49-F238E27FC236}">
                <a16:creationId xmlns:a16="http://schemas.microsoft.com/office/drawing/2014/main" id="{50D0F92D-A119-4746-ACAC-FF87A16F4112}"/>
              </a:ext>
            </a:extLst>
          </p:cNvPr>
          <p:cNvSpPr txBox="1">
            <a:spLocks noChangeArrowheads="1"/>
          </p:cNvSpPr>
          <p:nvPr/>
        </p:nvSpPr>
        <p:spPr bwMode="auto">
          <a:xfrm>
            <a:off x="382588" y="3344863"/>
            <a:ext cx="8388350" cy="430887"/>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marL="174625" indent="-174625" fontAlgn="base">
              <a:lnSpc>
                <a:spcPct val="100000"/>
              </a:lnSpc>
              <a:spcBef>
                <a:spcPts val="600"/>
              </a:spcBef>
              <a:spcAft>
                <a:spcPct val="0"/>
              </a:spcAft>
              <a:buClr>
                <a:srgbClr val="0070C0"/>
              </a:buClr>
              <a:buSzPct val="90000"/>
              <a:buFont typeface="Arial" pitchFamily="34" charset="0"/>
              <a:buChar char="•"/>
              <a:defRPr sz="2800">
                <a:latin typeface="Arial" panose="020B0604020202020204" pitchFamily="34" charset="0"/>
                <a:ea typeface="Arial" panose="020B0604020202020204" pitchFamily="34" charset="0"/>
                <a:cs typeface="Arial" panose="020B0604020202020204" pitchFamily="34" charset="0"/>
              </a:defRPr>
            </a:lvl1pPr>
            <a:lvl2pPr marL="458788" indent="-169863" fontAlgn="base">
              <a:lnSpc>
                <a:spcPct val="100000"/>
              </a:lnSpc>
              <a:spcBef>
                <a:spcPts val="600"/>
              </a:spcBef>
              <a:spcAft>
                <a:spcPct val="0"/>
              </a:spcAft>
              <a:buClr>
                <a:srgbClr val="0070C0"/>
              </a:buClr>
              <a:buSzPct val="80000"/>
              <a:buFont typeface="Arial" pitchFamily="34" charset="0"/>
              <a:buChar char="•"/>
              <a:defRPr sz="2400">
                <a:latin typeface="Arial" panose="020B0604020202020204" pitchFamily="34" charset="0"/>
                <a:ea typeface="Arial" panose="020B0604020202020204" pitchFamily="34" charset="0"/>
                <a:cs typeface="Arial" panose="020B0604020202020204" pitchFamily="34" charset="0"/>
              </a:defRPr>
            </a:lvl2pPr>
            <a:lvl3pPr marL="854075" indent="-173038" fontAlgn="base">
              <a:lnSpc>
                <a:spcPct val="100000"/>
              </a:lnSpc>
              <a:spcBef>
                <a:spcPts val="600"/>
              </a:spcBef>
              <a:spcAft>
                <a:spcPct val="0"/>
              </a:spcAft>
              <a:buClr>
                <a:srgbClr val="0070C0"/>
              </a:buClr>
              <a:buSzPct val="80000"/>
              <a:buFont typeface="Arial" pitchFamily="34" charset="0"/>
              <a:buChar char="•"/>
              <a:defRPr sz="2000">
                <a:latin typeface="Arial" panose="020B0604020202020204" pitchFamily="34" charset="0"/>
                <a:ea typeface="Arial" panose="020B0604020202020204" pitchFamily="34" charset="0"/>
                <a:cs typeface="Arial" panose="020B0604020202020204" pitchFamily="34" charset="0"/>
              </a:defRPr>
            </a:lvl3pPr>
            <a:lvl4pPr marL="1254125" indent="-165100" fontAlgn="base">
              <a:lnSpc>
                <a:spcPct val="100000"/>
              </a:lnSpc>
              <a:spcBef>
                <a:spcPts val="600"/>
              </a:spcBef>
              <a:spcAft>
                <a:spcPct val="0"/>
              </a:spcAft>
              <a:buClr>
                <a:srgbClr val="0070C0"/>
              </a:buClr>
              <a:buSzPct val="90000"/>
              <a:buFont typeface="Arial" pitchFamily="34" charset="0"/>
              <a:buChar char="•"/>
              <a:defRPr>
                <a:latin typeface="Arial" panose="020B0604020202020204" pitchFamily="34" charset="0"/>
                <a:ea typeface="Arial" panose="020B0604020202020204" pitchFamily="34" charset="0"/>
                <a:cs typeface="Arial" panose="020B0604020202020204" pitchFamily="34" charset="0"/>
              </a:defRPr>
            </a:lvl4pPr>
            <a:lvl5pPr marL="1544638" indent="-168275" fontAlgn="base">
              <a:lnSpc>
                <a:spcPct val="100000"/>
              </a:lnSpc>
              <a:spcBef>
                <a:spcPts val="600"/>
              </a:spcBef>
              <a:spcAft>
                <a:spcPct val="0"/>
              </a:spcAft>
              <a:buClr>
                <a:srgbClr val="0070C0"/>
              </a:buClr>
              <a:buSzPct val="90000"/>
              <a:buFont typeface="Arial" pitchFamily="34" charset="0"/>
              <a:buChar char="•"/>
              <a:defRPr>
                <a:latin typeface="Arial" panose="020B0604020202020204" pitchFamily="34" charset="0"/>
                <a:ea typeface="Arial" panose="020B0604020202020204" pitchFamily="34" charset="0"/>
                <a:cs typeface="Arial" panose="020B0604020202020204" pitchFamily="34" charset="0"/>
              </a:defRPr>
            </a:lvl5pPr>
            <a:lvl6pPr marL="2001838" indent="-168275" fontAlgn="base">
              <a:lnSpc>
                <a:spcPct val="90000"/>
              </a:lnSpc>
              <a:spcBef>
                <a:spcPct val="70000"/>
              </a:spcBef>
              <a:spcAft>
                <a:spcPct val="0"/>
              </a:spcAft>
              <a:buClr>
                <a:srgbClr val="2D4A6D"/>
              </a:buClr>
              <a:buSzPct val="90000"/>
              <a:buChar char="•"/>
              <a:defRPr sz="1600"/>
            </a:lvl6pPr>
            <a:lvl7pPr marL="2459038" indent="-168275" fontAlgn="base">
              <a:lnSpc>
                <a:spcPct val="90000"/>
              </a:lnSpc>
              <a:spcBef>
                <a:spcPct val="70000"/>
              </a:spcBef>
              <a:spcAft>
                <a:spcPct val="0"/>
              </a:spcAft>
              <a:buClr>
                <a:srgbClr val="2D4A6D"/>
              </a:buClr>
              <a:buSzPct val="90000"/>
              <a:buChar char="•"/>
              <a:defRPr sz="1600"/>
            </a:lvl7pPr>
            <a:lvl8pPr marL="2916238" indent="-168275" fontAlgn="base">
              <a:lnSpc>
                <a:spcPct val="90000"/>
              </a:lnSpc>
              <a:spcBef>
                <a:spcPct val="70000"/>
              </a:spcBef>
              <a:spcAft>
                <a:spcPct val="0"/>
              </a:spcAft>
              <a:buClr>
                <a:srgbClr val="2D4A6D"/>
              </a:buClr>
              <a:buSzPct val="90000"/>
              <a:buChar char="•"/>
              <a:defRPr sz="1600"/>
            </a:lvl8pPr>
            <a:lvl9pPr marL="3373438" indent="-168275" fontAlgn="base">
              <a:lnSpc>
                <a:spcPct val="90000"/>
              </a:lnSpc>
              <a:spcBef>
                <a:spcPct val="70000"/>
              </a:spcBef>
              <a:spcAft>
                <a:spcPct val="0"/>
              </a:spcAft>
              <a:buClr>
                <a:srgbClr val="2D4A6D"/>
              </a:buClr>
              <a:buSzPct val="90000"/>
              <a:buChar char="•"/>
              <a:defRPr sz="1600"/>
            </a:lvl9pPr>
          </a:lstStyle>
          <a:p>
            <a:r>
              <a:rPr lang="es-ES" altLang="es-AR" dirty="0"/>
              <a:t>VB.NET: condiciones con </a:t>
            </a:r>
            <a:r>
              <a:rPr lang="es-ES" altLang="es-AR" dirty="0" err="1"/>
              <a:t>strings</a:t>
            </a:r>
            <a:r>
              <a:rPr lang="es-ES" altLang="es-AR" dirty="0"/>
              <a:t>. </a:t>
            </a:r>
          </a:p>
        </p:txBody>
      </p:sp>
      <p:sp>
        <p:nvSpPr>
          <p:cNvPr id="8" name="TextBox 3">
            <a:extLst>
              <a:ext uri="{FF2B5EF4-FFF2-40B4-BE49-F238E27FC236}">
                <a16:creationId xmlns:a16="http://schemas.microsoft.com/office/drawing/2014/main" id="{FE9CF1CF-2357-4CB9-8FBA-28CD4F5392A6}"/>
              </a:ext>
            </a:extLst>
          </p:cNvPr>
          <p:cNvSpPr txBox="1"/>
          <p:nvPr/>
        </p:nvSpPr>
        <p:spPr>
          <a:xfrm>
            <a:off x="381000" y="1586730"/>
            <a:ext cx="8252239" cy="1169551"/>
          </a:xfrm>
          <a:prstGeom prst="rect">
            <a:avLst/>
          </a:prstGeom>
          <a:solidFill>
            <a:schemeClr val="bg1">
              <a:lumMod val="95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s-ES" altLang="es-AR" sz="1400" dirty="0" err="1">
                <a:solidFill>
                  <a:srgbClr val="0000FF"/>
                </a:solidFill>
                <a:latin typeface="Courier New" panose="02070309020205020404" pitchFamily="49" charset="0"/>
                <a:ea typeface="Times New Roman" panose="02020603050405020304" pitchFamily="18" charset="0"/>
                <a:cs typeface="Courier New" panose="02070309020205020404" pitchFamily="49" charset="0"/>
              </a:rPr>
              <a:t>if</a:t>
            </a:r>
            <a:r>
              <a:rPr lang="es-ES" altLang="es-AR" sz="1400" dirty="0">
                <a:solidFill>
                  <a:schemeClr val="bg2"/>
                </a:solidFill>
                <a:latin typeface="Courier New" panose="02070309020205020404" pitchFamily="49" charset="0"/>
                <a:ea typeface="Times New Roman" panose="02020603050405020304" pitchFamily="18" charset="0"/>
                <a:cs typeface="Courier New" panose="02070309020205020404" pitchFamily="49" charset="0"/>
              </a:rPr>
              <a:t> </a:t>
            </a:r>
            <a:r>
              <a:rPr lang="es-ES" altLang="es-AR" sz="1400" dirty="0">
                <a:solidFill>
                  <a:schemeClr val="tx1"/>
                </a:solidFill>
                <a:latin typeface="Courier New" panose="02070309020205020404" pitchFamily="49" charset="0"/>
                <a:ea typeface="Times New Roman" panose="02020603050405020304" pitchFamily="18" charset="0"/>
                <a:cs typeface="Courier New" panose="02070309020205020404" pitchFamily="49" charset="0"/>
              </a:rPr>
              <a:t>(nombre ==“Juan”) </a:t>
            </a:r>
            <a:r>
              <a:rPr lang="es-ES" altLang="es-AR" sz="1400" dirty="0" err="1">
                <a:solidFill>
                  <a:srgbClr val="0000FF"/>
                </a:solidFill>
                <a:latin typeface="Courier New" panose="02070309020205020404" pitchFamily="49" charset="0"/>
                <a:ea typeface="Times New Roman" panose="02020603050405020304" pitchFamily="18" charset="0"/>
                <a:cs typeface="Courier New" panose="02070309020205020404" pitchFamily="49" charset="0"/>
              </a:rPr>
              <a:t>if</a:t>
            </a:r>
            <a:r>
              <a:rPr lang="es-ES" altLang="es-AR" sz="1400" dirty="0">
                <a:solidFill>
                  <a:srgbClr val="0000FF"/>
                </a:solidFill>
                <a:latin typeface="Courier New" panose="02070309020205020404" pitchFamily="49" charset="0"/>
                <a:ea typeface="Times New Roman" panose="02020603050405020304" pitchFamily="18" charset="0"/>
                <a:cs typeface="Courier New" panose="02070309020205020404" pitchFamily="49" charset="0"/>
              </a:rPr>
              <a:t> </a:t>
            </a:r>
            <a:r>
              <a:rPr lang="es-ES" altLang="es-AR" sz="1400" dirty="0">
                <a:solidFill>
                  <a:schemeClr val="tx1"/>
                </a:solidFill>
                <a:latin typeface="Courier New" panose="02070309020205020404" pitchFamily="49" charset="0"/>
                <a:ea typeface="Times New Roman" panose="02020603050405020304" pitchFamily="18" charset="0"/>
                <a:cs typeface="Courier New" panose="02070309020205020404" pitchFamily="49" charset="0"/>
              </a:rPr>
              <a:t>(nombre != “Carlos”) </a:t>
            </a:r>
            <a:r>
              <a:rPr lang="es-ES" altLang="es-AR" sz="1400" dirty="0" err="1">
                <a:solidFill>
                  <a:srgbClr val="0000FF"/>
                </a:solidFill>
                <a:latin typeface="Courier New" panose="02070309020205020404" pitchFamily="49" charset="0"/>
                <a:ea typeface="Times New Roman" panose="02020603050405020304" pitchFamily="18" charset="0"/>
                <a:cs typeface="Courier New" panose="02070309020205020404" pitchFamily="49" charset="0"/>
              </a:rPr>
              <a:t>if</a:t>
            </a:r>
            <a:r>
              <a:rPr lang="es-ES" altLang="es-AR" sz="1400" dirty="0">
                <a:solidFill>
                  <a:schemeClr val="bg2"/>
                </a:solidFill>
                <a:latin typeface="Courier New" panose="02070309020205020404" pitchFamily="49" charset="0"/>
                <a:ea typeface="Times New Roman" panose="02020603050405020304" pitchFamily="18" charset="0"/>
                <a:cs typeface="Courier New" panose="02070309020205020404" pitchFamily="49" charset="0"/>
              </a:rPr>
              <a:t> </a:t>
            </a:r>
            <a:r>
              <a:rPr lang="es-ES" altLang="es-AR" sz="1400" dirty="0">
                <a:solidFill>
                  <a:schemeClr val="tx1"/>
                </a:solidFill>
                <a:latin typeface="Courier New" panose="02070309020205020404" pitchFamily="49" charset="0"/>
                <a:ea typeface="Times New Roman" panose="02020603050405020304" pitchFamily="18" charset="0"/>
                <a:cs typeface="Courier New" panose="02070309020205020404" pitchFamily="49" charset="0"/>
              </a:rPr>
              <a:t>( nombre==“Juan” ||   </a:t>
            </a:r>
          </a:p>
          <a:p>
            <a:r>
              <a:rPr lang="es-ES" altLang="es-AR" sz="1400" dirty="0">
                <a:solidFill>
                  <a:schemeClr val="bg2"/>
                </a:solidFill>
                <a:latin typeface="Courier New" panose="02070309020205020404" pitchFamily="49" charset="0"/>
                <a:ea typeface="Times New Roman" panose="02020603050405020304" pitchFamily="18" charset="0"/>
                <a:cs typeface="Courier New" panose="02070309020205020404" pitchFamily="49" charset="0"/>
              </a:rPr>
              <a:t>    </a:t>
            </a:r>
            <a:r>
              <a:rPr lang="es-ES" altLang="es-AR" sz="1400" dirty="0" err="1">
                <a:solidFill>
                  <a:schemeClr val="tx1"/>
                </a:solidFill>
                <a:latin typeface="Courier New" panose="02070309020205020404" pitchFamily="49" charset="0"/>
                <a:ea typeface="Times New Roman" panose="02020603050405020304" pitchFamily="18" charset="0"/>
                <a:cs typeface="Courier New" panose="02070309020205020404" pitchFamily="49" charset="0"/>
              </a:rPr>
              <a:t>HacerAlgo</a:t>
            </a:r>
            <a:r>
              <a:rPr lang="es-ES" altLang="es-AR" sz="1400" dirty="0">
                <a:solidFill>
                  <a:schemeClr val="tx1"/>
                </a:solidFill>
                <a:latin typeface="Courier New" panose="02070309020205020404" pitchFamily="49" charset="0"/>
                <a:ea typeface="Times New Roman" panose="02020603050405020304" pitchFamily="18" charset="0"/>
                <a:cs typeface="Courier New" panose="02070309020205020404" pitchFamily="49" charset="0"/>
              </a:rPr>
              <a:t>();      {                           nombre==“Carlos)</a:t>
            </a:r>
          </a:p>
          <a:p>
            <a:r>
              <a:rPr lang="es-ES" altLang="es-AR" sz="1400" dirty="0">
                <a:solidFill>
                  <a:schemeClr val="tx1"/>
                </a:solidFill>
                <a:latin typeface="Courier New" panose="02070309020205020404" pitchFamily="49" charset="0"/>
                <a:ea typeface="Times New Roman" panose="02020603050405020304" pitchFamily="18" charset="0"/>
                <a:cs typeface="Courier New" panose="02070309020205020404" pitchFamily="49" charset="0"/>
              </a:rPr>
              <a:t>                         Hacer1();            {        </a:t>
            </a:r>
          </a:p>
          <a:p>
            <a:r>
              <a:rPr lang="es-ES" altLang="es-AR" sz="1400" dirty="0">
                <a:solidFill>
                  <a:schemeClr val="tx1"/>
                </a:solidFill>
                <a:latin typeface="Courier New" panose="02070309020205020404" pitchFamily="49" charset="0"/>
                <a:ea typeface="Times New Roman" panose="02020603050405020304" pitchFamily="18" charset="0"/>
                <a:cs typeface="Courier New" panose="02070309020205020404" pitchFamily="49" charset="0"/>
              </a:rPr>
              <a:t>                         Hacer2();               Hacer1();                     </a:t>
            </a:r>
          </a:p>
          <a:p>
            <a:r>
              <a:rPr lang="es-ES" altLang="es-AR" sz="1400" dirty="0">
                <a:solidFill>
                  <a:schemeClr val="tx1"/>
                </a:solidFill>
                <a:latin typeface="Courier New" panose="02070309020205020404" pitchFamily="49" charset="0"/>
                <a:ea typeface="Times New Roman" panose="02020603050405020304" pitchFamily="18" charset="0"/>
                <a:cs typeface="Courier New" panose="02070309020205020404" pitchFamily="49" charset="0"/>
              </a:rPr>
              <a:t>                      }</a:t>
            </a:r>
            <a:endParaRPr lang="pt-BR" altLang="es-AR" sz="1400" dirty="0">
              <a:solidFill>
                <a:schemeClr val="tx1"/>
              </a:solidFill>
              <a:latin typeface="Courier New" panose="02070309020205020404" pitchFamily="49" charset="0"/>
              <a:ea typeface="Times New Roman" panose="02020603050405020304" pitchFamily="18" charset="0"/>
              <a:cs typeface="Courier New" panose="02070309020205020404" pitchFamily="49" charset="0"/>
            </a:endParaRPr>
          </a:p>
        </p:txBody>
      </p:sp>
      <p:sp>
        <p:nvSpPr>
          <p:cNvPr id="9" name="TextBox 3">
            <a:extLst>
              <a:ext uri="{FF2B5EF4-FFF2-40B4-BE49-F238E27FC236}">
                <a16:creationId xmlns:a16="http://schemas.microsoft.com/office/drawing/2014/main" id="{9CBA6E44-AAAD-4E10-BADB-AD7332B356ED}"/>
              </a:ext>
            </a:extLst>
          </p:cNvPr>
          <p:cNvSpPr txBox="1"/>
          <p:nvPr/>
        </p:nvSpPr>
        <p:spPr>
          <a:xfrm>
            <a:off x="381000" y="4052465"/>
            <a:ext cx="8252239" cy="954107"/>
          </a:xfrm>
          <a:prstGeom prst="rect">
            <a:avLst/>
          </a:prstGeom>
          <a:solidFill>
            <a:schemeClr val="bg1">
              <a:lumMod val="95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US" altLang="es-AR" sz="1400" dirty="0">
                <a:solidFill>
                  <a:srgbClr val="0000FF"/>
                </a:solidFill>
                <a:latin typeface="Courier New" panose="02070309020205020404" pitchFamily="49" charset="0"/>
                <a:ea typeface="Times New Roman" panose="02020603050405020304" pitchFamily="18" charset="0"/>
                <a:cs typeface="Courier New" panose="02070309020205020404" pitchFamily="49" charset="0"/>
              </a:rPr>
              <a:t>If </a:t>
            </a:r>
            <a:r>
              <a:rPr lang="en-US" altLang="es-AR" sz="1400" dirty="0" err="1">
                <a:solidFill>
                  <a:schemeClr val="tx1"/>
                </a:solidFill>
                <a:latin typeface="Courier New" panose="02070309020205020404" pitchFamily="49" charset="0"/>
                <a:ea typeface="Times New Roman" panose="02020603050405020304" pitchFamily="18" charset="0"/>
                <a:cs typeface="Courier New" panose="02070309020205020404" pitchFamily="49" charset="0"/>
              </a:rPr>
              <a:t>nombre</a:t>
            </a:r>
            <a:r>
              <a:rPr lang="en-US" altLang="es-AR" sz="1400" dirty="0">
                <a:solidFill>
                  <a:schemeClr val="tx1"/>
                </a:solidFill>
                <a:latin typeface="Courier New" panose="02070309020205020404" pitchFamily="49" charset="0"/>
                <a:ea typeface="Times New Roman" panose="02020603050405020304" pitchFamily="18" charset="0"/>
                <a:cs typeface="Courier New" panose="02070309020205020404" pitchFamily="49" charset="0"/>
              </a:rPr>
              <a:t> = “Carlos” </a:t>
            </a:r>
            <a:r>
              <a:rPr lang="en-US" altLang="es-AR" sz="1400" dirty="0">
                <a:solidFill>
                  <a:srgbClr val="0000FF"/>
                </a:solidFill>
                <a:latin typeface="Courier New" panose="02070309020205020404" pitchFamily="49" charset="0"/>
                <a:ea typeface="Times New Roman" panose="02020603050405020304" pitchFamily="18" charset="0"/>
                <a:cs typeface="Courier New" panose="02070309020205020404" pitchFamily="49" charset="0"/>
              </a:rPr>
              <a:t>Then    If</a:t>
            </a:r>
            <a:r>
              <a:rPr lang="en-US" altLang="es-AR" sz="1400" dirty="0">
                <a:solidFill>
                  <a:schemeClr val="bg2"/>
                </a:solidFill>
                <a:latin typeface="Courier New" panose="02070309020205020404" pitchFamily="49" charset="0"/>
                <a:ea typeface="Times New Roman" panose="02020603050405020304" pitchFamily="18" charset="0"/>
                <a:cs typeface="Courier New" panose="02070309020205020404" pitchFamily="49" charset="0"/>
              </a:rPr>
              <a:t> </a:t>
            </a:r>
            <a:r>
              <a:rPr lang="en-US" altLang="es-AR" sz="1400" dirty="0" err="1">
                <a:solidFill>
                  <a:schemeClr val="tx1"/>
                </a:solidFill>
                <a:latin typeface="Courier New" panose="02070309020205020404" pitchFamily="49" charset="0"/>
                <a:ea typeface="Times New Roman" panose="02020603050405020304" pitchFamily="18" charset="0"/>
                <a:cs typeface="Courier New" panose="02070309020205020404" pitchFamily="49" charset="0"/>
              </a:rPr>
              <a:t>nombre</a:t>
            </a:r>
            <a:r>
              <a:rPr lang="en-US" altLang="es-AR" sz="1400" dirty="0">
                <a:solidFill>
                  <a:schemeClr val="tx1"/>
                </a:solidFill>
                <a:latin typeface="Courier New" panose="02070309020205020404" pitchFamily="49" charset="0"/>
                <a:ea typeface="Times New Roman" panose="02020603050405020304" pitchFamily="18" charset="0"/>
                <a:cs typeface="Courier New" panose="02070309020205020404" pitchFamily="49" charset="0"/>
              </a:rPr>
              <a:t> &lt;&gt; “Carlos” Or </a:t>
            </a:r>
            <a:r>
              <a:rPr lang="en-US" altLang="es-AR" sz="1400" dirty="0" err="1">
                <a:solidFill>
                  <a:schemeClr val="tx1"/>
                </a:solidFill>
                <a:latin typeface="Courier New" panose="02070309020205020404" pitchFamily="49" charset="0"/>
                <a:ea typeface="Times New Roman" panose="02020603050405020304" pitchFamily="18" charset="0"/>
                <a:cs typeface="Courier New" panose="02070309020205020404" pitchFamily="49" charset="0"/>
              </a:rPr>
              <a:t>nombre</a:t>
            </a:r>
            <a:r>
              <a:rPr lang="en-US" altLang="es-AR" sz="1400" dirty="0">
                <a:solidFill>
                  <a:schemeClr val="tx1"/>
                </a:solidFill>
                <a:latin typeface="Courier New" panose="02070309020205020404" pitchFamily="49" charset="0"/>
                <a:ea typeface="Times New Roman" panose="02020603050405020304" pitchFamily="18" charset="0"/>
                <a:cs typeface="Courier New" panose="02070309020205020404" pitchFamily="49" charset="0"/>
              </a:rPr>
              <a:t> &lt;&gt; “Juan” </a:t>
            </a:r>
            <a:r>
              <a:rPr lang="en-US" altLang="es-AR" sz="1400" dirty="0">
                <a:solidFill>
                  <a:srgbClr val="0000FF"/>
                </a:solidFill>
                <a:latin typeface="Courier New" panose="02070309020205020404" pitchFamily="49" charset="0"/>
                <a:ea typeface="Times New Roman" panose="02020603050405020304" pitchFamily="18" charset="0"/>
                <a:cs typeface="Courier New" panose="02070309020205020404" pitchFamily="49" charset="0"/>
              </a:rPr>
              <a:t>Then </a:t>
            </a:r>
          </a:p>
          <a:p>
            <a:r>
              <a:rPr lang="en-US" altLang="es-AR" sz="1400" dirty="0">
                <a:solidFill>
                  <a:schemeClr val="tx1"/>
                </a:solidFill>
                <a:latin typeface="Courier New" panose="02070309020205020404" pitchFamily="49" charset="0"/>
                <a:ea typeface="Times New Roman" panose="02020603050405020304" pitchFamily="18" charset="0"/>
                <a:cs typeface="Courier New" panose="02070309020205020404" pitchFamily="49" charset="0"/>
              </a:rPr>
              <a:t>	</a:t>
            </a:r>
            <a:r>
              <a:rPr lang="en-US" altLang="es-AR" sz="1400" dirty="0" err="1">
                <a:solidFill>
                  <a:schemeClr val="tx1"/>
                </a:solidFill>
                <a:latin typeface="Courier New" panose="02070309020205020404" pitchFamily="49" charset="0"/>
                <a:ea typeface="Times New Roman" panose="02020603050405020304" pitchFamily="18" charset="0"/>
                <a:cs typeface="Courier New" panose="02070309020205020404" pitchFamily="49" charset="0"/>
              </a:rPr>
              <a:t>Hacer</a:t>
            </a:r>
            <a:r>
              <a:rPr lang="en-US" altLang="es-AR" sz="1400" dirty="0">
                <a:solidFill>
                  <a:schemeClr val="tx1"/>
                </a:solidFill>
                <a:latin typeface="Courier New" panose="02070309020205020404" pitchFamily="49" charset="0"/>
                <a:ea typeface="Times New Roman" panose="02020603050405020304" pitchFamily="18" charset="0"/>
                <a:cs typeface="Courier New" panose="02070309020205020404" pitchFamily="49" charset="0"/>
              </a:rPr>
              <a:t>()       		Hacer1() </a:t>
            </a:r>
          </a:p>
          <a:p>
            <a:r>
              <a:rPr lang="en-US" altLang="es-AR" sz="1400" dirty="0">
                <a:solidFill>
                  <a:schemeClr val="tx1"/>
                </a:solidFill>
                <a:latin typeface="Courier New" panose="02070309020205020404" pitchFamily="49" charset="0"/>
                <a:ea typeface="Times New Roman" panose="02020603050405020304" pitchFamily="18" charset="0"/>
                <a:cs typeface="Courier New" panose="02070309020205020404" pitchFamily="49" charset="0"/>
              </a:rPr>
              <a:t>				Hacer2() </a:t>
            </a:r>
          </a:p>
          <a:p>
            <a:r>
              <a:rPr lang="en-US" altLang="es-AR" sz="1400" dirty="0">
                <a:solidFill>
                  <a:schemeClr val="bg2"/>
                </a:solidFill>
                <a:latin typeface="Courier New" panose="02070309020205020404" pitchFamily="49" charset="0"/>
                <a:ea typeface="Times New Roman" panose="02020603050405020304" pitchFamily="18" charset="0"/>
                <a:cs typeface="Courier New" panose="02070309020205020404" pitchFamily="49" charset="0"/>
              </a:rPr>
              <a:t>			   </a:t>
            </a:r>
            <a:r>
              <a:rPr lang="en-US" altLang="es-AR" sz="1400" dirty="0">
                <a:solidFill>
                  <a:srgbClr val="0000FF"/>
                </a:solidFill>
                <a:latin typeface="Courier New" panose="02070309020205020404" pitchFamily="49" charset="0"/>
                <a:ea typeface="Times New Roman" panose="02020603050405020304" pitchFamily="18" charset="0"/>
                <a:cs typeface="Courier New" panose="02070309020205020404" pitchFamily="49" charset="0"/>
              </a:rPr>
              <a:t>End If</a:t>
            </a:r>
            <a:endParaRPr lang="pt-BR" altLang="es-AR" sz="1400" dirty="0">
              <a:solidFill>
                <a:srgbClr val="0000FF"/>
              </a:solidFill>
              <a:latin typeface="Courier New" panose="02070309020205020404" pitchFamily="49" charset="0"/>
              <a:ea typeface="Times New Roman" panose="02020603050405020304" pitchFamily="18" charset="0"/>
              <a:cs typeface="Courier New" panose="02070309020205020404" pitchFamily="49"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2de11403-5404-4120-b9dc-cc323a9c3b0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a:latin typeface="Arial" panose="020B0604020202020204" pitchFamily="34" charset="0"/>
                <a:cs typeface="Arial" panose="020B0604020202020204" pitchFamily="34" charset="0"/>
              </a:rPr>
              <a:t>Contenidos</a:t>
            </a:r>
          </a:p>
        </p:txBody>
      </p:sp>
      <p:sp>
        <p:nvSpPr>
          <p:cNvPr id="3" name="Text Placeholder 2"/>
          <p:cNvSpPr>
            <a:spLocks noGrp="1"/>
          </p:cNvSpPr>
          <p:nvPr>
            <p:ph type="body" idx="1"/>
          </p:nvPr>
        </p:nvSpPr>
        <p:spPr/>
        <p:txBody>
          <a:bodyPr/>
          <a:lstStyle/>
          <a:p>
            <a:r>
              <a:rPr lang="es-ES" dirty="0"/>
              <a:t>Visual Basic .NET y C#</a:t>
            </a:r>
          </a:p>
          <a:p>
            <a:r>
              <a:rPr lang="es-ES" dirty="0"/>
              <a:t>Tipos, variables y constantes.</a:t>
            </a:r>
          </a:p>
          <a:p>
            <a:r>
              <a:rPr lang="es-ES" dirty="0"/>
              <a:t>Conversión de Tipos</a:t>
            </a:r>
          </a:p>
          <a:p>
            <a:r>
              <a:rPr lang="es-ES" dirty="0"/>
              <a:t>Operadores</a:t>
            </a:r>
          </a:p>
          <a:p>
            <a:r>
              <a:rPr lang="es-ES" dirty="0"/>
              <a:t>Asignación</a:t>
            </a:r>
          </a:p>
          <a:p>
            <a:r>
              <a:rPr lang="es-ES" dirty="0"/>
              <a:t>Estructuras de Control</a:t>
            </a:r>
          </a:p>
          <a:p>
            <a:pPr lvl="1"/>
            <a:r>
              <a:rPr lang="es-ES" dirty="0"/>
              <a:t>Bifurcación</a:t>
            </a:r>
          </a:p>
          <a:p>
            <a:pPr lvl="1"/>
            <a:r>
              <a:rPr lang="es-ES" dirty="0"/>
              <a:t>Repetición</a:t>
            </a:r>
            <a:endParaRPr lang="es-AR"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470593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id="{7635F655-7A68-4593-BFFD-99802D472165}"/>
              </a:ext>
            </a:extLst>
          </p:cNvPr>
          <p:cNvSpPr>
            <a:spLocks noGrp="1" noChangeArrowheads="1"/>
          </p:cNvSpPr>
          <p:nvPr>
            <p:ph type="title"/>
          </p:nvPr>
        </p:nvSpPr>
        <p:spPr/>
        <p:txBody>
          <a:bodyPr/>
          <a:lstStyle/>
          <a:p>
            <a:pPr eaLnBrk="1" hangingPunct="1"/>
            <a:r>
              <a:rPr lang="es-ES" altLang="es-AR"/>
              <a:t>Estructuras de decisión - Case</a:t>
            </a:r>
            <a:endParaRPr lang="en-US" altLang="es-AR"/>
          </a:p>
        </p:txBody>
      </p:sp>
      <p:sp>
        <p:nvSpPr>
          <p:cNvPr id="44035" name="Rectangle 3">
            <a:extLst>
              <a:ext uri="{FF2B5EF4-FFF2-40B4-BE49-F238E27FC236}">
                <a16:creationId xmlns:a16="http://schemas.microsoft.com/office/drawing/2014/main" id="{A1F6D3E4-A12A-4A1A-A6CB-920F69DE89F2}"/>
              </a:ext>
            </a:extLst>
          </p:cNvPr>
          <p:cNvSpPr>
            <a:spLocks noGrp="1" noChangeArrowheads="1"/>
          </p:cNvSpPr>
          <p:nvPr>
            <p:ph type="body" idx="1"/>
          </p:nvPr>
        </p:nvSpPr>
        <p:spPr>
          <a:xfrm>
            <a:off x="444500" y="1165225"/>
            <a:ext cx="3983038" cy="3637919"/>
          </a:xfrm>
        </p:spPr>
        <p:txBody>
          <a:bodyPr>
            <a:spAutoFit/>
          </a:bodyPr>
          <a:lstStyle/>
          <a:p>
            <a:pPr marL="0" indent="0">
              <a:lnSpc>
                <a:spcPct val="85000"/>
              </a:lnSpc>
              <a:spcBef>
                <a:spcPct val="0"/>
              </a:spcBef>
              <a:buClr>
                <a:srgbClr val="DC0081"/>
              </a:buClr>
              <a:buNone/>
            </a:pPr>
            <a:r>
              <a:rPr lang="en-US" altLang="es-AR" b="1" dirty="0" err="1">
                <a:solidFill>
                  <a:srgbClr val="0070C0"/>
                </a:solidFill>
              </a:rPr>
              <a:t>VB.Net</a:t>
            </a:r>
            <a:r>
              <a:rPr lang="en-US" altLang="es-AR" b="1" dirty="0">
                <a:solidFill>
                  <a:srgbClr val="0070C0"/>
                </a:solidFill>
              </a:rPr>
              <a:t>: Select Case</a:t>
            </a:r>
            <a:endParaRPr lang="en-US" altLang="es-AR" b="1" i="1" dirty="0">
              <a:solidFill>
                <a:srgbClr val="0070C0"/>
              </a:solidFill>
            </a:endParaRPr>
          </a:p>
          <a:p>
            <a:pPr marL="0" indent="0">
              <a:lnSpc>
                <a:spcPct val="85000"/>
              </a:lnSpc>
              <a:spcBef>
                <a:spcPct val="0"/>
              </a:spcBef>
              <a:buClr>
                <a:srgbClr val="DC0081"/>
              </a:buClr>
              <a:buNone/>
            </a:pPr>
            <a:endParaRPr lang="en-US" altLang="es-AR" sz="2800" b="1" i="1" dirty="0">
              <a:solidFill>
                <a:srgbClr val="0070C0"/>
              </a:solidFill>
            </a:endParaRPr>
          </a:p>
          <a:p>
            <a:pPr marL="0" indent="0">
              <a:lnSpc>
                <a:spcPct val="85000"/>
              </a:lnSpc>
              <a:spcBef>
                <a:spcPct val="0"/>
              </a:spcBef>
              <a:buClr>
                <a:srgbClr val="DC0081"/>
              </a:buClr>
              <a:buNone/>
            </a:pPr>
            <a:r>
              <a:rPr lang="en-US" altLang="es-AR" sz="2800" dirty="0"/>
              <a:t>Select Case </a:t>
            </a:r>
            <a:r>
              <a:rPr lang="en-US" altLang="es-AR" sz="2800" i="1" dirty="0" err="1"/>
              <a:t>condición</a:t>
            </a:r>
            <a:endParaRPr lang="en-US" altLang="es-AR" sz="2800" i="1" dirty="0"/>
          </a:p>
          <a:p>
            <a:pPr eaLnBrk="1" hangingPunct="1">
              <a:buFontTx/>
              <a:buNone/>
            </a:pPr>
            <a:r>
              <a:rPr lang="en-US" altLang="es-AR" sz="2800" dirty="0"/>
              <a:t>Case valor </a:t>
            </a:r>
          </a:p>
          <a:p>
            <a:pPr eaLnBrk="1" hangingPunct="1">
              <a:buFontTx/>
              <a:buNone/>
            </a:pPr>
            <a:r>
              <a:rPr lang="en-US" altLang="es-AR" sz="2800" dirty="0"/>
              <a:t>    … </a:t>
            </a:r>
          </a:p>
          <a:p>
            <a:pPr eaLnBrk="1" hangingPunct="1">
              <a:buFontTx/>
              <a:buNone/>
            </a:pPr>
            <a:r>
              <a:rPr lang="en-US" altLang="es-AR" sz="2800" dirty="0"/>
              <a:t>Case Else </a:t>
            </a:r>
          </a:p>
          <a:p>
            <a:pPr eaLnBrk="1" hangingPunct="1">
              <a:buFontTx/>
              <a:buNone/>
            </a:pPr>
            <a:r>
              <a:rPr lang="en-US" altLang="es-AR" sz="2800" dirty="0"/>
              <a:t>    …</a:t>
            </a:r>
          </a:p>
          <a:p>
            <a:pPr eaLnBrk="1" hangingPunct="1">
              <a:buFontTx/>
              <a:buNone/>
            </a:pPr>
            <a:r>
              <a:rPr lang="en-US" altLang="es-AR" sz="2800" dirty="0"/>
              <a:t>End Select</a:t>
            </a:r>
            <a:r>
              <a:rPr lang="en-US" altLang="es-AR" dirty="0"/>
              <a:t> </a:t>
            </a:r>
          </a:p>
        </p:txBody>
      </p:sp>
      <p:sp>
        <p:nvSpPr>
          <p:cNvPr id="23556" name="Rectangle 4">
            <a:extLst>
              <a:ext uri="{FF2B5EF4-FFF2-40B4-BE49-F238E27FC236}">
                <a16:creationId xmlns:a16="http://schemas.microsoft.com/office/drawing/2014/main" id="{C4A8B05A-3BA5-44AC-A9A9-FA871023D9C5}"/>
              </a:ext>
            </a:extLst>
          </p:cNvPr>
          <p:cNvSpPr>
            <a:spLocks noChangeArrowheads="1"/>
          </p:cNvSpPr>
          <p:nvPr/>
        </p:nvSpPr>
        <p:spPr bwMode="auto">
          <a:xfrm>
            <a:off x="4554661" y="1165225"/>
            <a:ext cx="4714875" cy="4028795"/>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fontAlgn="base">
              <a:lnSpc>
                <a:spcPct val="85000"/>
              </a:lnSpc>
              <a:spcBef>
                <a:spcPct val="0"/>
              </a:spcBef>
              <a:spcAft>
                <a:spcPct val="0"/>
              </a:spcAft>
              <a:buClr>
                <a:srgbClr val="DC0081"/>
              </a:buClr>
              <a:buSzPct val="90000"/>
            </a:pPr>
            <a:r>
              <a:rPr lang="en-US" sz="2800" b="1" dirty="0">
                <a:solidFill>
                  <a:srgbClr val="0070C0"/>
                </a:solidFill>
                <a:latin typeface="Arial" panose="020B0604020202020204" pitchFamily="34" charset="0"/>
                <a:cs typeface="Arial" panose="020B0604020202020204" pitchFamily="34" charset="0"/>
              </a:rPr>
              <a:t>C#: switch</a:t>
            </a:r>
          </a:p>
          <a:p>
            <a:pPr fontAlgn="base">
              <a:lnSpc>
                <a:spcPct val="85000"/>
              </a:lnSpc>
              <a:spcBef>
                <a:spcPct val="0"/>
              </a:spcBef>
              <a:spcAft>
                <a:spcPct val="0"/>
              </a:spcAft>
              <a:buClr>
                <a:srgbClr val="DC0081"/>
              </a:buClr>
              <a:buSzPct val="90000"/>
            </a:pPr>
            <a:endParaRPr lang="en-US" sz="2800" dirty="0">
              <a:latin typeface="Arial" panose="020B0604020202020204" pitchFamily="34" charset="0"/>
              <a:cs typeface="Arial" panose="020B0604020202020204" pitchFamily="34" charset="0"/>
            </a:endParaRPr>
          </a:p>
          <a:p>
            <a:pPr fontAlgn="base">
              <a:lnSpc>
                <a:spcPct val="85000"/>
              </a:lnSpc>
              <a:spcBef>
                <a:spcPct val="0"/>
              </a:spcBef>
              <a:spcAft>
                <a:spcPct val="0"/>
              </a:spcAft>
              <a:buClr>
                <a:srgbClr val="DC0081"/>
              </a:buClr>
              <a:buSzPct val="90000"/>
            </a:pPr>
            <a:r>
              <a:rPr lang="en-US" sz="2800" dirty="0">
                <a:latin typeface="Arial" panose="020B0604020202020204" pitchFamily="34" charset="0"/>
                <a:cs typeface="Arial" panose="020B0604020202020204" pitchFamily="34" charset="0"/>
              </a:rPr>
              <a:t>switch (</a:t>
            </a:r>
            <a:r>
              <a:rPr lang="en-US" sz="2800" i="1" dirty="0" err="1">
                <a:latin typeface="Arial" panose="020B0604020202020204" pitchFamily="34" charset="0"/>
                <a:cs typeface="Arial" panose="020B0604020202020204" pitchFamily="34" charset="0"/>
              </a:rPr>
              <a:t>condición</a:t>
            </a:r>
            <a:r>
              <a:rPr lang="en-US" sz="2800" dirty="0">
                <a:latin typeface="Arial" panose="020B0604020202020204" pitchFamily="34" charset="0"/>
                <a:cs typeface="Arial" panose="020B0604020202020204" pitchFamily="34" charset="0"/>
              </a:rPr>
              <a:t>)</a:t>
            </a:r>
          </a:p>
          <a:p>
            <a:pPr fontAlgn="base">
              <a:lnSpc>
                <a:spcPct val="85000"/>
              </a:lnSpc>
              <a:spcBef>
                <a:spcPct val="0"/>
              </a:spcBef>
              <a:spcAft>
                <a:spcPct val="0"/>
              </a:spcAft>
              <a:buClr>
                <a:srgbClr val="DC0081"/>
              </a:buClr>
              <a:buSzPct val="90000"/>
            </a:pPr>
            <a:r>
              <a:rPr lang="en-US" sz="2800" dirty="0">
                <a:latin typeface="Arial" panose="020B0604020202020204" pitchFamily="34" charset="0"/>
                <a:cs typeface="Arial" panose="020B0604020202020204" pitchFamily="34" charset="0"/>
              </a:rPr>
              <a:t>{ </a:t>
            </a:r>
          </a:p>
          <a:p>
            <a:pPr fontAlgn="base">
              <a:lnSpc>
                <a:spcPct val="85000"/>
              </a:lnSpc>
              <a:spcBef>
                <a:spcPct val="0"/>
              </a:spcBef>
              <a:spcAft>
                <a:spcPct val="0"/>
              </a:spcAft>
              <a:buClr>
                <a:srgbClr val="DC0081"/>
              </a:buClr>
              <a:buSzPct val="90000"/>
            </a:pPr>
            <a:r>
              <a:rPr lang="en-US" sz="2800" dirty="0">
                <a:latin typeface="Arial" panose="020B0604020202020204" pitchFamily="34" charset="0"/>
                <a:cs typeface="Arial" panose="020B0604020202020204" pitchFamily="34" charset="0"/>
              </a:rPr>
              <a:t>	case valor: </a:t>
            </a:r>
          </a:p>
          <a:p>
            <a:pPr fontAlgn="base">
              <a:lnSpc>
                <a:spcPct val="85000"/>
              </a:lnSpc>
              <a:spcBef>
                <a:spcPct val="0"/>
              </a:spcBef>
              <a:spcAft>
                <a:spcPct val="0"/>
              </a:spcAft>
              <a:buClr>
                <a:srgbClr val="DC0081"/>
              </a:buClr>
              <a:buSzPct val="90000"/>
            </a:pPr>
            <a:r>
              <a:rPr lang="en-US" sz="2800" dirty="0">
                <a:latin typeface="Arial" panose="020B0604020202020204" pitchFamily="34" charset="0"/>
                <a:cs typeface="Arial" panose="020B0604020202020204" pitchFamily="34" charset="0"/>
              </a:rPr>
              <a:t>		…</a:t>
            </a:r>
          </a:p>
          <a:p>
            <a:pPr fontAlgn="base">
              <a:lnSpc>
                <a:spcPct val="85000"/>
              </a:lnSpc>
              <a:spcBef>
                <a:spcPct val="0"/>
              </a:spcBef>
              <a:spcAft>
                <a:spcPct val="0"/>
              </a:spcAft>
              <a:buClr>
                <a:srgbClr val="DC0081"/>
              </a:buClr>
              <a:buSzPct val="90000"/>
            </a:pPr>
            <a:r>
              <a:rPr lang="en-US" sz="2800" dirty="0">
                <a:latin typeface="Arial" panose="020B0604020202020204" pitchFamily="34" charset="0"/>
                <a:cs typeface="Arial" panose="020B0604020202020204" pitchFamily="34" charset="0"/>
              </a:rPr>
              <a:t>    		break;</a:t>
            </a:r>
          </a:p>
          <a:p>
            <a:pPr fontAlgn="base">
              <a:lnSpc>
                <a:spcPct val="85000"/>
              </a:lnSpc>
              <a:spcBef>
                <a:spcPct val="0"/>
              </a:spcBef>
              <a:spcAft>
                <a:spcPct val="0"/>
              </a:spcAft>
              <a:buClr>
                <a:srgbClr val="DC0081"/>
              </a:buClr>
              <a:buSzPct val="90000"/>
            </a:pPr>
            <a:r>
              <a:rPr lang="en-US" sz="2800" dirty="0">
                <a:latin typeface="Arial" panose="020B0604020202020204" pitchFamily="34" charset="0"/>
                <a:cs typeface="Arial" panose="020B0604020202020204" pitchFamily="34" charset="0"/>
              </a:rPr>
              <a:t>	default:</a:t>
            </a:r>
          </a:p>
          <a:p>
            <a:pPr fontAlgn="base">
              <a:lnSpc>
                <a:spcPct val="85000"/>
              </a:lnSpc>
              <a:spcBef>
                <a:spcPct val="0"/>
              </a:spcBef>
              <a:spcAft>
                <a:spcPct val="0"/>
              </a:spcAft>
              <a:buClr>
                <a:srgbClr val="DC0081"/>
              </a:buClr>
              <a:buSzPct val="90000"/>
            </a:pPr>
            <a:r>
              <a:rPr lang="en-US" sz="2800" dirty="0">
                <a:latin typeface="Arial" panose="020B0604020202020204" pitchFamily="34" charset="0"/>
                <a:cs typeface="Arial" panose="020B0604020202020204" pitchFamily="34" charset="0"/>
              </a:rPr>
              <a:t>		…   </a:t>
            </a:r>
          </a:p>
          <a:p>
            <a:pPr fontAlgn="base">
              <a:lnSpc>
                <a:spcPct val="85000"/>
              </a:lnSpc>
              <a:spcBef>
                <a:spcPct val="0"/>
              </a:spcBef>
              <a:spcAft>
                <a:spcPct val="0"/>
              </a:spcAft>
              <a:buClr>
                <a:srgbClr val="DC0081"/>
              </a:buClr>
              <a:buSzPct val="90000"/>
            </a:pPr>
            <a:r>
              <a:rPr lang="en-US" sz="2800" dirty="0">
                <a:latin typeface="Arial" panose="020B0604020202020204" pitchFamily="34" charset="0"/>
                <a:cs typeface="Arial" panose="020B0604020202020204" pitchFamily="34" charset="0"/>
              </a:rPr>
              <a:t>		break; </a:t>
            </a:r>
          </a:p>
          <a:p>
            <a:pPr fontAlgn="base">
              <a:lnSpc>
                <a:spcPct val="85000"/>
              </a:lnSpc>
              <a:spcBef>
                <a:spcPct val="0"/>
              </a:spcBef>
              <a:spcAft>
                <a:spcPct val="0"/>
              </a:spcAft>
              <a:buClr>
                <a:srgbClr val="DC0081"/>
              </a:buClr>
              <a:buSzPct val="90000"/>
            </a:pPr>
            <a:r>
              <a:rPr lang="en-US" sz="2800" dirty="0">
                <a:latin typeface="Arial" panose="020B0604020202020204" pitchFamily="34" charset="0"/>
                <a:cs typeface="Arial" panose="020B0604020202020204" pitchFamily="34" charset="0"/>
              </a:rPr>
              <a:t>} </a:t>
            </a:r>
          </a:p>
        </p:txBody>
      </p:sp>
      <p:sp>
        <p:nvSpPr>
          <p:cNvPr id="44037" name="Line 5">
            <a:extLst>
              <a:ext uri="{FF2B5EF4-FFF2-40B4-BE49-F238E27FC236}">
                <a16:creationId xmlns:a16="http://schemas.microsoft.com/office/drawing/2014/main" id="{7B070125-9DA6-413A-855E-2A843BC79298}"/>
              </a:ext>
            </a:extLst>
          </p:cNvPr>
          <p:cNvSpPr>
            <a:spLocks noChangeShapeType="1"/>
          </p:cNvSpPr>
          <p:nvPr/>
        </p:nvSpPr>
        <p:spPr bwMode="auto">
          <a:xfrm flipH="1">
            <a:off x="4357688" y="1247775"/>
            <a:ext cx="0" cy="5181600"/>
          </a:xfrm>
          <a:prstGeom prst="line">
            <a:avLst/>
          </a:prstGeom>
          <a:noFill/>
          <a:ln w="57150">
            <a:solidFill>
              <a:schemeClr val="bg1"/>
            </a:solidFill>
            <a:round/>
            <a:headEnd type="none" w="sm" len="sm"/>
            <a:tailEnd type="none" w="sm" len="sm"/>
          </a:ln>
          <a:extLst>
            <a:ext uri="{909E8E84-426E-40DD-AFC4-6F175D3DCCD1}">
              <a14:hiddenFill xmlns:a14="http://schemas.microsoft.com/office/drawing/2010/main">
                <a:noFill/>
              </a14:hiddenFill>
            </a:ext>
          </a:extLst>
        </p:spPr>
        <p:txBody>
          <a:bodyPr lIns="92075" tIns="46038" rIns="92075" bIns="46038" anchor="ctr">
            <a:spAutoFit/>
          </a:bodyPr>
          <a:lstStyle/>
          <a:p>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002189BC-699E-405B-9AD2-18BD79E551DB}"/>
              </a:ext>
            </a:extLst>
          </p:cNvPr>
          <p:cNvSpPr>
            <a:spLocks noGrp="1" noChangeArrowheads="1"/>
          </p:cNvSpPr>
          <p:nvPr>
            <p:ph type="title"/>
          </p:nvPr>
        </p:nvSpPr>
        <p:spPr/>
        <p:txBody>
          <a:bodyPr/>
          <a:lstStyle/>
          <a:p>
            <a:pPr eaLnBrk="1" hangingPunct="1"/>
            <a:r>
              <a:rPr lang="en-US" altLang="es-AR"/>
              <a:t>Select Case – VB.NET</a:t>
            </a:r>
          </a:p>
        </p:txBody>
      </p:sp>
      <p:sp>
        <p:nvSpPr>
          <p:cNvPr id="6" name="TextBox 3">
            <a:extLst>
              <a:ext uri="{FF2B5EF4-FFF2-40B4-BE49-F238E27FC236}">
                <a16:creationId xmlns:a16="http://schemas.microsoft.com/office/drawing/2014/main" id="{F4C1653B-CDD8-4583-B085-0C9F5EF8F943}"/>
              </a:ext>
            </a:extLst>
          </p:cNvPr>
          <p:cNvSpPr txBox="1"/>
          <p:nvPr/>
        </p:nvSpPr>
        <p:spPr>
          <a:xfrm>
            <a:off x="426152" y="1600200"/>
            <a:ext cx="8237745" cy="2246769"/>
          </a:xfrm>
          <a:prstGeom prst="rect">
            <a:avLst/>
          </a:prstGeom>
          <a:solidFill>
            <a:schemeClr val="bg1">
              <a:lumMod val="95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pt-BR" altLang="es-AR" sz="1400" dirty="0">
                <a:solidFill>
                  <a:srgbClr val="0000FF"/>
                </a:solidFill>
                <a:latin typeface="Courier New" panose="02070309020205020404" pitchFamily="49" charset="0"/>
                <a:ea typeface="Times New Roman" panose="02020603050405020304" pitchFamily="18" charset="0"/>
                <a:cs typeface="Courier New" panose="02070309020205020404" pitchFamily="49" charset="0"/>
              </a:rPr>
              <a:t>Dim</a:t>
            </a:r>
            <a:r>
              <a:rPr lang="pt-BR" altLang="es-AR" sz="1400" dirty="0">
                <a:solidFill>
                  <a:schemeClr val="bg2"/>
                </a:solidFill>
                <a:latin typeface="Courier New" panose="02070309020205020404" pitchFamily="49" charset="0"/>
                <a:ea typeface="Times New Roman" panose="02020603050405020304" pitchFamily="18" charset="0"/>
                <a:cs typeface="Courier New" panose="02070309020205020404" pitchFamily="49" charset="0"/>
              </a:rPr>
              <a:t> </a:t>
            </a:r>
            <a:r>
              <a:rPr lang="pt-BR" altLang="es-AR" sz="1400" dirty="0">
                <a:solidFill>
                  <a:schemeClr val="tx1"/>
                </a:solidFill>
                <a:latin typeface="Courier New" panose="02070309020205020404" pitchFamily="49" charset="0"/>
                <a:ea typeface="Times New Roman" panose="02020603050405020304" pitchFamily="18" charset="0"/>
                <a:cs typeface="Courier New" panose="02070309020205020404" pitchFamily="49" charset="0"/>
              </a:rPr>
              <a:t>Pais</a:t>
            </a:r>
            <a:r>
              <a:rPr lang="pt-BR" altLang="es-AR" sz="1400" dirty="0">
                <a:solidFill>
                  <a:schemeClr val="bg2"/>
                </a:solidFill>
                <a:latin typeface="Courier New" panose="02070309020205020404" pitchFamily="49" charset="0"/>
                <a:ea typeface="Times New Roman" panose="02020603050405020304" pitchFamily="18" charset="0"/>
                <a:cs typeface="Courier New" panose="02070309020205020404" pitchFamily="49" charset="0"/>
              </a:rPr>
              <a:t> </a:t>
            </a:r>
            <a:r>
              <a:rPr lang="pt-BR" altLang="es-AR" sz="1400" dirty="0">
                <a:solidFill>
                  <a:srgbClr val="0000FF"/>
                </a:solidFill>
                <a:latin typeface="Courier New" panose="02070309020205020404" pitchFamily="49" charset="0"/>
                <a:ea typeface="Times New Roman" panose="02020603050405020304" pitchFamily="18" charset="0"/>
                <a:cs typeface="Courier New" panose="02070309020205020404" pitchFamily="49" charset="0"/>
              </a:rPr>
              <a:t>As</a:t>
            </a:r>
            <a:r>
              <a:rPr lang="pt-BR" altLang="es-AR" sz="1400" dirty="0">
                <a:solidFill>
                  <a:schemeClr val="bg2"/>
                </a:solidFill>
                <a:latin typeface="Courier New" panose="02070309020205020404" pitchFamily="49" charset="0"/>
                <a:ea typeface="Times New Roman" panose="02020603050405020304" pitchFamily="18" charset="0"/>
                <a:cs typeface="Courier New" panose="02070309020205020404" pitchFamily="49" charset="0"/>
              </a:rPr>
              <a:t> </a:t>
            </a:r>
            <a:r>
              <a:rPr lang="pt-BR" altLang="es-AR" sz="1400" dirty="0">
                <a:solidFill>
                  <a:srgbClr val="0000FF"/>
                </a:solidFill>
                <a:latin typeface="Courier New" panose="02070309020205020404" pitchFamily="49" charset="0"/>
                <a:ea typeface="Times New Roman" panose="02020603050405020304" pitchFamily="18" charset="0"/>
                <a:cs typeface="Courier New" panose="02070309020205020404" pitchFamily="49" charset="0"/>
              </a:rPr>
              <a:t>String</a:t>
            </a:r>
            <a:r>
              <a:rPr lang="pt-BR" altLang="es-AR" sz="1400" dirty="0">
                <a:solidFill>
                  <a:schemeClr val="bg2"/>
                </a:solidFill>
                <a:latin typeface="Courier New" panose="02070309020205020404" pitchFamily="49" charset="0"/>
                <a:ea typeface="Times New Roman" panose="02020603050405020304" pitchFamily="18" charset="0"/>
                <a:cs typeface="Courier New" panose="02070309020205020404" pitchFamily="49" charset="0"/>
              </a:rPr>
              <a:t> </a:t>
            </a:r>
            <a:r>
              <a:rPr lang="pt-BR" altLang="es-AR" sz="1400" dirty="0">
                <a:solidFill>
                  <a:schemeClr val="tx1"/>
                </a:solidFill>
                <a:latin typeface="Courier New" panose="02070309020205020404" pitchFamily="49" charset="0"/>
                <a:ea typeface="Times New Roman" panose="02020603050405020304" pitchFamily="18" charset="0"/>
                <a:cs typeface="Courier New" panose="02070309020205020404" pitchFamily="49" charset="0"/>
              </a:rPr>
              <a:t>= valor</a:t>
            </a:r>
          </a:p>
          <a:p>
            <a:r>
              <a:rPr lang="pt-BR" altLang="es-AR" sz="1400" dirty="0">
                <a:solidFill>
                  <a:srgbClr val="0000FF"/>
                </a:solidFill>
                <a:latin typeface="Courier New" panose="02070309020205020404" pitchFamily="49" charset="0"/>
                <a:ea typeface="Times New Roman" panose="02020603050405020304" pitchFamily="18" charset="0"/>
                <a:cs typeface="Courier New" panose="02070309020205020404" pitchFamily="49" charset="0"/>
              </a:rPr>
              <a:t>Dim</a:t>
            </a:r>
            <a:r>
              <a:rPr lang="pt-BR" altLang="es-AR" sz="1400" dirty="0">
                <a:solidFill>
                  <a:schemeClr val="bg2"/>
                </a:solidFill>
                <a:latin typeface="Courier New" panose="02070309020205020404" pitchFamily="49" charset="0"/>
                <a:ea typeface="Times New Roman" panose="02020603050405020304" pitchFamily="18" charset="0"/>
                <a:cs typeface="Courier New" panose="02070309020205020404" pitchFamily="49" charset="0"/>
              </a:rPr>
              <a:t> </a:t>
            </a:r>
            <a:r>
              <a:rPr lang="pt-BR" altLang="es-AR" sz="1400" dirty="0">
                <a:solidFill>
                  <a:schemeClr val="tx1"/>
                </a:solidFill>
                <a:latin typeface="Courier New" panose="02070309020205020404" pitchFamily="49" charset="0"/>
                <a:ea typeface="Times New Roman" panose="02020603050405020304" pitchFamily="18" charset="0"/>
                <a:cs typeface="Courier New" panose="02070309020205020404" pitchFamily="49" charset="0"/>
              </a:rPr>
              <a:t>Deporte</a:t>
            </a:r>
            <a:r>
              <a:rPr lang="pt-BR" altLang="es-AR" sz="1400" dirty="0">
                <a:solidFill>
                  <a:schemeClr val="bg2"/>
                </a:solidFill>
                <a:latin typeface="Courier New" panose="02070309020205020404" pitchFamily="49" charset="0"/>
                <a:ea typeface="Times New Roman" panose="02020603050405020304" pitchFamily="18" charset="0"/>
                <a:cs typeface="Courier New" panose="02070309020205020404" pitchFamily="49" charset="0"/>
              </a:rPr>
              <a:t> </a:t>
            </a:r>
            <a:r>
              <a:rPr lang="pt-BR" altLang="es-AR" sz="1400" dirty="0">
                <a:solidFill>
                  <a:srgbClr val="0000FF"/>
                </a:solidFill>
                <a:latin typeface="Courier New" panose="02070309020205020404" pitchFamily="49" charset="0"/>
                <a:ea typeface="Times New Roman" panose="02020603050405020304" pitchFamily="18" charset="0"/>
                <a:cs typeface="Courier New" panose="02070309020205020404" pitchFamily="49" charset="0"/>
              </a:rPr>
              <a:t>As</a:t>
            </a:r>
            <a:r>
              <a:rPr lang="pt-BR" altLang="es-AR" sz="1400" dirty="0">
                <a:solidFill>
                  <a:schemeClr val="bg2"/>
                </a:solidFill>
                <a:latin typeface="Courier New" panose="02070309020205020404" pitchFamily="49" charset="0"/>
                <a:ea typeface="Times New Roman" panose="02020603050405020304" pitchFamily="18" charset="0"/>
                <a:cs typeface="Courier New" panose="02070309020205020404" pitchFamily="49" charset="0"/>
              </a:rPr>
              <a:t> </a:t>
            </a:r>
            <a:r>
              <a:rPr lang="pt-BR" altLang="es-AR" sz="1400" dirty="0">
                <a:solidFill>
                  <a:srgbClr val="0000FF"/>
                </a:solidFill>
                <a:latin typeface="Courier New" panose="02070309020205020404" pitchFamily="49" charset="0"/>
                <a:ea typeface="Times New Roman" panose="02020603050405020304" pitchFamily="18" charset="0"/>
                <a:cs typeface="Courier New" panose="02070309020205020404" pitchFamily="49" charset="0"/>
              </a:rPr>
              <a:t>String</a:t>
            </a:r>
          </a:p>
          <a:p>
            <a:r>
              <a:rPr lang="pt-BR" altLang="es-AR" sz="1400" dirty="0">
                <a:solidFill>
                  <a:srgbClr val="0000FF"/>
                </a:solidFill>
                <a:latin typeface="Courier New" panose="02070309020205020404" pitchFamily="49" charset="0"/>
                <a:ea typeface="Times New Roman" panose="02020603050405020304" pitchFamily="18" charset="0"/>
                <a:cs typeface="Courier New" panose="02070309020205020404" pitchFamily="49" charset="0"/>
              </a:rPr>
              <a:t>Select Case</a:t>
            </a:r>
            <a:r>
              <a:rPr lang="pt-BR" altLang="es-AR" sz="1400" dirty="0">
                <a:solidFill>
                  <a:schemeClr val="bg2"/>
                </a:solidFill>
                <a:latin typeface="Courier New" panose="02070309020205020404" pitchFamily="49" charset="0"/>
                <a:ea typeface="Times New Roman" panose="02020603050405020304" pitchFamily="18" charset="0"/>
                <a:cs typeface="Courier New" panose="02070309020205020404" pitchFamily="49" charset="0"/>
              </a:rPr>
              <a:t> </a:t>
            </a:r>
            <a:r>
              <a:rPr lang="pt-BR" altLang="es-AR" sz="1400" dirty="0">
                <a:solidFill>
                  <a:schemeClr val="tx1"/>
                </a:solidFill>
                <a:latin typeface="Courier New" panose="02070309020205020404" pitchFamily="49" charset="0"/>
                <a:ea typeface="Times New Roman" panose="02020603050405020304" pitchFamily="18" charset="0"/>
                <a:cs typeface="Courier New" panose="02070309020205020404" pitchFamily="49" charset="0"/>
              </a:rPr>
              <a:t>Pais</a:t>
            </a:r>
          </a:p>
          <a:p>
            <a:r>
              <a:rPr lang="pt-BR" altLang="es-AR" sz="1400" dirty="0">
                <a:solidFill>
                  <a:schemeClr val="bg2"/>
                </a:solidFill>
                <a:latin typeface="Courier New" panose="02070309020205020404" pitchFamily="49" charset="0"/>
                <a:ea typeface="Times New Roman" panose="02020603050405020304" pitchFamily="18" charset="0"/>
                <a:cs typeface="Courier New" panose="02070309020205020404" pitchFamily="49" charset="0"/>
              </a:rPr>
              <a:t>	</a:t>
            </a:r>
            <a:r>
              <a:rPr lang="pt-BR" altLang="es-AR" sz="1400" dirty="0">
                <a:solidFill>
                  <a:srgbClr val="0000FF"/>
                </a:solidFill>
                <a:latin typeface="Courier New" panose="02070309020205020404" pitchFamily="49" charset="0"/>
                <a:ea typeface="Times New Roman" panose="02020603050405020304" pitchFamily="18" charset="0"/>
                <a:cs typeface="Courier New" panose="02070309020205020404" pitchFamily="49" charset="0"/>
              </a:rPr>
              <a:t>Case</a:t>
            </a:r>
            <a:r>
              <a:rPr lang="pt-BR" altLang="es-AR" sz="1400" dirty="0">
                <a:solidFill>
                  <a:schemeClr val="bg2"/>
                </a:solidFill>
                <a:latin typeface="Courier New" panose="02070309020205020404" pitchFamily="49" charset="0"/>
                <a:ea typeface="Times New Roman" panose="02020603050405020304" pitchFamily="18" charset="0"/>
                <a:cs typeface="Courier New" panose="02070309020205020404" pitchFamily="49" charset="0"/>
              </a:rPr>
              <a:t> </a:t>
            </a:r>
            <a:r>
              <a:rPr lang="pt-BR" altLang="es-AR" sz="1400" dirty="0">
                <a:solidFill>
                  <a:schemeClr val="tx1"/>
                </a:solidFill>
                <a:latin typeface="Courier New" panose="02070309020205020404" pitchFamily="49" charset="0"/>
                <a:ea typeface="Times New Roman" panose="02020603050405020304" pitchFamily="18" charset="0"/>
                <a:cs typeface="Courier New" panose="02070309020205020404" pitchFamily="49" charset="0"/>
              </a:rPr>
              <a:t>“Brasil” </a:t>
            </a:r>
            <a:r>
              <a:rPr lang="pt-BR" altLang="es-AR" sz="1400" dirty="0">
                <a:solidFill>
                  <a:srgbClr val="0000FF"/>
                </a:solidFill>
                <a:latin typeface="Courier New" panose="02070309020205020404" pitchFamily="49" charset="0"/>
                <a:ea typeface="Times New Roman" panose="02020603050405020304" pitchFamily="18" charset="0"/>
                <a:cs typeface="Courier New" panose="02070309020205020404" pitchFamily="49" charset="0"/>
              </a:rPr>
              <a:t>Or</a:t>
            </a:r>
            <a:r>
              <a:rPr lang="pt-BR" altLang="es-AR" sz="1400" dirty="0">
                <a:solidFill>
                  <a:schemeClr val="bg2"/>
                </a:solidFill>
                <a:latin typeface="Courier New" panose="02070309020205020404" pitchFamily="49" charset="0"/>
                <a:ea typeface="Times New Roman" panose="02020603050405020304" pitchFamily="18" charset="0"/>
                <a:cs typeface="Courier New" panose="02070309020205020404" pitchFamily="49" charset="0"/>
              </a:rPr>
              <a:t> </a:t>
            </a:r>
            <a:r>
              <a:rPr lang="pt-BR" altLang="es-AR" sz="1400" dirty="0">
                <a:solidFill>
                  <a:schemeClr val="tx1"/>
                </a:solidFill>
                <a:latin typeface="Courier New" panose="02070309020205020404" pitchFamily="49" charset="0"/>
                <a:ea typeface="Times New Roman" panose="02020603050405020304" pitchFamily="18" charset="0"/>
                <a:cs typeface="Courier New" panose="02070309020205020404" pitchFamily="49" charset="0"/>
              </a:rPr>
              <a:t>“Argentina”</a:t>
            </a:r>
          </a:p>
          <a:p>
            <a:r>
              <a:rPr lang="pt-BR" altLang="es-AR" sz="1400" dirty="0">
                <a:solidFill>
                  <a:schemeClr val="bg2"/>
                </a:solidFill>
                <a:latin typeface="Courier New" panose="02070309020205020404" pitchFamily="49" charset="0"/>
                <a:ea typeface="Times New Roman" panose="02020603050405020304" pitchFamily="18" charset="0"/>
                <a:cs typeface="Courier New" panose="02070309020205020404" pitchFamily="49" charset="0"/>
              </a:rPr>
              <a:t>		</a:t>
            </a:r>
            <a:r>
              <a:rPr lang="pt-BR" altLang="es-AR" sz="1400" dirty="0">
                <a:solidFill>
                  <a:schemeClr val="tx1"/>
                </a:solidFill>
                <a:latin typeface="Courier New" panose="02070309020205020404" pitchFamily="49" charset="0"/>
                <a:ea typeface="Times New Roman" panose="02020603050405020304" pitchFamily="18" charset="0"/>
                <a:cs typeface="Courier New" panose="02070309020205020404" pitchFamily="49" charset="0"/>
              </a:rPr>
              <a:t>Deporte = “Futbol”</a:t>
            </a:r>
          </a:p>
          <a:p>
            <a:r>
              <a:rPr lang="pt-BR" altLang="es-AR" sz="1400" dirty="0">
                <a:solidFill>
                  <a:schemeClr val="bg2"/>
                </a:solidFill>
                <a:latin typeface="Courier New" panose="02070309020205020404" pitchFamily="49" charset="0"/>
                <a:ea typeface="Times New Roman" panose="02020603050405020304" pitchFamily="18" charset="0"/>
                <a:cs typeface="Courier New" panose="02070309020205020404" pitchFamily="49" charset="0"/>
              </a:rPr>
              <a:t>	</a:t>
            </a:r>
            <a:r>
              <a:rPr lang="pt-BR" altLang="es-AR" sz="1400" dirty="0">
                <a:solidFill>
                  <a:srgbClr val="0000FF"/>
                </a:solidFill>
                <a:latin typeface="Courier New" panose="02070309020205020404" pitchFamily="49" charset="0"/>
                <a:ea typeface="Times New Roman" panose="02020603050405020304" pitchFamily="18" charset="0"/>
                <a:cs typeface="Courier New" panose="02070309020205020404" pitchFamily="49" charset="0"/>
              </a:rPr>
              <a:t>Case</a:t>
            </a:r>
            <a:r>
              <a:rPr lang="pt-BR" altLang="es-AR" sz="1400" dirty="0">
                <a:solidFill>
                  <a:schemeClr val="bg2"/>
                </a:solidFill>
                <a:latin typeface="Courier New" panose="02070309020205020404" pitchFamily="49" charset="0"/>
                <a:ea typeface="Times New Roman" panose="02020603050405020304" pitchFamily="18" charset="0"/>
                <a:cs typeface="Courier New" panose="02070309020205020404" pitchFamily="49" charset="0"/>
              </a:rPr>
              <a:t> </a:t>
            </a:r>
            <a:r>
              <a:rPr lang="pt-BR" altLang="es-AR" sz="1400" dirty="0">
                <a:solidFill>
                  <a:schemeClr val="tx1"/>
                </a:solidFill>
                <a:latin typeface="Courier New" panose="02070309020205020404" pitchFamily="49" charset="0"/>
                <a:ea typeface="Times New Roman" panose="02020603050405020304" pitchFamily="18" charset="0"/>
                <a:cs typeface="Courier New" panose="02070309020205020404" pitchFamily="49" charset="0"/>
              </a:rPr>
              <a:t>“USA”</a:t>
            </a:r>
          </a:p>
          <a:p>
            <a:r>
              <a:rPr lang="pt-BR" altLang="es-AR" sz="1400" dirty="0">
                <a:solidFill>
                  <a:schemeClr val="bg2"/>
                </a:solidFill>
                <a:latin typeface="Courier New" panose="02070309020205020404" pitchFamily="49" charset="0"/>
                <a:ea typeface="Times New Roman" panose="02020603050405020304" pitchFamily="18" charset="0"/>
                <a:cs typeface="Courier New" panose="02070309020205020404" pitchFamily="49" charset="0"/>
              </a:rPr>
              <a:t>		</a:t>
            </a:r>
            <a:r>
              <a:rPr lang="pt-BR" altLang="es-AR" sz="1400" dirty="0">
                <a:solidFill>
                  <a:schemeClr val="tx1"/>
                </a:solidFill>
                <a:latin typeface="Courier New" panose="02070309020205020404" pitchFamily="49" charset="0"/>
                <a:ea typeface="Times New Roman" panose="02020603050405020304" pitchFamily="18" charset="0"/>
                <a:cs typeface="Courier New" panose="02070309020205020404" pitchFamily="49" charset="0"/>
              </a:rPr>
              <a:t>Deporte = “Basquet” </a:t>
            </a:r>
          </a:p>
          <a:p>
            <a:r>
              <a:rPr lang="pt-BR" altLang="es-AR" sz="1400" dirty="0">
                <a:solidFill>
                  <a:srgbClr val="0000FF"/>
                </a:solidFill>
                <a:latin typeface="Courier New" panose="02070309020205020404" pitchFamily="49" charset="0"/>
                <a:ea typeface="Times New Roman" panose="02020603050405020304" pitchFamily="18" charset="0"/>
                <a:cs typeface="Courier New" panose="02070309020205020404" pitchFamily="49" charset="0"/>
              </a:rPr>
              <a:t>	Case Else</a:t>
            </a:r>
          </a:p>
          <a:p>
            <a:r>
              <a:rPr lang="pt-BR" altLang="es-AR" sz="1400" dirty="0">
                <a:solidFill>
                  <a:srgbClr val="0000FF"/>
                </a:solidFill>
                <a:latin typeface="Courier New" panose="02070309020205020404" pitchFamily="49" charset="0"/>
                <a:ea typeface="Times New Roman" panose="02020603050405020304" pitchFamily="18" charset="0"/>
                <a:cs typeface="Courier New" panose="02070309020205020404" pitchFamily="49" charset="0"/>
              </a:rPr>
              <a:t>		</a:t>
            </a:r>
            <a:r>
              <a:rPr lang="pt-BR" altLang="es-AR" sz="1400" dirty="0">
                <a:solidFill>
                  <a:schemeClr val="tx1"/>
                </a:solidFill>
                <a:latin typeface="Courier New" panose="02070309020205020404" pitchFamily="49" charset="0"/>
                <a:ea typeface="Times New Roman" panose="02020603050405020304" pitchFamily="18" charset="0"/>
                <a:cs typeface="Courier New" panose="02070309020205020404" pitchFamily="49" charset="0"/>
              </a:rPr>
              <a:t>Deporte = “Tenis”</a:t>
            </a:r>
          </a:p>
          <a:p>
            <a:r>
              <a:rPr lang="pt-BR" altLang="es-AR" sz="1400" dirty="0">
                <a:solidFill>
                  <a:srgbClr val="0000FF"/>
                </a:solidFill>
                <a:latin typeface="Courier New" panose="02070309020205020404" pitchFamily="49" charset="0"/>
                <a:ea typeface="Times New Roman" panose="02020603050405020304" pitchFamily="18" charset="0"/>
                <a:cs typeface="Courier New" panose="02070309020205020404" pitchFamily="49" charset="0"/>
              </a:rPr>
              <a:t>End Select</a:t>
            </a:r>
          </a:p>
        </p:txBody>
      </p:sp>
      <p:sp>
        <p:nvSpPr>
          <p:cNvPr id="7" name="TextBox 3">
            <a:extLst>
              <a:ext uri="{FF2B5EF4-FFF2-40B4-BE49-F238E27FC236}">
                <a16:creationId xmlns:a16="http://schemas.microsoft.com/office/drawing/2014/main" id="{2C2FC7AC-94EE-4907-902A-6586D2502AA0}"/>
              </a:ext>
            </a:extLst>
          </p:cNvPr>
          <p:cNvSpPr txBox="1"/>
          <p:nvPr/>
        </p:nvSpPr>
        <p:spPr>
          <a:xfrm>
            <a:off x="429346" y="4249307"/>
            <a:ext cx="8268773" cy="1815882"/>
          </a:xfrm>
          <a:prstGeom prst="rect">
            <a:avLst/>
          </a:prstGeom>
          <a:solidFill>
            <a:schemeClr val="bg1">
              <a:lumMod val="95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pt-BR" altLang="es-AR" sz="1400" dirty="0">
                <a:solidFill>
                  <a:srgbClr val="0000FF"/>
                </a:solidFill>
                <a:latin typeface="Courier New" panose="02070309020205020404" pitchFamily="49" charset="0"/>
                <a:ea typeface="Times New Roman" panose="02020603050405020304" pitchFamily="18" charset="0"/>
                <a:cs typeface="Courier New" panose="02070309020205020404" pitchFamily="49" charset="0"/>
              </a:rPr>
              <a:t>Dim</a:t>
            </a:r>
            <a:r>
              <a:rPr lang="pt-BR" altLang="es-AR" sz="1400" dirty="0">
                <a:solidFill>
                  <a:schemeClr val="bg2"/>
                </a:solidFill>
                <a:latin typeface="Courier New" panose="02070309020205020404" pitchFamily="49" charset="0"/>
                <a:ea typeface="Times New Roman" panose="02020603050405020304" pitchFamily="18" charset="0"/>
                <a:cs typeface="Courier New" panose="02070309020205020404" pitchFamily="49" charset="0"/>
              </a:rPr>
              <a:t> </a:t>
            </a:r>
            <a:r>
              <a:rPr lang="pt-BR" altLang="es-AR" sz="1400" dirty="0">
                <a:solidFill>
                  <a:schemeClr val="tx1"/>
                </a:solidFill>
                <a:latin typeface="Courier New" panose="02070309020205020404" pitchFamily="49" charset="0"/>
                <a:ea typeface="Times New Roman" panose="02020603050405020304" pitchFamily="18" charset="0"/>
                <a:cs typeface="Courier New" panose="02070309020205020404" pitchFamily="49" charset="0"/>
              </a:rPr>
              <a:t>DiaSemana</a:t>
            </a:r>
            <a:r>
              <a:rPr lang="pt-BR" altLang="es-AR" sz="1400" dirty="0">
                <a:solidFill>
                  <a:schemeClr val="bg2"/>
                </a:solidFill>
                <a:latin typeface="Courier New" panose="02070309020205020404" pitchFamily="49" charset="0"/>
                <a:ea typeface="Times New Roman" panose="02020603050405020304" pitchFamily="18" charset="0"/>
                <a:cs typeface="Courier New" panose="02070309020205020404" pitchFamily="49" charset="0"/>
              </a:rPr>
              <a:t> </a:t>
            </a:r>
            <a:r>
              <a:rPr lang="pt-BR" altLang="es-AR" sz="1400" dirty="0">
                <a:solidFill>
                  <a:srgbClr val="0000FF"/>
                </a:solidFill>
                <a:latin typeface="Courier New" panose="02070309020205020404" pitchFamily="49" charset="0"/>
                <a:ea typeface="Times New Roman" panose="02020603050405020304" pitchFamily="18" charset="0"/>
                <a:cs typeface="Courier New" panose="02070309020205020404" pitchFamily="49" charset="0"/>
              </a:rPr>
              <a:t>As</a:t>
            </a:r>
            <a:r>
              <a:rPr lang="pt-BR" altLang="es-AR" sz="1400" dirty="0">
                <a:solidFill>
                  <a:schemeClr val="bg2"/>
                </a:solidFill>
                <a:latin typeface="Courier New" panose="02070309020205020404" pitchFamily="49" charset="0"/>
                <a:ea typeface="Times New Roman" panose="02020603050405020304" pitchFamily="18" charset="0"/>
                <a:cs typeface="Courier New" panose="02070309020205020404" pitchFamily="49" charset="0"/>
              </a:rPr>
              <a:t> </a:t>
            </a:r>
            <a:r>
              <a:rPr lang="pt-BR" altLang="es-AR" sz="1400" dirty="0">
                <a:solidFill>
                  <a:srgbClr val="0000FF"/>
                </a:solidFill>
                <a:latin typeface="Courier New" panose="02070309020205020404" pitchFamily="49" charset="0"/>
                <a:ea typeface="Times New Roman" panose="02020603050405020304" pitchFamily="18" charset="0"/>
                <a:cs typeface="Courier New" panose="02070309020205020404" pitchFamily="49" charset="0"/>
              </a:rPr>
              <a:t>Integer</a:t>
            </a:r>
            <a:r>
              <a:rPr lang="pt-BR" altLang="es-AR" sz="1400" dirty="0">
                <a:solidFill>
                  <a:schemeClr val="bg2"/>
                </a:solidFill>
                <a:latin typeface="Courier New" panose="02070309020205020404" pitchFamily="49" charset="0"/>
                <a:ea typeface="Times New Roman" panose="02020603050405020304" pitchFamily="18" charset="0"/>
                <a:cs typeface="Courier New" panose="02070309020205020404" pitchFamily="49" charset="0"/>
              </a:rPr>
              <a:t> </a:t>
            </a:r>
            <a:r>
              <a:rPr lang="pt-BR" altLang="es-AR" sz="1400" dirty="0">
                <a:solidFill>
                  <a:schemeClr val="tx1"/>
                </a:solidFill>
                <a:latin typeface="Courier New" panose="02070309020205020404" pitchFamily="49" charset="0"/>
                <a:ea typeface="Times New Roman" panose="02020603050405020304" pitchFamily="18" charset="0"/>
                <a:cs typeface="Courier New" panose="02070309020205020404" pitchFamily="49" charset="0"/>
              </a:rPr>
              <a:t>= DateTime.Now.DayOfWeek</a:t>
            </a:r>
          </a:p>
          <a:p>
            <a:r>
              <a:rPr lang="pt-BR" altLang="es-AR" sz="1400" dirty="0">
                <a:solidFill>
                  <a:srgbClr val="0000FF"/>
                </a:solidFill>
                <a:latin typeface="Courier New" panose="02070309020205020404" pitchFamily="49" charset="0"/>
                <a:ea typeface="Times New Roman" panose="02020603050405020304" pitchFamily="18" charset="0"/>
                <a:cs typeface="Courier New" panose="02070309020205020404" pitchFamily="49" charset="0"/>
              </a:rPr>
              <a:t>Dim</a:t>
            </a:r>
            <a:r>
              <a:rPr lang="pt-BR" altLang="es-AR" sz="1400" dirty="0">
                <a:solidFill>
                  <a:schemeClr val="bg2"/>
                </a:solidFill>
                <a:latin typeface="Courier New" panose="02070309020205020404" pitchFamily="49" charset="0"/>
                <a:ea typeface="Times New Roman" panose="02020603050405020304" pitchFamily="18" charset="0"/>
                <a:cs typeface="Courier New" panose="02070309020205020404" pitchFamily="49" charset="0"/>
              </a:rPr>
              <a:t> </a:t>
            </a:r>
            <a:r>
              <a:rPr lang="pt-BR" altLang="es-AR" sz="1400" dirty="0">
                <a:solidFill>
                  <a:schemeClr val="tx1"/>
                </a:solidFill>
                <a:latin typeface="Courier New" panose="02070309020205020404" pitchFamily="49" charset="0"/>
                <a:ea typeface="Times New Roman" panose="02020603050405020304" pitchFamily="18" charset="0"/>
                <a:cs typeface="Courier New" panose="02070309020205020404" pitchFamily="49" charset="0"/>
              </a:rPr>
              <a:t>Dia</a:t>
            </a:r>
            <a:r>
              <a:rPr lang="pt-BR" altLang="es-AR" sz="1400" dirty="0">
                <a:solidFill>
                  <a:schemeClr val="bg2"/>
                </a:solidFill>
                <a:latin typeface="Courier New" panose="02070309020205020404" pitchFamily="49" charset="0"/>
                <a:ea typeface="Times New Roman" panose="02020603050405020304" pitchFamily="18" charset="0"/>
                <a:cs typeface="Courier New" panose="02070309020205020404" pitchFamily="49" charset="0"/>
              </a:rPr>
              <a:t> </a:t>
            </a:r>
            <a:r>
              <a:rPr lang="pt-BR" altLang="es-AR" sz="1400" dirty="0">
                <a:solidFill>
                  <a:srgbClr val="0000FF"/>
                </a:solidFill>
                <a:latin typeface="Courier New" panose="02070309020205020404" pitchFamily="49" charset="0"/>
                <a:ea typeface="Times New Roman" panose="02020603050405020304" pitchFamily="18" charset="0"/>
                <a:cs typeface="Courier New" panose="02070309020205020404" pitchFamily="49" charset="0"/>
              </a:rPr>
              <a:t>As</a:t>
            </a:r>
            <a:r>
              <a:rPr lang="pt-BR" altLang="es-AR" sz="1400" dirty="0">
                <a:solidFill>
                  <a:schemeClr val="bg2"/>
                </a:solidFill>
                <a:latin typeface="Courier New" panose="02070309020205020404" pitchFamily="49" charset="0"/>
                <a:ea typeface="Times New Roman" panose="02020603050405020304" pitchFamily="18" charset="0"/>
                <a:cs typeface="Courier New" panose="02070309020205020404" pitchFamily="49" charset="0"/>
              </a:rPr>
              <a:t> </a:t>
            </a:r>
            <a:r>
              <a:rPr lang="pt-BR" altLang="es-AR" sz="1400" dirty="0">
                <a:solidFill>
                  <a:srgbClr val="0000FF"/>
                </a:solidFill>
                <a:latin typeface="Courier New" panose="02070309020205020404" pitchFamily="49" charset="0"/>
                <a:ea typeface="Times New Roman" panose="02020603050405020304" pitchFamily="18" charset="0"/>
                <a:cs typeface="Courier New" panose="02070309020205020404" pitchFamily="49" charset="0"/>
              </a:rPr>
              <a:t>String</a:t>
            </a:r>
          </a:p>
          <a:p>
            <a:r>
              <a:rPr lang="pt-BR" altLang="es-AR" sz="1400" dirty="0">
                <a:solidFill>
                  <a:srgbClr val="0000FF"/>
                </a:solidFill>
                <a:latin typeface="Courier New" panose="02070309020205020404" pitchFamily="49" charset="0"/>
                <a:ea typeface="Times New Roman" panose="02020603050405020304" pitchFamily="18" charset="0"/>
                <a:cs typeface="Courier New" panose="02070309020205020404" pitchFamily="49" charset="0"/>
              </a:rPr>
              <a:t>Select Case</a:t>
            </a:r>
            <a:r>
              <a:rPr lang="pt-BR" altLang="es-AR" sz="1400" dirty="0">
                <a:solidFill>
                  <a:schemeClr val="bg2"/>
                </a:solidFill>
                <a:latin typeface="Courier New" panose="02070309020205020404" pitchFamily="49" charset="0"/>
                <a:ea typeface="Times New Roman" panose="02020603050405020304" pitchFamily="18" charset="0"/>
                <a:cs typeface="Courier New" panose="02070309020205020404" pitchFamily="49" charset="0"/>
              </a:rPr>
              <a:t> </a:t>
            </a:r>
            <a:r>
              <a:rPr lang="pt-BR" altLang="es-AR" sz="1400" dirty="0">
                <a:solidFill>
                  <a:schemeClr val="tx1"/>
                </a:solidFill>
                <a:latin typeface="Courier New" panose="02070309020205020404" pitchFamily="49" charset="0"/>
                <a:ea typeface="Times New Roman" panose="02020603050405020304" pitchFamily="18" charset="0"/>
                <a:cs typeface="Courier New" panose="02070309020205020404" pitchFamily="49" charset="0"/>
              </a:rPr>
              <a:t>DiaSemana</a:t>
            </a:r>
          </a:p>
          <a:p>
            <a:r>
              <a:rPr lang="pt-BR" altLang="es-AR" sz="1400" dirty="0">
                <a:solidFill>
                  <a:schemeClr val="bg2"/>
                </a:solidFill>
                <a:latin typeface="Courier New" panose="02070309020205020404" pitchFamily="49" charset="0"/>
                <a:ea typeface="Times New Roman" panose="02020603050405020304" pitchFamily="18" charset="0"/>
                <a:cs typeface="Courier New" panose="02070309020205020404" pitchFamily="49" charset="0"/>
              </a:rPr>
              <a:t>	</a:t>
            </a:r>
            <a:r>
              <a:rPr lang="pt-BR" altLang="es-AR" sz="1400" dirty="0">
                <a:solidFill>
                  <a:srgbClr val="0000FF"/>
                </a:solidFill>
                <a:latin typeface="Courier New" panose="02070309020205020404" pitchFamily="49" charset="0"/>
                <a:ea typeface="Times New Roman" panose="02020603050405020304" pitchFamily="18" charset="0"/>
                <a:cs typeface="Courier New" panose="02070309020205020404" pitchFamily="49" charset="0"/>
              </a:rPr>
              <a:t>Case</a:t>
            </a:r>
            <a:r>
              <a:rPr lang="pt-BR" altLang="es-AR" sz="1400" dirty="0">
                <a:solidFill>
                  <a:schemeClr val="bg2"/>
                </a:solidFill>
                <a:latin typeface="Courier New" panose="02070309020205020404" pitchFamily="49" charset="0"/>
                <a:ea typeface="Times New Roman" panose="02020603050405020304" pitchFamily="18" charset="0"/>
                <a:cs typeface="Courier New" panose="02070309020205020404" pitchFamily="49" charset="0"/>
              </a:rPr>
              <a:t> </a:t>
            </a:r>
            <a:r>
              <a:rPr lang="pt-BR" altLang="es-AR" sz="1400" dirty="0">
                <a:solidFill>
                  <a:schemeClr val="tx1"/>
                </a:solidFill>
                <a:latin typeface="Courier New" panose="02070309020205020404" pitchFamily="49" charset="0"/>
                <a:ea typeface="Times New Roman" panose="02020603050405020304" pitchFamily="18" charset="0"/>
                <a:cs typeface="Courier New" panose="02070309020205020404" pitchFamily="49" charset="0"/>
              </a:rPr>
              <a:t>0,6</a:t>
            </a:r>
          </a:p>
          <a:p>
            <a:r>
              <a:rPr lang="pt-BR" altLang="es-AR" sz="1400" dirty="0">
                <a:solidFill>
                  <a:schemeClr val="bg2"/>
                </a:solidFill>
                <a:latin typeface="Courier New" panose="02070309020205020404" pitchFamily="49" charset="0"/>
                <a:ea typeface="Times New Roman" panose="02020603050405020304" pitchFamily="18" charset="0"/>
                <a:cs typeface="Courier New" panose="02070309020205020404" pitchFamily="49" charset="0"/>
              </a:rPr>
              <a:t>		</a:t>
            </a:r>
            <a:r>
              <a:rPr lang="pt-BR" altLang="es-AR" sz="1400" dirty="0">
                <a:solidFill>
                  <a:schemeClr val="tx1"/>
                </a:solidFill>
                <a:latin typeface="Courier New" panose="02070309020205020404" pitchFamily="49" charset="0"/>
                <a:ea typeface="Times New Roman" panose="02020603050405020304" pitchFamily="18" charset="0"/>
                <a:cs typeface="Courier New" panose="02070309020205020404" pitchFamily="49" charset="0"/>
              </a:rPr>
              <a:t>Dia = “Fin de Semana”</a:t>
            </a:r>
          </a:p>
          <a:p>
            <a:r>
              <a:rPr lang="pt-BR" altLang="es-AR" sz="1400" dirty="0">
                <a:solidFill>
                  <a:srgbClr val="0000FF"/>
                </a:solidFill>
                <a:latin typeface="Courier New" panose="02070309020205020404" pitchFamily="49" charset="0"/>
                <a:ea typeface="Times New Roman" panose="02020603050405020304" pitchFamily="18" charset="0"/>
                <a:cs typeface="Courier New" panose="02070309020205020404" pitchFamily="49" charset="0"/>
              </a:rPr>
              <a:t>	Case </a:t>
            </a:r>
            <a:r>
              <a:rPr lang="pt-BR" altLang="es-AR" sz="1400" dirty="0">
                <a:solidFill>
                  <a:schemeClr val="tx1"/>
                </a:solidFill>
                <a:latin typeface="Courier New" panose="02070309020205020404" pitchFamily="49" charset="0"/>
                <a:ea typeface="Times New Roman" panose="02020603050405020304" pitchFamily="18" charset="0"/>
                <a:cs typeface="Courier New" panose="02070309020205020404" pitchFamily="49" charset="0"/>
              </a:rPr>
              <a:t>1,2,3,4,5</a:t>
            </a:r>
          </a:p>
          <a:p>
            <a:r>
              <a:rPr lang="pt-BR" altLang="es-AR" sz="1400" dirty="0">
                <a:solidFill>
                  <a:srgbClr val="0000FF"/>
                </a:solidFill>
                <a:latin typeface="Courier New" panose="02070309020205020404" pitchFamily="49" charset="0"/>
                <a:ea typeface="Times New Roman" panose="02020603050405020304" pitchFamily="18" charset="0"/>
                <a:cs typeface="Courier New" panose="02070309020205020404" pitchFamily="49" charset="0"/>
              </a:rPr>
              <a:t>		</a:t>
            </a:r>
            <a:r>
              <a:rPr lang="pt-BR" altLang="es-AR" sz="1400" dirty="0">
                <a:solidFill>
                  <a:schemeClr val="tx1"/>
                </a:solidFill>
                <a:latin typeface="Courier New" panose="02070309020205020404" pitchFamily="49" charset="0"/>
                <a:ea typeface="Times New Roman" panose="02020603050405020304" pitchFamily="18" charset="0"/>
                <a:cs typeface="Courier New" panose="02070309020205020404" pitchFamily="49" charset="0"/>
              </a:rPr>
              <a:t>Dia = “Entre Semana”</a:t>
            </a:r>
          </a:p>
          <a:p>
            <a:r>
              <a:rPr lang="pt-BR" altLang="es-AR" sz="1400" dirty="0">
                <a:solidFill>
                  <a:srgbClr val="0000FF"/>
                </a:solidFill>
                <a:latin typeface="Courier New" panose="02070309020205020404" pitchFamily="49" charset="0"/>
                <a:ea typeface="Times New Roman" panose="02020603050405020304" pitchFamily="18" charset="0"/>
                <a:cs typeface="Courier New" panose="02070309020205020404" pitchFamily="49" charset="0"/>
              </a:rPr>
              <a:t>End Select</a:t>
            </a:r>
          </a:p>
        </p:txBody>
      </p:sp>
      <p:sp>
        <p:nvSpPr>
          <p:cNvPr id="8" name="Rectangle 4">
            <a:extLst>
              <a:ext uri="{FF2B5EF4-FFF2-40B4-BE49-F238E27FC236}">
                <a16:creationId xmlns:a16="http://schemas.microsoft.com/office/drawing/2014/main" id="{72DB36F1-167D-4E50-AA72-DAEDF68A142E}"/>
              </a:ext>
            </a:extLst>
          </p:cNvPr>
          <p:cNvSpPr txBox="1">
            <a:spLocks noChangeArrowheads="1"/>
          </p:cNvSpPr>
          <p:nvPr/>
        </p:nvSpPr>
        <p:spPr bwMode="auto">
          <a:xfrm>
            <a:off x="377825" y="851870"/>
            <a:ext cx="8388350" cy="430887"/>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s-ES" altLang="es-AR" kern="0" dirty="0"/>
              <a:t>VB.NET ejemplos: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A74162D9-D769-4BFF-874D-A62468ED49D2}"/>
              </a:ext>
            </a:extLst>
          </p:cNvPr>
          <p:cNvSpPr>
            <a:spLocks noGrp="1" noChangeArrowheads="1"/>
          </p:cNvSpPr>
          <p:nvPr>
            <p:ph type="title"/>
          </p:nvPr>
        </p:nvSpPr>
        <p:spPr/>
        <p:txBody>
          <a:bodyPr/>
          <a:lstStyle/>
          <a:p>
            <a:pPr eaLnBrk="1" hangingPunct="1"/>
            <a:r>
              <a:rPr lang="en-US" altLang="es-AR"/>
              <a:t>switch – C#</a:t>
            </a:r>
          </a:p>
        </p:txBody>
      </p:sp>
      <p:sp>
        <p:nvSpPr>
          <p:cNvPr id="6" name="Rectangle 4">
            <a:extLst>
              <a:ext uri="{FF2B5EF4-FFF2-40B4-BE49-F238E27FC236}">
                <a16:creationId xmlns:a16="http://schemas.microsoft.com/office/drawing/2014/main" id="{6D7534AD-5B4E-4B97-855F-C7A70E8B740E}"/>
              </a:ext>
            </a:extLst>
          </p:cNvPr>
          <p:cNvSpPr txBox="1">
            <a:spLocks noChangeArrowheads="1"/>
          </p:cNvSpPr>
          <p:nvPr/>
        </p:nvSpPr>
        <p:spPr bwMode="auto">
          <a:xfrm>
            <a:off x="377825" y="851870"/>
            <a:ext cx="8388350" cy="430887"/>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s-ES" altLang="es-AR" kern="0" dirty="0"/>
              <a:t>C# ejemplos:</a:t>
            </a:r>
          </a:p>
        </p:txBody>
      </p:sp>
      <p:sp>
        <p:nvSpPr>
          <p:cNvPr id="8" name="TextBox 3">
            <a:extLst>
              <a:ext uri="{FF2B5EF4-FFF2-40B4-BE49-F238E27FC236}">
                <a16:creationId xmlns:a16="http://schemas.microsoft.com/office/drawing/2014/main" id="{3B763A6A-C27D-4A2E-8DB5-0C706E7598EC}"/>
              </a:ext>
            </a:extLst>
          </p:cNvPr>
          <p:cNvSpPr txBox="1"/>
          <p:nvPr/>
        </p:nvSpPr>
        <p:spPr>
          <a:xfrm>
            <a:off x="304801" y="1678900"/>
            <a:ext cx="3886200" cy="2893100"/>
          </a:xfrm>
          <a:prstGeom prst="rect">
            <a:avLst/>
          </a:prstGeom>
          <a:solidFill>
            <a:schemeClr val="bg1">
              <a:lumMod val="95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s-ES" altLang="es-AR" sz="1400" dirty="0" err="1">
                <a:solidFill>
                  <a:srgbClr val="0000FF"/>
                </a:solidFill>
                <a:latin typeface="Courier New" panose="02070309020205020404" pitchFamily="49" charset="0"/>
                <a:ea typeface="Times New Roman" panose="02020603050405020304" pitchFamily="18" charset="0"/>
                <a:cs typeface="Courier New" panose="02070309020205020404" pitchFamily="49" charset="0"/>
              </a:rPr>
              <a:t>string</a:t>
            </a:r>
            <a:r>
              <a:rPr lang="es-ES" altLang="es-AR" sz="1400" dirty="0">
                <a:solidFill>
                  <a:schemeClr val="bg2"/>
                </a:solidFill>
                <a:latin typeface="Courier New" panose="02070309020205020404" pitchFamily="49" charset="0"/>
                <a:ea typeface="Times New Roman" panose="02020603050405020304" pitchFamily="18" charset="0"/>
                <a:cs typeface="Courier New" panose="02070309020205020404" pitchFamily="49" charset="0"/>
              </a:rPr>
              <a:t> </a:t>
            </a:r>
            <a:r>
              <a:rPr lang="es-ES" altLang="es-AR" sz="1400" dirty="0" err="1">
                <a:solidFill>
                  <a:schemeClr val="tx1"/>
                </a:solidFill>
                <a:latin typeface="Courier New" panose="02070309020205020404" pitchFamily="49" charset="0"/>
                <a:ea typeface="Times New Roman" panose="02020603050405020304" pitchFamily="18" charset="0"/>
                <a:cs typeface="Courier New" panose="02070309020205020404" pitchFamily="49" charset="0"/>
              </a:rPr>
              <a:t>Pais</a:t>
            </a:r>
            <a:r>
              <a:rPr lang="es-ES" altLang="es-AR" sz="1400" dirty="0">
                <a:solidFill>
                  <a:schemeClr val="tx1"/>
                </a:solidFill>
                <a:latin typeface="Courier New" panose="02070309020205020404" pitchFamily="49" charset="0"/>
                <a:ea typeface="Times New Roman" panose="02020603050405020304" pitchFamily="18" charset="0"/>
                <a:cs typeface="Courier New" panose="02070309020205020404" pitchFamily="49" charset="0"/>
              </a:rPr>
              <a:t> = valor;</a:t>
            </a:r>
          </a:p>
          <a:p>
            <a:r>
              <a:rPr lang="es-ES" altLang="es-AR" sz="1400" dirty="0" err="1">
                <a:solidFill>
                  <a:srgbClr val="0000FF"/>
                </a:solidFill>
                <a:latin typeface="Courier New" panose="02070309020205020404" pitchFamily="49" charset="0"/>
                <a:ea typeface="Times New Roman" panose="02020603050405020304" pitchFamily="18" charset="0"/>
                <a:cs typeface="Courier New" panose="02070309020205020404" pitchFamily="49" charset="0"/>
              </a:rPr>
              <a:t>string</a:t>
            </a:r>
            <a:r>
              <a:rPr lang="es-ES" altLang="es-AR" sz="1400" dirty="0">
                <a:solidFill>
                  <a:schemeClr val="bg2"/>
                </a:solidFill>
                <a:latin typeface="Courier New" panose="02070309020205020404" pitchFamily="49" charset="0"/>
                <a:ea typeface="Times New Roman" panose="02020603050405020304" pitchFamily="18" charset="0"/>
                <a:cs typeface="Courier New" panose="02070309020205020404" pitchFamily="49" charset="0"/>
              </a:rPr>
              <a:t> </a:t>
            </a:r>
            <a:r>
              <a:rPr lang="es-ES" altLang="es-AR" sz="1400" dirty="0">
                <a:solidFill>
                  <a:schemeClr val="tx1"/>
                </a:solidFill>
                <a:latin typeface="Courier New" panose="02070309020205020404" pitchFamily="49" charset="0"/>
                <a:ea typeface="Times New Roman" panose="02020603050405020304" pitchFamily="18" charset="0"/>
                <a:cs typeface="Courier New" panose="02070309020205020404" pitchFamily="49" charset="0"/>
              </a:rPr>
              <a:t>Deporte = “”; </a:t>
            </a:r>
          </a:p>
          <a:p>
            <a:r>
              <a:rPr lang="es-ES" altLang="es-AR" sz="1400" dirty="0" err="1">
                <a:solidFill>
                  <a:srgbClr val="0000FF"/>
                </a:solidFill>
                <a:latin typeface="Courier New" panose="02070309020205020404" pitchFamily="49" charset="0"/>
                <a:ea typeface="Times New Roman" panose="02020603050405020304" pitchFamily="18" charset="0"/>
                <a:cs typeface="Courier New" panose="02070309020205020404" pitchFamily="49" charset="0"/>
              </a:rPr>
              <a:t>switch</a:t>
            </a:r>
            <a:r>
              <a:rPr lang="es-ES" altLang="es-AR" sz="1400" dirty="0">
                <a:solidFill>
                  <a:srgbClr val="0000FF"/>
                </a:solidFill>
                <a:latin typeface="Courier New" panose="02070309020205020404" pitchFamily="49" charset="0"/>
                <a:ea typeface="Times New Roman" panose="02020603050405020304" pitchFamily="18" charset="0"/>
                <a:cs typeface="Courier New" panose="02070309020205020404" pitchFamily="49" charset="0"/>
              </a:rPr>
              <a:t> </a:t>
            </a:r>
            <a:r>
              <a:rPr lang="es-ES" altLang="es-AR" sz="1400" dirty="0">
                <a:solidFill>
                  <a:schemeClr val="tx1"/>
                </a:solidFill>
                <a:latin typeface="Courier New" panose="02070309020205020404" pitchFamily="49" charset="0"/>
                <a:ea typeface="Times New Roman" panose="02020603050405020304" pitchFamily="18" charset="0"/>
                <a:cs typeface="Courier New" panose="02070309020205020404" pitchFamily="49" charset="0"/>
              </a:rPr>
              <a:t>(</a:t>
            </a:r>
            <a:r>
              <a:rPr lang="es-ES" altLang="es-AR" sz="1400" dirty="0" err="1">
                <a:solidFill>
                  <a:schemeClr val="tx1"/>
                </a:solidFill>
                <a:latin typeface="Courier New" panose="02070309020205020404" pitchFamily="49" charset="0"/>
                <a:ea typeface="Times New Roman" panose="02020603050405020304" pitchFamily="18" charset="0"/>
                <a:cs typeface="Courier New" panose="02070309020205020404" pitchFamily="49" charset="0"/>
              </a:rPr>
              <a:t>Pais</a:t>
            </a:r>
            <a:r>
              <a:rPr lang="es-ES" altLang="es-AR" sz="1400" dirty="0">
                <a:solidFill>
                  <a:schemeClr val="tx1"/>
                </a:solidFill>
                <a:latin typeface="Courier New" panose="02070309020205020404" pitchFamily="49" charset="0"/>
                <a:ea typeface="Times New Roman" panose="02020603050405020304" pitchFamily="18" charset="0"/>
                <a:cs typeface="Courier New" panose="02070309020205020404" pitchFamily="49" charset="0"/>
              </a:rPr>
              <a:t>)</a:t>
            </a:r>
          </a:p>
          <a:p>
            <a:r>
              <a:rPr lang="es-ES" altLang="es-AR" sz="1400" dirty="0">
                <a:solidFill>
                  <a:srgbClr val="0000FF"/>
                </a:solidFill>
                <a:latin typeface="Courier New" panose="02070309020205020404" pitchFamily="49" charset="0"/>
                <a:ea typeface="Times New Roman" panose="02020603050405020304" pitchFamily="18" charset="0"/>
                <a:cs typeface="Courier New" panose="02070309020205020404" pitchFamily="49" charset="0"/>
              </a:rPr>
              <a:t>{</a:t>
            </a:r>
          </a:p>
          <a:p>
            <a:r>
              <a:rPr lang="es-ES" altLang="es-AR" sz="1400" dirty="0">
                <a:solidFill>
                  <a:srgbClr val="0000FF"/>
                </a:solidFill>
                <a:latin typeface="Courier New" panose="02070309020205020404" pitchFamily="49" charset="0"/>
                <a:ea typeface="Times New Roman" panose="02020603050405020304" pitchFamily="18" charset="0"/>
                <a:cs typeface="Courier New" panose="02070309020205020404" pitchFamily="49" charset="0"/>
              </a:rPr>
              <a:t>    case</a:t>
            </a:r>
            <a:r>
              <a:rPr lang="es-ES" altLang="es-AR" sz="1400" dirty="0">
                <a:solidFill>
                  <a:schemeClr val="bg2"/>
                </a:solidFill>
                <a:latin typeface="Courier New" panose="02070309020205020404" pitchFamily="49" charset="0"/>
                <a:ea typeface="Times New Roman" panose="02020603050405020304" pitchFamily="18" charset="0"/>
                <a:cs typeface="Courier New" panose="02070309020205020404" pitchFamily="49" charset="0"/>
              </a:rPr>
              <a:t> </a:t>
            </a:r>
            <a:r>
              <a:rPr lang="es-ES" altLang="es-AR" sz="1400" dirty="0">
                <a:solidFill>
                  <a:schemeClr val="tx1"/>
                </a:solidFill>
                <a:latin typeface="Courier New" panose="02070309020205020404" pitchFamily="49" charset="0"/>
                <a:ea typeface="Times New Roman" panose="02020603050405020304" pitchFamily="18" charset="0"/>
                <a:cs typeface="Courier New" panose="02070309020205020404" pitchFamily="49" charset="0"/>
              </a:rPr>
              <a:t>“Brasil”:</a:t>
            </a:r>
          </a:p>
          <a:p>
            <a:r>
              <a:rPr lang="es-ES" altLang="es-AR" sz="1400" dirty="0">
                <a:solidFill>
                  <a:schemeClr val="tx1"/>
                </a:solidFill>
                <a:latin typeface="Courier New" panose="02070309020205020404" pitchFamily="49" charset="0"/>
                <a:ea typeface="Times New Roman" panose="02020603050405020304" pitchFamily="18" charset="0"/>
                <a:cs typeface="Courier New" panose="02070309020205020404" pitchFamily="49" charset="0"/>
              </a:rPr>
              <a:t>	 Deporte = “Futbol”;</a:t>
            </a:r>
          </a:p>
          <a:p>
            <a:r>
              <a:rPr lang="es-ES" altLang="es-AR" sz="1400" dirty="0">
                <a:solidFill>
                  <a:schemeClr val="bg2"/>
                </a:solidFill>
                <a:latin typeface="Courier New" panose="02070309020205020404" pitchFamily="49" charset="0"/>
                <a:ea typeface="Times New Roman" panose="02020603050405020304" pitchFamily="18" charset="0"/>
                <a:cs typeface="Courier New" panose="02070309020205020404" pitchFamily="49" charset="0"/>
              </a:rPr>
              <a:t>	 </a:t>
            </a:r>
            <a:r>
              <a:rPr lang="es-ES" altLang="es-AR" sz="1400" dirty="0">
                <a:solidFill>
                  <a:srgbClr val="0000FF"/>
                </a:solidFill>
                <a:latin typeface="Courier New" panose="02070309020205020404" pitchFamily="49" charset="0"/>
                <a:ea typeface="Times New Roman" panose="02020603050405020304" pitchFamily="18" charset="0"/>
                <a:cs typeface="Courier New" panose="02070309020205020404" pitchFamily="49" charset="0"/>
              </a:rPr>
              <a:t>break</a:t>
            </a:r>
            <a:r>
              <a:rPr lang="es-ES" altLang="es-AR" sz="1400" dirty="0">
                <a:solidFill>
                  <a:schemeClr val="bg2"/>
                </a:solidFill>
                <a:latin typeface="Courier New" panose="02070309020205020404" pitchFamily="49" charset="0"/>
                <a:ea typeface="Times New Roman" panose="02020603050405020304" pitchFamily="18" charset="0"/>
                <a:cs typeface="Courier New" panose="02070309020205020404" pitchFamily="49" charset="0"/>
              </a:rPr>
              <a:t>;</a:t>
            </a:r>
          </a:p>
          <a:p>
            <a:r>
              <a:rPr lang="es-ES" altLang="es-AR" sz="1400" dirty="0">
                <a:solidFill>
                  <a:srgbClr val="0000FF"/>
                </a:solidFill>
                <a:latin typeface="Courier New" panose="02070309020205020404" pitchFamily="49" charset="0"/>
                <a:ea typeface="Times New Roman" panose="02020603050405020304" pitchFamily="18" charset="0"/>
                <a:cs typeface="Courier New" panose="02070309020205020404" pitchFamily="49" charset="0"/>
              </a:rPr>
              <a:t>    case</a:t>
            </a:r>
            <a:r>
              <a:rPr lang="es-ES" altLang="es-AR" sz="1400" dirty="0">
                <a:solidFill>
                  <a:schemeClr val="bg2"/>
                </a:solidFill>
                <a:latin typeface="Courier New" panose="02070309020205020404" pitchFamily="49" charset="0"/>
                <a:ea typeface="Times New Roman" panose="02020603050405020304" pitchFamily="18" charset="0"/>
                <a:cs typeface="Courier New" panose="02070309020205020404" pitchFamily="49" charset="0"/>
              </a:rPr>
              <a:t> </a:t>
            </a:r>
            <a:r>
              <a:rPr lang="es-ES" altLang="es-AR" sz="1400" dirty="0">
                <a:solidFill>
                  <a:schemeClr val="tx1"/>
                </a:solidFill>
                <a:latin typeface="Courier New" panose="02070309020205020404" pitchFamily="49" charset="0"/>
                <a:ea typeface="Times New Roman" panose="02020603050405020304" pitchFamily="18" charset="0"/>
                <a:cs typeface="Courier New" panose="02070309020205020404" pitchFamily="49" charset="0"/>
              </a:rPr>
              <a:t>“USA”:</a:t>
            </a:r>
          </a:p>
          <a:p>
            <a:r>
              <a:rPr lang="es-ES" altLang="es-AR" sz="1400" dirty="0">
                <a:solidFill>
                  <a:schemeClr val="tx1"/>
                </a:solidFill>
                <a:latin typeface="Courier New" panose="02070309020205020404" pitchFamily="49" charset="0"/>
                <a:ea typeface="Times New Roman" panose="02020603050405020304" pitchFamily="18" charset="0"/>
                <a:cs typeface="Courier New" panose="02070309020205020404" pitchFamily="49" charset="0"/>
              </a:rPr>
              <a:t>	 Deporte = “</a:t>
            </a:r>
            <a:r>
              <a:rPr lang="es-ES" altLang="es-AR" sz="1400" dirty="0" err="1">
                <a:solidFill>
                  <a:schemeClr val="tx1"/>
                </a:solidFill>
                <a:latin typeface="Courier New" panose="02070309020205020404" pitchFamily="49" charset="0"/>
                <a:ea typeface="Times New Roman" panose="02020603050405020304" pitchFamily="18" charset="0"/>
                <a:cs typeface="Courier New" panose="02070309020205020404" pitchFamily="49" charset="0"/>
              </a:rPr>
              <a:t>Basquet</a:t>
            </a:r>
            <a:r>
              <a:rPr lang="es-ES" altLang="es-AR" sz="1400" dirty="0">
                <a:solidFill>
                  <a:schemeClr val="tx1"/>
                </a:solidFill>
                <a:latin typeface="Courier New" panose="02070309020205020404" pitchFamily="49" charset="0"/>
                <a:ea typeface="Times New Roman" panose="02020603050405020304" pitchFamily="18" charset="0"/>
                <a:cs typeface="Courier New" panose="02070309020205020404" pitchFamily="49" charset="0"/>
              </a:rPr>
              <a:t>”;</a:t>
            </a:r>
          </a:p>
          <a:p>
            <a:r>
              <a:rPr lang="es-ES" altLang="es-AR" sz="1400" dirty="0">
                <a:solidFill>
                  <a:srgbClr val="0000FF"/>
                </a:solidFill>
                <a:latin typeface="Courier New" panose="02070309020205020404" pitchFamily="49" charset="0"/>
                <a:ea typeface="Times New Roman" panose="02020603050405020304" pitchFamily="18" charset="0"/>
                <a:cs typeface="Courier New" panose="02070309020205020404" pitchFamily="49" charset="0"/>
              </a:rPr>
              <a:t>    default:</a:t>
            </a:r>
          </a:p>
          <a:p>
            <a:r>
              <a:rPr lang="es-ES" altLang="es-AR" sz="1400" dirty="0">
                <a:solidFill>
                  <a:srgbClr val="0000FF"/>
                </a:solidFill>
                <a:latin typeface="Courier New" panose="02070309020205020404" pitchFamily="49" charset="0"/>
                <a:ea typeface="Times New Roman" panose="02020603050405020304" pitchFamily="18" charset="0"/>
                <a:cs typeface="Courier New" panose="02070309020205020404" pitchFamily="49" charset="0"/>
              </a:rPr>
              <a:t>	 </a:t>
            </a:r>
            <a:r>
              <a:rPr lang="es-ES" altLang="es-AR" sz="1400" dirty="0">
                <a:solidFill>
                  <a:schemeClr val="tx1"/>
                </a:solidFill>
                <a:latin typeface="Courier New" panose="02070309020205020404" pitchFamily="49" charset="0"/>
                <a:ea typeface="Times New Roman" panose="02020603050405020304" pitchFamily="18" charset="0"/>
                <a:cs typeface="Courier New" panose="02070309020205020404" pitchFamily="49" charset="0"/>
              </a:rPr>
              <a:t>Deporte = “Tenis”</a:t>
            </a:r>
          </a:p>
          <a:p>
            <a:r>
              <a:rPr lang="es-ES" altLang="es-AR" sz="1400" dirty="0">
                <a:solidFill>
                  <a:schemeClr val="bg2"/>
                </a:solidFill>
                <a:latin typeface="Courier New" panose="02070309020205020404" pitchFamily="49" charset="0"/>
                <a:ea typeface="Times New Roman" panose="02020603050405020304" pitchFamily="18" charset="0"/>
                <a:cs typeface="Courier New" panose="02070309020205020404" pitchFamily="49" charset="0"/>
              </a:rPr>
              <a:t>	 </a:t>
            </a:r>
            <a:r>
              <a:rPr lang="es-ES" altLang="es-AR" sz="1400" dirty="0">
                <a:solidFill>
                  <a:srgbClr val="0000FF"/>
                </a:solidFill>
                <a:latin typeface="Courier New" panose="02070309020205020404" pitchFamily="49" charset="0"/>
                <a:ea typeface="Times New Roman" panose="02020603050405020304" pitchFamily="18" charset="0"/>
                <a:cs typeface="Courier New" panose="02070309020205020404" pitchFamily="49" charset="0"/>
              </a:rPr>
              <a:t>break</a:t>
            </a:r>
            <a:r>
              <a:rPr lang="es-ES" altLang="es-AR" sz="1400" dirty="0">
                <a:solidFill>
                  <a:schemeClr val="bg2"/>
                </a:solidFill>
                <a:latin typeface="Courier New" panose="02070309020205020404" pitchFamily="49" charset="0"/>
                <a:ea typeface="Times New Roman" panose="02020603050405020304" pitchFamily="18" charset="0"/>
                <a:cs typeface="Courier New" panose="02070309020205020404" pitchFamily="49" charset="0"/>
              </a:rPr>
              <a:t>;</a:t>
            </a:r>
          </a:p>
          <a:p>
            <a:r>
              <a:rPr lang="es-ES" altLang="es-AR" sz="1400" dirty="0">
                <a:solidFill>
                  <a:srgbClr val="0000FF"/>
                </a:solidFill>
                <a:latin typeface="Courier New" panose="02070309020205020404" pitchFamily="49" charset="0"/>
                <a:ea typeface="Times New Roman" panose="02020603050405020304" pitchFamily="18" charset="0"/>
                <a:cs typeface="Courier New" panose="02070309020205020404" pitchFamily="49" charset="0"/>
              </a:rPr>
              <a:t>}</a:t>
            </a:r>
            <a:endParaRPr lang="es-ES" altLang="es-AR" sz="1400" dirty="0">
              <a:solidFill>
                <a:schemeClr val="bg2"/>
              </a:solidFill>
              <a:latin typeface="Courier New" panose="02070309020205020404" pitchFamily="49" charset="0"/>
              <a:ea typeface="Times New Roman" panose="02020603050405020304" pitchFamily="18" charset="0"/>
              <a:cs typeface="Courier New" panose="02070309020205020404" pitchFamily="49" charset="0"/>
            </a:endParaRPr>
          </a:p>
        </p:txBody>
      </p:sp>
      <p:sp>
        <p:nvSpPr>
          <p:cNvPr id="9" name="TextBox 3">
            <a:extLst>
              <a:ext uri="{FF2B5EF4-FFF2-40B4-BE49-F238E27FC236}">
                <a16:creationId xmlns:a16="http://schemas.microsoft.com/office/drawing/2014/main" id="{855A7A27-1218-49FE-B7A7-B21BC0E6E9DD}"/>
              </a:ext>
            </a:extLst>
          </p:cNvPr>
          <p:cNvSpPr txBox="1"/>
          <p:nvPr/>
        </p:nvSpPr>
        <p:spPr>
          <a:xfrm>
            <a:off x="4495800" y="3429000"/>
            <a:ext cx="4380934" cy="2893100"/>
          </a:xfrm>
          <a:prstGeom prst="rect">
            <a:avLst/>
          </a:prstGeom>
          <a:solidFill>
            <a:schemeClr val="bg1">
              <a:lumMod val="95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s-ES" altLang="es-AR" sz="1400" dirty="0" err="1">
                <a:solidFill>
                  <a:srgbClr val="0000FF"/>
                </a:solidFill>
                <a:latin typeface="Courier New" panose="02070309020205020404" pitchFamily="49" charset="0"/>
                <a:ea typeface="Times New Roman" panose="02020603050405020304" pitchFamily="18" charset="0"/>
                <a:cs typeface="Courier New" panose="02070309020205020404" pitchFamily="49" charset="0"/>
              </a:rPr>
              <a:t>int</a:t>
            </a:r>
            <a:r>
              <a:rPr lang="es-ES" altLang="es-AR" sz="1400" dirty="0">
                <a:solidFill>
                  <a:schemeClr val="bg2"/>
                </a:solidFill>
                <a:latin typeface="Courier New" panose="02070309020205020404" pitchFamily="49" charset="0"/>
                <a:ea typeface="Times New Roman" panose="02020603050405020304" pitchFamily="18" charset="0"/>
                <a:cs typeface="Courier New" panose="02070309020205020404" pitchFamily="49" charset="0"/>
              </a:rPr>
              <a:t> </a:t>
            </a:r>
            <a:r>
              <a:rPr lang="es-ES" altLang="es-AR" sz="1400" dirty="0" err="1">
                <a:solidFill>
                  <a:schemeClr val="tx1"/>
                </a:solidFill>
                <a:latin typeface="Courier New" panose="02070309020205020404" pitchFamily="49" charset="0"/>
                <a:ea typeface="Times New Roman" panose="02020603050405020304" pitchFamily="18" charset="0"/>
                <a:cs typeface="Courier New" panose="02070309020205020404" pitchFamily="49" charset="0"/>
              </a:rPr>
              <a:t>opcion</a:t>
            </a:r>
            <a:r>
              <a:rPr lang="es-ES" altLang="es-AR" sz="1400" dirty="0">
                <a:solidFill>
                  <a:schemeClr val="tx1"/>
                </a:solidFill>
                <a:latin typeface="Courier New" panose="02070309020205020404" pitchFamily="49" charset="0"/>
                <a:ea typeface="Times New Roman" panose="02020603050405020304" pitchFamily="18" charset="0"/>
                <a:cs typeface="Courier New" panose="02070309020205020404" pitchFamily="49" charset="0"/>
              </a:rPr>
              <a:t> = valor;</a:t>
            </a:r>
          </a:p>
          <a:p>
            <a:r>
              <a:rPr lang="es-ES" altLang="es-AR" sz="1400" dirty="0" err="1">
                <a:solidFill>
                  <a:srgbClr val="0000FF"/>
                </a:solidFill>
                <a:latin typeface="Courier New" panose="02070309020205020404" pitchFamily="49" charset="0"/>
                <a:ea typeface="Times New Roman" panose="02020603050405020304" pitchFamily="18" charset="0"/>
                <a:cs typeface="Courier New" panose="02070309020205020404" pitchFamily="49" charset="0"/>
              </a:rPr>
              <a:t>string</a:t>
            </a:r>
            <a:r>
              <a:rPr lang="es-ES" altLang="es-AR" sz="1400" dirty="0">
                <a:solidFill>
                  <a:schemeClr val="bg2"/>
                </a:solidFill>
                <a:latin typeface="Courier New" panose="02070309020205020404" pitchFamily="49" charset="0"/>
                <a:ea typeface="Times New Roman" panose="02020603050405020304" pitchFamily="18" charset="0"/>
                <a:cs typeface="Courier New" panose="02070309020205020404" pitchFamily="49" charset="0"/>
              </a:rPr>
              <a:t> </a:t>
            </a:r>
            <a:r>
              <a:rPr lang="es-ES" altLang="es-AR" sz="1400" dirty="0">
                <a:solidFill>
                  <a:schemeClr val="tx1"/>
                </a:solidFill>
                <a:latin typeface="Courier New" panose="02070309020205020404" pitchFamily="49" charset="0"/>
                <a:ea typeface="Times New Roman" panose="02020603050405020304" pitchFamily="18" charset="0"/>
                <a:cs typeface="Courier New" panose="02070309020205020404" pitchFamily="49" charset="0"/>
              </a:rPr>
              <a:t>Deporte = “”; </a:t>
            </a:r>
          </a:p>
          <a:p>
            <a:r>
              <a:rPr lang="es-ES" altLang="es-AR" sz="1400" dirty="0" err="1">
                <a:solidFill>
                  <a:srgbClr val="0000FF"/>
                </a:solidFill>
                <a:latin typeface="Courier New" panose="02070309020205020404" pitchFamily="49" charset="0"/>
                <a:ea typeface="Times New Roman" panose="02020603050405020304" pitchFamily="18" charset="0"/>
                <a:cs typeface="Courier New" panose="02070309020205020404" pitchFamily="49" charset="0"/>
              </a:rPr>
              <a:t>switch</a:t>
            </a:r>
            <a:r>
              <a:rPr lang="es-ES" altLang="es-AR" sz="1400" dirty="0">
                <a:solidFill>
                  <a:srgbClr val="0000FF"/>
                </a:solidFill>
                <a:latin typeface="Courier New" panose="02070309020205020404" pitchFamily="49" charset="0"/>
                <a:ea typeface="Times New Roman" panose="02020603050405020304" pitchFamily="18" charset="0"/>
                <a:cs typeface="Courier New" panose="02070309020205020404" pitchFamily="49" charset="0"/>
              </a:rPr>
              <a:t> </a:t>
            </a:r>
            <a:r>
              <a:rPr lang="es-ES" altLang="es-AR" sz="1400" dirty="0">
                <a:solidFill>
                  <a:schemeClr val="tx1"/>
                </a:solidFill>
                <a:latin typeface="Courier New" panose="02070309020205020404" pitchFamily="49" charset="0"/>
                <a:ea typeface="Times New Roman" panose="02020603050405020304" pitchFamily="18" charset="0"/>
                <a:cs typeface="Courier New" panose="02070309020205020404" pitchFamily="49" charset="0"/>
              </a:rPr>
              <a:t>(</a:t>
            </a:r>
            <a:r>
              <a:rPr lang="es-ES" altLang="es-AR" sz="1400" dirty="0" err="1">
                <a:solidFill>
                  <a:schemeClr val="tx1"/>
                </a:solidFill>
                <a:latin typeface="Courier New" panose="02070309020205020404" pitchFamily="49" charset="0"/>
                <a:ea typeface="Times New Roman" panose="02020603050405020304" pitchFamily="18" charset="0"/>
                <a:cs typeface="Courier New" panose="02070309020205020404" pitchFamily="49" charset="0"/>
              </a:rPr>
              <a:t>opcion</a:t>
            </a:r>
            <a:r>
              <a:rPr lang="es-ES" altLang="es-AR" sz="1400" dirty="0">
                <a:solidFill>
                  <a:schemeClr val="tx1"/>
                </a:solidFill>
                <a:latin typeface="Courier New" panose="02070309020205020404" pitchFamily="49" charset="0"/>
                <a:ea typeface="Times New Roman" panose="02020603050405020304" pitchFamily="18" charset="0"/>
                <a:cs typeface="Courier New" panose="02070309020205020404" pitchFamily="49" charset="0"/>
              </a:rPr>
              <a:t>)</a:t>
            </a:r>
          </a:p>
          <a:p>
            <a:r>
              <a:rPr lang="es-ES" altLang="es-AR" sz="1400" dirty="0">
                <a:solidFill>
                  <a:srgbClr val="0000FF"/>
                </a:solidFill>
                <a:latin typeface="Courier New" panose="02070309020205020404" pitchFamily="49" charset="0"/>
                <a:ea typeface="Times New Roman" panose="02020603050405020304" pitchFamily="18" charset="0"/>
                <a:cs typeface="Courier New" panose="02070309020205020404" pitchFamily="49" charset="0"/>
              </a:rPr>
              <a:t>{</a:t>
            </a:r>
          </a:p>
          <a:p>
            <a:r>
              <a:rPr lang="es-ES" altLang="es-AR" sz="1400" dirty="0">
                <a:solidFill>
                  <a:srgbClr val="0000FF"/>
                </a:solidFill>
                <a:latin typeface="Courier New" panose="02070309020205020404" pitchFamily="49" charset="0"/>
                <a:ea typeface="Times New Roman" panose="02020603050405020304" pitchFamily="18" charset="0"/>
                <a:cs typeface="Courier New" panose="02070309020205020404" pitchFamily="49" charset="0"/>
              </a:rPr>
              <a:t>    case</a:t>
            </a:r>
            <a:r>
              <a:rPr lang="es-ES" altLang="es-AR" sz="1400" dirty="0">
                <a:solidFill>
                  <a:schemeClr val="bg2"/>
                </a:solidFill>
                <a:latin typeface="Courier New" panose="02070309020205020404" pitchFamily="49" charset="0"/>
                <a:ea typeface="Times New Roman" panose="02020603050405020304" pitchFamily="18" charset="0"/>
                <a:cs typeface="Courier New" panose="02070309020205020404" pitchFamily="49" charset="0"/>
              </a:rPr>
              <a:t> </a:t>
            </a:r>
            <a:r>
              <a:rPr lang="es-ES" altLang="es-AR" sz="1400" dirty="0">
                <a:solidFill>
                  <a:schemeClr val="tx1"/>
                </a:solidFill>
                <a:latin typeface="Courier New" panose="02070309020205020404" pitchFamily="49" charset="0"/>
                <a:ea typeface="Times New Roman" panose="02020603050405020304" pitchFamily="18" charset="0"/>
                <a:cs typeface="Courier New" panose="02070309020205020404" pitchFamily="49" charset="0"/>
              </a:rPr>
              <a:t>1:</a:t>
            </a:r>
          </a:p>
          <a:p>
            <a:r>
              <a:rPr lang="es-ES" altLang="es-AR" sz="1400" dirty="0">
                <a:solidFill>
                  <a:schemeClr val="tx1"/>
                </a:solidFill>
                <a:latin typeface="Courier New" panose="02070309020205020404" pitchFamily="49" charset="0"/>
                <a:ea typeface="Times New Roman" panose="02020603050405020304" pitchFamily="18" charset="0"/>
                <a:cs typeface="Courier New" panose="02070309020205020404" pitchFamily="49" charset="0"/>
              </a:rPr>
              <a:t>	Deporte = “Futbol”;</a:t>
            </a:r>
          </a:p>
          <a:p>
            <a:r>
              <a:rPr lang="es-ES" altLang="es-AR" sz="1400" dirty="0">
                <a:solidFill>
                  <a:schemeClr val="bg2"/>
                </a:solidFill>
                <a:latin typeface="Courier New" panose="02070309020205020404" pitchFamily="49" charset="0"/>
                <a:ea typeface="Times New Roman" panose="02020603050405020304" pitchFamily="18" charset="0"/>
                <a:cs typeface="Courier New" panose="02070309020205020404" pitchFamily="49" charset="0"/>
              </a:rPr>
              <a:t>	</a:t>
            </a:r>
            <a:r>
              <a:rPr lang="es-ES" altLang="es-AR" sz="1400" dirty="0">
                <a:solidFill>
                  <a:srgbClr val="0000FF"/>
                </a:solidFill>
                <a:latin typeface="Courier New" panose="02070309020205020404" pitchFamily="49" charset="0"/>
                <a:ea typeface="Times New Roman" panose="02020603050405020304" pitchFamily="18" charset="0"/>
                <a:cs typeface="Courier New" panose="02070309020205020404" pitchFamily="49" charset="0"/>
              </a:rPr>
              <a:t>break</a:t>
            </a:r>
            <a:r>
              <a:rPr lang="es-ES" altLang="es-AR" sz="1400" dirty="0">
                <a:solidFill>
                  <a:schemeClr val="bg2"/>
                </a:solidFill>
                <a:latin typeface="Courier New" panose="02070309020205020404" pitchFamily="49" charset="0"/>
                <a:ea typeface="Times New Roman" panose="02020603050405020304" pitchFamily="18" charset="0"/>
                <a:cs typeface="Courier New" panose="02070309020205020404" pitchFamily="49" charset="0"/>
              </a:rPr>
              <a:t>;</a:t>
            </a:r>
          </a:p>
          <a:p>
            <a:r>
              <a:rPr lang="es-ES" altLang="es-AR" sz="1400" dirty="0">
                <a:solidFill>
                  <a:srgbClr val="0000FF"/>
                </a:solidFill>
                <a:latin typeface="Courier New" panose="02070309020205020404" pitchFamily="49" charset="0"/>
                <a:ea typeface="Times New Roman" panose="02020603050405020304" pitchFamily="18" charset="0"/>
                <a:cs typeface="Courier New" panose="02070309020205020404" pitchFamily="49" charset="0"/>
              </a:rPr>
              <a:t>    case</a:t>
            </a:r>
            <a:r>
              <a:rPr lang="es-ES" altLang="es-AR" sz="1400" dirty="0">
                <a:solidFill>
                  <a:schemeClr val="bg2"/>
                </a:solidFill>
                <a:latin typeface="Courier New" panose="02070309020205020404" pitchFamily="49" charset="0"/>
                <a:ea typeface="Times New Roman" panose="02020603050405020304" pitchFamily="18" charset="0"/>
                <a:cs typeface="Courier New" panose="02070309020205020404" pitchFamily="49" charset="0"/>
              </a:rPr>
              <a:t> </a:t>
            </a:r>
            <a:r>
              <a:rPr lang="es-ES" altLang="es-AR" sz="1400" dirty="0">
                <a:solidFill>
                  <a:schemeClr val="tx1"/>
                </a:solidFill>
                <a:latin typeface="Courier New" panose="02070309020205020404" pitchFamily="49" charset="0"/>
                <a:ea typeface="Times New Roman" panose="02020603050405020304" pitchFamily="18" charset="0"/>
                <a:cs typeface="Courier New" panose="02070309020205020404" pitchFamily="49" charset="0"/>
              </a:rPr>
              <a:t>2:</a:t>
            </a:r>
          </a:p>
          <a:p>
            <a:r>
              <a:rPr lang="es-ES" altLang="es-AR" sz="1400" dirty="0">
                <a:solidFill>
                  <a:schemeClr val="tx1"/>
                </a:solidFill>
                <a:latin typeface="Courier New" panose="02070309020205020404" pitchFamily="49" charset="0"/>
                <a:ea typeface="Times New Roman" panose="02020603050405020304" pitchFamily="18" charset="0"/>
                <a:cs typeface="Courier New" panose="02070309020205020404" pitchFamily="49" charset="0"/>
              </a:rPr>
              <a:t>	Deporte = “</a:t>
            </a:r>
            <a:r>
              <a:rPr lang="es-ES" altLang="es-AR" sz="1400" dirty="0" err="1">
                <a:solidFill>
                  <a:schemeClr val="tx1"/>
                </a:solidFill>
                <a:latin typeface="Courier New" panose="02070309020205020404" pitchFamily="49" charset="0"/>
                <a:ea typeface="Times New Roman" panose="02020603050405020304" pitchFamily="18" charset="0"/>
                <a:cs typeface="Courier New" panose="02070309020205020404" pitchFamily="49" charset="0"/>
              </a:rPr>
              <a:t>Basquet</a:t>
            </a:r>
            <a:r>
              <a:rPr lang="es-ES" altLang="es-AR" sz="1400" dirty="0">
                <a:solidFill>
                  <a:schemeClr val="tx1"/>
                </a:solidFill>
                <a:latin typeface="Courier New" panose="02070309020205020404" pitchFamily="49" charset="0"/>
                <a:ea typeface="Times New Roman" panose="02020603050405020304" pitchFamily="18" charset="0"/>
                <a:cs typeface="Courier New" panose="02070309020205020404" pitchFamily="49" charset="0"/>
              </a:rPr>
              <a:t>”;</a:t>
            </a:r>
          </a:p>
          <a:p>
            <a:r>
              <a:rPr lang="es-ES" altLang="es-AR" sz="1400" dirty="0">
                <a:solidFill>
                  <a:srgbClr val="0000FF"/>
                </a:solidFill>
                <a:latin typeface="Courier New" panose="02070309020205020404" pitchFamily="49" charset="0"/>
                <a:ea typeface="Times New Roman" panose="02020603050405020304" pitchFamily="18" charset="0"/>
                <a:cs typeface="Courier New" panose="02070309020205020404" pitchFamily="49" charset="0"/>
              </a:rPr>
              <a:t>    default:</a:t>
            </a:r>
          </a:p>
          <a:p>
            <a:r>
              <a:rPr lang="es-ES" altLang="es-AR" sz="1400" dirty="0">
                <a:solidFill>
                  <a:srgbClr val="0000FF"/>
                </a:solidFill>
                <a:latin typeface="Courier New" panose="02070309020205020404" pitchFamily="49" charset="0"/>
                <a:ea typeface="Times New Roman" panose="02020603050405020304" pitchFamily="18" charset="0"/>
                <a:cs typeface="Courier New" panose="02070309020205020404" pitchFamily="49" charset="0"/>
              </a:rPr>
              <a:t>	</a:t>
            </a:r>
            <a:r>
              <a:rPr lang="es-ES" altLang="es-AR" sz="1400" dirty="0">
                <a:solidFill>
                  <a:schemeClr val="tx1"/>
                </a:solidFill>
                <a:latin typeface="Courier New" panose="02070309020205020404" pitchFamily="49" charset="0"/>
                <a:ea typeface="Times New Roman" panose="02020603050405020304" pitchFamily="18" charset="0"/>
                <a:cs typeface="Courier New" panose="02070309020205020404" pitchFamily="49" charset="0"/>
              </a:rPr>
              <a:t>Deporte = “Tenis”</a:t>
            </a:r>
          </a:p>
          <a:p>
            <a:r>
              <a:rPr lang="es-ES" altLang="es-AR" sz="1400" dirty="0">
                <a:solidFill>
                  <a:schemeClr val="bg2"/>
                </a:solidFill>
                <a:latin typeface="Courier New" panose="02070309020205020404" pitchFamily="49" charset="0"/>
                <a:ea typeface="Times New Roman" panose="02020603050405020304" pitchFamily="18" charset="0"/>
                <a:cs typeface="Courier New" panose="02070309020205020404" pitchFamily="49" charset="0"/>
              </a:rPr>
              <a:t>	</a:t>
            </a:r>
            <a:r>
              <a:rPr lang="es-ES" altLang="es-AR" sz="1400" dirty="0">
                <a:solidFill>
                  <a:srgbClr val="0000FF"/>
                </a:solidFill>
                <a:latin typeface="Courier New" panose="02070309020205020404" pitchFamily="49" charset="0"/>
                <a:ea typeface="Times New Roman" panose="02020603050405020304" pitchFamily="18" charset="0"/>
                <a:cs typeface="Courier New" panose="02070309020205020404" pitchFamily="49" charset="0"/>
              </a:rPr>
              <a:t>break</a:t>
            </a:r>
            <a:r>
              <a:rPr lang="es-ES" altLang="es-AR" sz="1400" dirty="0">
                <a:solidFill>
                  <a:schemeClr val="bg2"/>
                </a:solidFill>
                <a:latin typeface="Courier New" panose="02070309020205020404" pitchFamily="49" charset="0"/>
                <a:ea typeface="Times New Roman" panose="02020603050405020304" pitchFamily="18" charset="0"/>
                <a:cs typeface="Courier New" panose="02070309020205020404" pitchFamily="49" charset="0"/>
              </a:rPr>
              <a:t>;</a:t>
            </a:r>
          </a:p>
          <a:p>
            <a:r>
              <a:rPr lang="es-ES" altLang="es-AR" sz="1400" dirty="0">
                <a:solidFill>
                  <a:srgbClr val="0000FF"/>
                </a:solidFill>
                <a:latin typeface="Courier New" panose="02070309020205020404" pitchFamily="49" charset="0"/>
                <a:ea typeface="Times New Roman" panose="02020603050405020304" pitchFamily="18" charset="0"/>
                <a:cs typeface="Courier New" panose="02070309020205020404" pitchFamily="49" charset="0"/>
              </a:rPr>
              <a:t>}</a:t>
            </a:r>
            <a:endParaRPr lang="es-ES" altLang="es-AR" sz="1400" dirty="0">
              <a:solidFill>
                <a:schemeClr val="bg2"/>
              </a:solidFill>
              <a:latin typeface="Courier New" panose="02070309020205020404" pitchFamily="49" charset="0"/>
              <a:ea typeface="Times New Roman" panose="02020603050405020304" pitchFamily="18" charset="0"/>
              <a:cs typeface="Courier New" panose="02070309020205020404" pitchFamily="49"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a:extLst>
              <a:ext uri="{FF2B5EF4-FFF2-40B4-BE49-F238E27FC236}">
                <a16:creationId xmlns:a16="http://schemas.microsoft.com/office/drawing/2014/main" id="{A82B42CF-A92D-4656-9DF6-B98FDAC772FA}"/>
              </a:ext>
            </a:extLst>
          </p:cNvPr>
          <p:cNvSpPr>
            <a:spLocks noGrp="1" noChangeArrowheads="1"/>
          </p:cNvSpPr>
          <p:nvPr>
            <p:ph type="title"/>
          </p:nvPr>
        </p:nvSpPr>
        <p:spPr/>
        <p:txBody>
          <a:bodyPr/>
          <a:lstStyle/>
          <a:p>
            <a:pPr eaLnBrk="1" hangingPunct="1"/>
            <a:r>
              <a:rPr lang="es-ES" altLang="es-AR"/>
              <a:t>Arreglos (arrays)</a:t>
            </a:r>
            <a:endParaRPr lang="en-US" altLang="es-AR"/>
          </a:p>
        </p:txBody>
      </p:sp>
      <p:sp>
        <p:nvSpPr>
          <p:cNvPr id="50179" name="Rectangle 3">
            <a:extLst>
              <a:ext uri="{FF2B5EF4-FFF2-40B4-BE49-F238E27FC236}">
                <a16:creationId xmlns:a16="http://schemas.microsoft.com/office/drawing/2014/main" id="{7D3F765A-26F8-4386-AA59-7B409771E366}"/>
              </a:ext>
            </a:extLst>
          </p:cNvPr>
          <p:cNvSpPr>
            <a:spLocks noGrp="1" noChangeArrowheads="1"/>
          </p:cNvSpPr>
          <p:nvPr>
            <p:ph type="body" idx="1"/>
          </p:nvPr>
        </p:nvSpPr>
        <p:spPr>
          <a:xfrm>
            <a:off x="381000" y="1071563"/>
            <a:ext cx="8388350" cy="584200"/>
          </a:xfrm>
        </p:spPr>
        <p:txBody>
          <a:bodyPr>
            <a:spAutoFit/>
          </a:bodyPr>
          <a:lstStyle/>
          <a:p>
            <a:pPr eaLnBrk="1" hangingPunct="1"/>
            <a:r>
              <a:rPr lang="es-ES" altLang="es-AR" dirty="0"/>
              <a:t>C# utiliza corchetes [ ] para definir </a:t>
            </a:r>
            <a:r>
              <a:rPr lang="es-ES" altLang="es-AR" dirty="0" err="1"/>
              <a:t>arrays</a:t>
            </a:r>
            <a:endParaRPr lang="es-ES" altLang="es-AR" dirty="0"/>
          </a:p>
        </p:txBody>
      </p:sp>
      <p:sp>
        <p:nvSpPr>
          <p:cNvPr id="50184" name="Rectangle 3">
            <a:extLst>
              <a:ext uri="{FF2B5EF4-FFF2-40B4-BE49-F238E27FC236}">
                <a16:creationId xmlns:a16="http://schemas.microsoft.com/office/drawing/2014/main" id="{CA66C4A0-4015-419D-B069-691E0AE5E779}"/>
              </a:ext>
            </a:extLst>
          </p:cNvPr>
          <p:cNvSpPr txBox="1">
            <a:spLocks noChangeArrowheads="1"/>
          </p:cNvSpPr>
          <p:nvPr/>
        </p:nvSpPr>
        <p:spPr bwMode="auto">
          <a:xfrm>
            <a:off x="382588" y="3786188"/>
            <a:ext cx="8761412" cy="430887"/>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marL="174625" indent="-174625" fontAlgn="base">
              <a:lnSpc>
                <a:spcPct val="100000"/>
              </a:lnSpc>
              <a:spcBef>
                <a:spcPts val="600"/>
              </a:spcBef>
              <a:spcAft>
                <a:spcPct val="0"/>
              </a:spcAft>
              <a:buClr>
                <a:srgbClr val="0070C0"/>
              </a:buClr>
              <a:buSzPct val="90000"/>
              <a:buFont typeface="Arial" pitchFamily="34" charset="0"/>
              <a:buChar char="•"/>
              <a:defRPr sz="2800">
                <a:latin typeface="Arial" panose="020B0604020202020204" pitchFamily="34" charset="0"/>
                <a:ea typeface="Arial" panose="020B0604020202020204" pitchFamily="34" charset="0"/>
                <a:cs typeface="Arial" panose="020B0604020202020204" pitchFamily="34" charset="0"/>
              </a:defRPr>
            </a:lvl1pPr>
            <a:lvl2pPr marL="458788" indent="-169863" fontAlgn="base">
              <a:lnSpc>
                <a:spcPct val="100000"/>
              </a:lnSpc>
              <a:spcBef>
                <a:spcPts val="600"/>
              </a:spcBef>
              <a:spcAft>
                <a:spcPct val="0"/>
              </a:spcAft>
              <a:buClr>
                <a:srgbClr val="0070C0"/>
              </a:buClr>
              <a:buSzPct val="80000"/>
              <a:buFont typeface="Arial" pitchFamily="34" charset="0"/>
              <a:buChar char="•"/>
              <a:defRPr sz="2400">
                <a:latin typeface="Arial" panose="020B0604020202020204" pitchFamily="34" charset="0"/>
                <a:ea typeface="Arial" panose="020B0604020202020204" pitchFamily="34" charset="0"/>
                <a:cs typeface="Arial" panose="020B0604020202020204" pitchFamily="34" charset="0"/>
              </a:defRPr>
            </a:lvl2pPr>
            <a:lvl3pPr marL="854075" indent="-173038" fontAlgn="base">
              <a:lnSpc>
                <a:spcPct val="100000"/>
              </a:lnSpc>
              <a:spcBef>
                <a:spcPts val="600"/>
              </a:spcBef>
              <a:spcAft>
                <a:spcPct val="0"/>
              </a:spcAft>
              <a:buClr>
                <a:srgbClr val="0070C0"/>
              </a:buClr>
              <a:buSzPct val="80000"/>
              <a:buFont typeface="Arial" pitchFamily="34" charset="0"/>
              <a:buChar char="•"/>
              <a:defRPr sz="2000">
                <a:latin typeface="Arial" panose="020B0604020202020204" pitchFamily="34" charset="0"/>
                <a:ea typeface="Arial" panose="020B0604020202020204" pitchFamily="34" charset="0"/>
                <a:cs typeface="Arial" panose="020B0604020202020204" pitchFamily="34" charset="0"/>
              </a:defRPr>
            </a:lvl3pPr>
            <a:lvl4pPr marL="1254125" indent="-165100" fontAlgn="base">
              <a:lnSpc>
                <a:spcPct val="100000"/>
              </a:lnSpc>
              <a:spcBef>
                <a:spcPts val="600"/>
              </a:spcBef>
              <a:spcAft>
                <a:spcPct val="0"/>
              </a:spcAft>
              <a:buClr>
                <a:srgbClr val="0070C0"/>
              </a:buClr>
              <a:buSzPct val="90000"/>
              <a:buFont typeface="Arial" pitchFamily="34" charset="0"/>
              <a:buChar char="•"/>
              <a:defRPr>
                <a:latin typeface="Arial" panose="020B0604020202020204" pitchFamily="34" charset="0"/>
                <a:ea typeface="Arial" panose="020B0604020202020204" pitchFamily="34" charset="0"/>
                <a:cs typeface="Arial" panose="020B0604020202020204" pitchFamily="34" charset="0"/>
              </a:defRPr>
            </a:lvl4pPr>
            <a:lvl5pPr marL="1544638" indent="-168275" fontAlgn="base">
              <a:lnSpc>
                <a:spcPct val="100000"/>
              </a:lnSpc>
              <a:spcBef>
                <a:spcPts val="600"/>
              </a:spcBef>
              <a:spcAft>
                <a:spcPct val="0"/>
              </a:spcAft>
              <a:buClr>
                <a:srgbClr val="0070C0"/>
              </a:buClr>
              <a:buSzPct val="90000"/>
              <a:buFont typeface="Arial" pitchFamily="34" charset="0"/>
              <a:buChar char="•"/>
              <a:defRPr>
                <a:latin typeface="Arial" panose="020B0604020202020204" pitchFamily="34" charset="0"/>
                <a:ea typeface="Arial" panose="020B0604020202020204" pitchFamily="34" charset="0"/>
                <a:cs typeface="Arial" panose="020B0604020202020204" pitchFamily="34" charset="0"/>
              </a:defRPr>
            </a:lvl5pPr>
            <a:lvl6pPr marL="2001838" indent="-168275" fontAlgn="base">
              <a:lnSpc>
                <a:spcPct val="90000"/>
              </a:lnSpc>
              <a:spcBef>
                <a:spcPct val="70000"/>
              </a:spcBef>
              <a:spcAft>
                <a:spcPct val="0"/>
              </a:spcAft>
              <a:buClr>
                <a:srgbClr val="2D4A6D"/>
              </a:buClr>
              <a:buSzPct val="90000"/>
              <a:buChar char="•"/>
              <a:defRPr sz="1600"/>
            </a:lvl6pPr>
            <a:lvl7pPr marL="2459038" indent="-168275" fontAlgn="base">
              <a:lnSpc>
                <a:spcPct val="90000"/>
              </a:lnSpc>
              <a:spcBef>
                <a:spcPct val="70000"/>
              </a:spcBef>
              <a:spcAft>
                <a:spcPct val="0"/>
              </a:spcAft>
              <a:buClr>
                <a:srgbClr val="2D4A6D"/>
              </a:buClr>
              <a:buSzPct val="90000"/>
              <a:buChar char="•"/>
              <a:defRPr sz="1600"/>
            </a:lvl7pPr>
            <a:lvl8pPr marL="2916238" indent="-168275" fontAlgn="base">
              <a:lnSpc>
                <a:spcPct val="90000"/>
              </a:lnSpc>
              <a:spcBef>
                <a:spcPct val="70000"/>
              </a:spcBef>
              <a:spcAft>
                <a:spcPct val="0"/>
              </a:spcAft>
              <a:buClr>
                <a:srgbClr val="2D4A6D"/>
              </a:buClr>
              <a:buSzPct val="90000"/>
              <a:buChar char="•"/>
              <a:defRPr sz="1600"/>
            </a:lvl8pPr>
            <a:lvl9pPr marL="3373438" indent="-168275" fontAlgn="base">
              <a:lnSpc>
                <a:spcPct val="90000"/>
              </a:lnSpc>
              <a:spcBef>
                <a:spcPct val="70000"/>
              </a:spcBef>
              <a:spcAft>
                <a:spcPct val="0"/>
              </a:spcAft>
              <a:buClr>
                <a:srgbClr val="2D4A6D"/>
              </a:buClr>
              <a:buSzPct val="90000"/>
              <a:buChar char="•"/>
              <a:defRPr sz="1600"/>
            </a:lvl9pPr>
          </a:lstStyle>
          <a:p>
            <a:r>
              <a:rPr lang="es-ES" altLang="es-AR" dirty="0"/>
              <a:t>VB.NET usa paréntesis () para definir </a:t>
            </a:r>
            <a:r>
              <a:rPr lang="es-ES" altLang="es-AR" dirty="0" err="1"/>
              <a:t>arrays</a:t>
            </a:r>
            <a:endParaRPr lang="es-ES" altLang="es-AR" dirty="0"/>
          </a:p>
        </p:txBody>
      </p:sp>
      <p:sp>
        <p:nvSpPr>
          <p:cNvPr id="9" name="TextBox 3">
            <a:extLst>
              <a:ext uri="{FF2B5EF4-FFF2-40B4-BE49-F238E27FC236}">
                <a16:creationId xmlns:a16="http://schemas.microsoft.com/office/drawing/2014/main" id="{1A2AE7AB-05B1-4E68-A202-260040E86700}"/>
              </a:ext>
            </a:extLst>
          </p:cNvPr>
          <p:cNvSpPr txBox="1"/>
          <p:nvPr/>
        </p:nvSpPr>
        <p:spPr>
          <a:xfrm>
            <a:off x="381000" y="1828562"/>
            <a:ext cx="8388350" cy="1600438"/>
          </a:xfrm>
          <a:prstGeom prst="rect">
            <a:avLst/>
          </a:prstGeom>
          <a:solidFill>
            <a:schemeClr val="bg1">
              <a:lumMod val="95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US" altLang="es-AR" sz="1400" dirty="0">
                <a:solidFill>
                  <a:srgbClr val="0000FF"/>
                </a:solidFill>
                <a:latin typeface="Courier New" panose="02070309020205020404" pitchFamily="49" charset="0"/>
                <a:ea typeface="Times New Roman" panose="02020603050405020304" pitchFamily="18" charset="0"/>
                <a:cs typeface="Courier New" panose="02070309020205020404" pitchFamily="49" charset="0"/>
              </a:rPr>
              <a:t>string</a:t>
            </a:r>
            <a:r>
              <a:rPr lang="en-US" altLang="es-AR" sz="1400"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r>
              <a:rPr lang="en-US" altLang="es-AR" sz="1400" dirty="0" err="1">
                <a:solidFill>
                  <a:srgbClr val="000000"/>
                </a:solidFill>
                <a:latin typeface="Courier New" panose="02070309020205020404" pitchFamily="49" charset="0"/>
                <a:ea typeface="Times New Roman" panose="02020603050405020304" pitchFamily="18" charset="0"/>
                <a:cs typeface="Courier New" panose="02070309020205020404" pitchFamily="49" charset="0"/>
              </a:rPr>
              <a:t>telefonos</a:t>
            </a:r>
            <a:r>
              <a:rPr lang="en-US" altLang="es-AR" sz="1400"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r>
              <a:rPr lang="en-US" altLang="es-AR" sz="1400" dirty="0">
                <a:solidFill>
                  <a:srgbClr val="009900"/>
                </a:solidFill>
                <a:latin typeface="Courier New" panose="02070309020205020404" pitchFamily="49" charset="0"/>
                <a:ea typeface="Times New Roman" panose="02020603050405020304" pitchFamily="18" charset="0"/>
                <a:cs typeface="Courier New" panose="02070309020205020404" pitchFamily="49" charset="0"/>
              </a:rPr>
              <a:t>//</a:t>
            </a:r>
            <a:r>
              <a:rPr lang="en-US" altLang="es-AR" sz="1400" dirty="0" err="1">
                <a:solidFill>
                  <a:srgbClr val="009900"/>
                </a:solidFill>
                <a:latin typeface="Courier New" panose="02070309020205020404" pitchFamily="49" charset="0"/>
                <a:ea typeface="Times New Roman" panose="02020603050405020304" pitchFamily="18" charset="0"/>
                <a:cs typeface="Courier New" panose="02070309020205020404" pitchFamily="49" charset="0"/>
              </a:rPr>
              <a:t>Definicion</a:t>
            </a:r>
            <a:r>
              <a:rPr lang="en-US" altLang="es-AR" sz="1400" dirty="0">
                <a:solidFill>
                  <a:srgbClr val="009900"/>
                </a:solidFill>
                <a:latin typeface="Courier New" panose="02070309020205020404" pitchFamily="49" charset="0"/>
                <a:ea typeface="Times New Roman" panose="02020603050405020304" pitchFamily="18" charset="0"/>
                <a:cs typeface="Courier New" panose="02070309020205020404" pitchFamily="49" charset="0"/>
              </a:rPr>
              <a:t> de un </a:t>
            </a:r>
            <a:r>
              <a:rPr lang="en-US" altLang="es-AR" sz="1400" dirty="0" err="1">
                <a:solidFill>
                  <a:srgbClr val="009900"/>
                </a:solidFill>
                <a:latin typeface="Courier New" panose="02070309020205020404" pitchFamily="49" charset="0"/>
                <a:ea typeface="Times New Roman" panose="02020603050405020304" pitchFamily="18" charset="0"/>
                <a:cs typeface="Courier New" panose="02070309020205020404" pitchFamily="49" charset="0"/>
              </a:rPr>
              <a:t>Arreglo</a:t>
            </a:r>
            <a:r>
              <a:rPr lang="en-US" altLang="es-AR" sz="1400" dirty="0">
                <a:solidFill>
                  <a:srgbClr val="009900"/>
                </a:solidFill>
                <a:latin typeface="Courier New" panose="02070309020205020404" pitchFamily="49" charset="0"/>
                <a:ea typeface="Times New Roman" panose="02020603050405020304" pitchFamily="18" charset="0"/>
                <a:cs typeface="Courier New" panose="02070309020205020404" pitchFamily="49" charset="0"/>
              </a:rPr>
              <a:t> de strings</a:t>
            </a:r>
          </a:p>
          <a:p>
            <a:r>
              <a:rPr lang="en-US" altLang="es-AR" sz="1400" dirty="0" err="1">
                <a:solidFill>
                  <a:schemeClr val="tx1"/>
                </a:solidFill>
                <a:latin typeface="Courier New" panose="02070309020205020404" pitchFamily="49" charset="0"/>
                <a:ea typeface="Times New Roman" panose="02020603050405020304" pitchFamily="18" charset="0"/>
                <a:cs typeface="Courier New" panose="02070309020205020404" pitchFamily="49" charset="0"/>
              </a:rPr>
              <a:t>telefonos</a:t>
            </a:r>
            <a:r>
              <a:rPr lang="en-US" altLang="es-AR" sz="1400" dirty="0">
                <a:solidFill>
                  <a:schemeClr val="tx1"/>
                </a:solidFill>
                <a:latin typeface="Courier New" panose="02070309020205020404" pitchFamily="49" charset="0"/>
                <a:ea typeface="Times New Roman" panose="02020603050405020304" pitchFamily="18" charset="0"/>
                <a:cs typeface="Courier New" panose="02070309020205020404" pitchFamily="49" charset="0"/>
              </a:rPr>
              <a:t> = </a:t>
            </a:r>
            <a:r>
              <a:rPr lang="en-US" altLang="es-AR" sz="1400" dirty="0">
                <a:solidFill>
                  <a:srgbClr val="0000FF"/>
                </a:solidFill>
                <a:latin typeface="Courier New" panose="02070309020205020404" pitchFamily="49" charset="0"/>
                <a:ea typeface="Times New Roman" panose="02020603050405020304" pitchFamily="18" charset="0"/>
                <a:cs typeface="Courier New" panose="02070309020205020404" pitchFamily="49" charset="0"/>
              </a:rPr>
              <a:t>new</a:t>
            </a:r>
            <a:r>
              <a:rPr lang="en-US" altLang="es-AR" sz="1400" dirty="0">
                <a:solidFill>
                  <a:schemeClr val="bg2"/>
                </a:solidFill>
                <a:latin typeface="Courier New" panose="02070309020205020404" pitchFamily="49" charset="0"/>
                <a:ea typeface="Times New Roman" panose="02020603050405020304" pitchFamily="18" charset="0"/>
                <a:cs typeface="Courier New" panose="02070309020205020404" pitchFamily="49" charset="0"/>
              </a:rPr>
              <a:t> </a:t>
            </a:r>
            <a:r>
              <a:rPr lang="en-US" altLang="es-AR" sz="1400" dirty="0">
                <a:solidFill>
                  <a:srgbClr val="0000FF"/>
                </a:solidFill>
                <a:latin typeface="Courier New" panose="02070309020205020404" pitchFamily="49" charset="0"/>
                <a:ea typeface="Times New Roman" panose="02020603050405020304" pitchFamily="18" charset="0"/>
                <a:cs typeface="Courier New" panose="02070309020205020404" pitchFamily="49" charset="0"/>
              </a:rPr>
              <a:t>string</a:t>
            </a:r>
            <a:r>
              <a:rPr lang="en-US" altLang="es-AR" sz="1400" dirty="0">
                <a:solidFill>
                  <a:schemeClr val="tx1"/>
                </a:solidFill>
                <a:latin typeface="Courier New" panose="02070309020205020404" pitchFamily="49" charset="0"/>
                <a:ea typeface="Times New Roman" panose="02020603050405020304" pitchFamily="18" charset="0"/>
                <a:cs typeface="Courier New" panose="02070309020205020404" pitchFamily="49" charset="0"/>
              </a:rPr>
              <a:t>[3];</a:t>
            </a:r>
            <a:r>
              <a:rPr lang="en-US" altLang="es-AR" sz="1400" dirty="0">
                <a:solidFill>
                  <a:schemeClr val="bg2"/>
                </a:solidFill>
                <a:latin typeface="Courier New" panose="02070309020205020404" pitchFamily="49" charset="0"/>
                <a:ea typeface="Times New Roman" panose="02020603050405020304" pitchFamily="18" charset="0"/>
                <a:cs typeface="Courier New" panose="02070309020205020404" pitchFamily="49" charset="0"/>
              </a:rPr>
              <a:t> </a:t>
            </a:r>
            <a:r>
              <a:rPr lang="en-US" altLang="es-AR" sz="1400" dirty="0">
                <a:solidFill>
                  <a:srgbClr val="009900"/>
                </a:solidFill>
                <a:latin typeface="Courier New" panose="02070309020205020404" pitchFamily="49" charset="0"/>
                <a:ea typeface="Times New Roman" panose="02020603050405020304" pitchFamily="18" charset="0"/>
                <a:cs typeface="Courier New" panose="02070309020205020404" pitchFamily="49" charset="0"/>
              </a:rPr>
              <a:t>//De </a:t>
            </a:r>
            <a:r>
              <a:rPr lang="en-US" altLang="es-AR" sz="1400" u="sng" dirty="0">
                <a:solidFill>
                  <a:srgbClr val="009900"/>
                </a:solidFill>
                <a:latin typeface="Courier New" panose="02070309020205020404" pitchFamily="49" charset="0"/>
                <a:ea typeface="Times New Roman" panose="02020603050405020304" pitchFamily="18" charset="0"/>
                <a:cs typeface="Courier New" panose="02070309020205020404" pitchFamily="49" charset="0"/>
              </a:rPr>
              <a:t>3 </a:t>
            </a:r>
            <a:r>
              <a:rPr lang="en-US" altLang="es-AR" sz="1400" u="sng" dirty="0" err="1">
                <a:solidFill>
                  <a:srgbClr val="009900"/>
                </a:solidFill>
                <a:latin typeface="Courier New" panose="02070309020205020404" pitchFamily="49" charset="0"/>
                <a:ea typeface="Times New Roman" panose="02020603050405020304" pitchFamily="18" charset="0"/>
                <a:cs typeface="Courier New" panose="02070309020205020404" pitchFamily="49" charset="0"/>
              </a:rPr>
              <a:t>elementos</a:t>
            </a:r>
            <a:endParaRPr lang="en-US" altLang="es-AR" sz="1400" u="sng" dirty="0">
              <a:solidFill>
                <a:srgbClr val="009900"/>
              </a:solidFill>
              <a:latin typeface="Courier New" panose="02070309020205020404" pitchFamily="49" charset="0"/>
              <a:ea typeface="Times New Roman" panose="02020603050405020304" pitchFamily="18" charset="0"/>
              <a:cs typeface="Courier New" panose="02070309020205020404" pitchFamily="49" charset="0"/>
            </a:endParaRPr>
          </a:p>
          <a:p>
            <a:r>
              <a:rPr lang="en-US" altLang="es-AR" sz="1400" dirty="0" err="1">
                <a:solidFill>
                  <a:schemeClr val="tx1"/>
                </a:solidFill>
                <a:latin typeface="Courier New" panose="02070309020205020404" pitchFamily="49" charset="0"/>
                <a:ea typeface="Times New Roman" panose="02020603050405020304" pitchFamily="18" charset="0"/>
                <a:cs typeface="Courier New" panose="02070309020205020404" pitchFamily="49" charset="0"/>
              </a:rPr>
              <a:t>telefonos</a:t>
            </a:r>
            <a:r>
              <a:rPr lang="en-US" altLang="es-AR" sz="1400" dirty="0">
                <a:solidFill>
                  <a:schemeClr val="tx1"/>
                </a:solidFill>
                <a:latin typeface="Courier New" panose="02070309020205020404" pitchFamily="49" charset="0"/>
                <a:ea typeface="Times New Roman" panose="02020603050405020304" pitchFamily="18" charset="0"/>
                <a:cs typeface="Courier New" panose="02070309020205020404" pitchFamily="49" charset="0"/>
              </a:rPr>
              <a:t>[0] = “1245”; </a:t>
            </a:r>
            <a:r>
              <a:rPr lang="en-US" altLang="es-AR" sz="1400" dirty="0">
                <a:solidFill>
                  <a:srgbClr val="009900"/>
                </a:solidFill>
                <a:latin typeface="Courier New" panose="02070309020205020404" pitchFamily="49" charset="0"/>
                <a:ea typeface="Times New Roman" panose="02020603050405020304" pitchFamily="18" charset="0"/>
                <a:cs typeface="Courier New" panose="02070309020205020404" pitchFamily="49" charset="0"/>
              </a:rPr>
              <a:t>//</a:t>
            </a:r>
            <a:r>
              <a:rPr lang="en-US" altLang="es-AR" sz="1400" dirty="0" err="1">
                <a:solidFill>
                  <a:srgbClr val="009900"/>
                </a:solidFill>
                <a:latin typeface="Courier New" panose="02070309020205020404" pitchFamily="49" charset="0"/>
                <a:ea typeface="Times New Roman" panose="02020603050405020304" pitchFamily="18" charset="0"/>
                <a:cs typeface="Courier New" panose="02070309020205020404" pitchFamily="49" charset="0"/>
              </a:rPr>
              <a:t>Seteo</a:t>
            </a:r>
            <a:r>
              <a:rPr lang="en-US" altLang="es-AR" sz="1400" dirty="0">
                <a:solidFill>
                  <a:srgbClr val="009900"/>
                </a:solidFill>
                <a:latin typeface="Courier New" panose="02070309020205020404" pitchFamily="49" charset="0"/>
                <a:ea typeface="Times New Roman" panose="02020603050405020304" pitchFamily="18" charset="0"/>
                <a:cs typeface="Courier New" panose="02070309020205020404" pitchFamily="49" charset="0"/>
              </a:rPr>
              <a:t> del 1er </a:t>
            </a:r>
            <a:r>
              <a:rPr lang="en-US" altLang="es-AR" sz="1400" dirty="0" err="1">
                <a:solidFill>
                  <a:srgbClr val="009900"/>
                </a:solidFill>
                <a:latin typeface="Courier New" panose="02070309020205020404" pitchFamily="49" charset="0"/>
                <a:ea typeface="Times New Roman" panose="02020603050405020304" pitchFamily="18" charset="0"/>
                <a:cs typeface="Courier New" panose="02070309020205020404" pitchFamily="49" charset="0"/>
              </a:rPr>
              <a:t>elemento</a:t>
            </a:r>
            <a:r>
              <a:rPr lang="en-US" altLang="es-AR" sz="1400" dirty="0">
                <a:solidFill>
                  <a:srgbClr val="009900"/>
                </a:solidFill>
                <a:latin typeface="Courier New" panose="02070309020205020404" pitchFamily="49" charset="0"/>
                <a:ea typeface="Times New Roman" panose="02020603050405020304" pitchFamily="18" charset="0"/>
                <a:cs typeface="Courier New" panose="02070309020205020404" pitchFamily="49" charset="0"/>
              </a:rPr>
              <a:t> del </a:t>
            </a:r>
            <a:r>
              <a:rPr lang="en-US" altLang="es-AR" sz="1400" dirty="0" err="1">
                <a:solidFill>
                  <a:srgbClr val="009900"/>
                </a:solidFill>
                <a:latin typeface="Courier New" panose="02070309020205020404" pitchFamily="49" charset="0"/>
                <a:ea typeface="Times New Roman" panose="02020603050405020304" pitchFamily="18" charset="0"/>
                <a:cs typeface="Courier New" panose="02070309020205020404" pitchFamily="49" charset="0"/>
              </a:rPr>
              <a:t>arreglo</a:t>
            </a:r>
            <a:endParaRPr lang="en-US" altLang="es-AR" sz="1400" dirty="0">
              <a:solidFill>
                <a:srgbClr val="009900"/>
              </a:solidFill>
              <a:latin typeface="Courier New" panose="02070309020205020404" pitchFamily="49" charset="0"/>
              <a:ea typeface="Times New Roman" panose="02020603050405020304" pitchFamily="18" charset="0"/>
              <a:cs typeface="Courier New" panose="02070309020205020404" pitchFamily="49" charset="0"/>
            </a:endParaRPr>
          </a:p>
          <a:p>
            <a:endParaRPr lang="en-US" altLang="es-AR" sz="1400" dirty="0">
              <a:solidFill>
                <a:srgbClr val="009900"/>
              </a:solidFill>
              <a:latin typeface="Courier New" panose="02070309020205020404" pitchFamily="49" charset="0"/>
              <a:ea typeface="Times New Roman" panose="02020603050405020304" pitchFamily="18" charset="0"/>
              <a:cs typeface="Courier New" panose="02070309020205020404" pitchFamily="49" charset="0"/>
            </a:endParaRPr>
          </a:p>
          <a:p>
            <a:r>
              <a:rPr lang="en-US" altLang="es-AR" sz="1400" dirty="0">
                <a:solidFill>
                  <a:srgbClr val="009900"/>
                </a:solidFill>
                <a:latin typeface="Courier New" panose="02070309020205020404" pitchFamily="49" charset="0"/>
                <a:ea typeface="Times New Roman" panose="02020603050405020304" pitchFamily="18" charset="0"/>
                <a:cs typeface="Courier New" panose="02070309020205020404" pitchFamily="49" charset="0"/>
              </a:rPr>
              <a:t>//</a:t>
            </a:r>
            <a:r>
              <a:rPr lang="en-US" altLang="es-AR" sz="1400" dirty="0" err="1">
                <a:solidFill>
                  <a:srgbClr val="009900"/>
                </a:solidFill>
                <a:latin typeface="Courier New" panose="02070309020205020404" pitchFamily="49" charset="0"/>
                <a:ea typeface="Times New Roman" panose="02020603050405020304" pitchFamily="18" charset="0"/>
                <a:cs typeface="Courier New" panose="02070309020205020404" pitchFamily="49" charset="0"/>
              </a:rPr>
              <a:t>Definicion</a:t>
            </a:r>
            <a:r>
              <a:rPr lang="en-US" altLang="es-AR" sz="1400" dirty="0">
                <a:solidFill>
                  <a:srgbClr val="009900"/>
                </a:solidFill>
                <a:latin typeface="Courier New" panose="02070309020205020404" pitchFamily="49" charset="0"/>
                <a:ea typeface="Times New Roman" panose="02020603050405020304" pitchFamily="18" charset="0"/>
                <a:cs typeface="Courier New" panose="02070309020205020404" pitchFamily="49" charset="0"/>
              </a:rPr>
              <a:t> y </a:t>
            </a:r>
            <a:r>
              <a:rPr lang="en-US" altLang="es-AR" sz="1400" dirty="0" err="1">
                <a:solidFill>
                  <a:srgbClr val="009900"/>
                </a:solidFill>
                <a:latin typeface="Courier New" panose="02070309020205020404" pitchFamily="49" charset="0"/>
                <a:ea typeface="Times New Roman" panose="02020603050405020304" pitchFamily="18" charset="0"/>
                <a:cs typeface="Courier New" panose="02070309020205020404" pitchFamily="49" charset="0"/>
              </a:rPr>
              <a:t>asignacion</a:t>
            </a:r>
            <a:r>
              <a:rPr lang="en-US" altLang="es-AR" sz="1400" dirty="0">
                <a:solidFill>
                  <a:srgbClr val="009900"/>
                </a:solidFill>
                <a:latin typeface="Courier New" panose="02070309020205020404" pitchFamily="49" charset="0"/>
                <a:ea typeface="Times New Roman" panose="02020603050405020304" pitchFamily="18" charset="0"/>
                <a:cs typeface="Courier New" panose="02070309020205020404" pitchFamily="49" charset="0"/>
              </a:rPr>
              <a:t> de una </a:t>
            </a:r>
            <a:r>
              <a:rPr lang="en-US" altLang="es-AR" sz="1400" dirty="0" err="1">
                <a:solidFill>
                  <a:srgbClr val="009900"/>
                </a:solidFill>
                <a:latin typeface="Courier New" panose="02070309020205020404" pitchFamily="49" charset="0"/>
                <a:ea typeface="Times New Roman" panose="02020603050405020304" pitchFamily="18" charset="0"/>
                <a:cs typeface="Courier New" panose="02070309020205020404" pitchFamily="49" charset="0"/>
              </a:rPr>
              <a:t>vez</a:t>
            </a:r>
            <a:endParaRPr lang="en-US" altLang="es-AR" sz="1400" dirty="0">
              <a:solidFill>
                <a:srgbClr val="009900"/>
              </a:solidFill>
              <a:latin typeface="Courier New" panose="02070309020205020404" pitchFamily="49" charset="0"/>
              <a:ea typeface="Times New Roman" panose="02020603050405020304" pitchFamily="18" charset="0"/>
              <a:cs typeface="Courier New" panose="02070309020205020404" pitchFamily="49" charset="0"/>
            </a:endParaRPr>
          </a:p>
          <a:p>
            <a:r>
              <a:rPr lang="en-US" altLang="es-AR" sz="1400" dirty="0" err="1">
                <a:solidFill>
                  <a:schemeClr val="tx1"/>
                </a:solidFill>
                <a:latin typeface="Courier New" panose="02070309020205020404" pitchFamily="49" charset="0"/>
                <a:ea typeface="Times New Roman" panose="02020603050405020304" pitchFamily="18" charset="0"/>
                <a:cs typeface="Courier New" panose="02070309020205020404" pitchFamily="49" charset="0"/>
              </a:rPr>
              <a:t>telefonos</a:t>
            </a:r>
            <a:r>
              <a:rPr lang="en-US" altLang="es-AR" sz="1400" dirty="0">
                <a:solidFill>
                  <a:schemeClr val="bg2"/>
                </a:solidFill>
                <a:latin typeface="Courier New" panose="02070309020205020404" pitchFamily="49" charset="0"/>
                <a:ea typeface="Times New Roman" panose="02020603050405020304" pitchFamily="18" charset="0"/>
                <a:cs typeface="Courier New" panose="02070309020205020404" pitchFamily="49" charset="0"/>
              </a:rPr>
              <a:t> = </a:t>
            </a:r>
            <a:r>
              <a:rPr lang="en-US" altLang="es-AR" sz="1400" dirty="0">
                <a:solidFill>
                  <a:srgbClr val="0000FF"/>
                </a:solidFill>
                <a:latin typeface="Courier New" panose="02070309020205020404" pitchFamily="49" charset="0"/>
                <a:ea typeface="Times New Roman" panose="02020603050405020304" pitchFamily="18" charset="0"/>
                <a:cs typeface="Courier New" panose="02070309020205020404" pitchFamily="49" charset="0"/>
              </a:rPr>
              <a:t>new</a:t>
            </a:r>
            <a:r>
              <a:rPr lang="en-US" altLang="es-AR" sz="1400" dirty="0">
                <a:solidFill>
                  <a:schemeClr val="bg2"/>
                </a:solidFill>
                <a:latin typeface="Courier New" panose="02070309020205020404" pitchFamily="49" charset="0"/>
                <a:ea typeface="Times New Roman" panose="02020603050405020304" pitchFamily="18" charset="0"/>
                <a:cs typeface="Courier New" panose="02070309020205020404" pitchFamily="49" charset="0"/>
              </a:rPr>
              <a:t> </a:t>
            </a:r>
            <a:r>
              <a:rPr lang="en-US" altLang="es-AR" sz="1400" dirty="0">
                <a:solidFill>
                  <a:srgbClr val="0000FF"/>
                </a:solidFill>
                <a:latin typeface="Courier New" panose="02070309020205020404" pitchFamily="49" charset="0"/>
                <a:ea typeface="Times New Roman" panose="02020603050405020304" pitchFamily="18" charset="0"/>
                <a:cs typeface="Courier New" panose="02070309020205020404" pitchFamily="49" charset="0"/>
              </a:rPr>
              <a:t>string</a:t>
            </a:r>
            <a:r>
              <a:rPr lang="en-US" altLang="es-AR" sz="1400" dirty="0">
                <a:solidFill>
                  <a:schemeClr val="tx1"/>
                </a:solidFill>
                <a:latin typeface="Courier New" panose="02070309020205020404" pitchFamily="49" charset="0"/>
                <a:ea typeface="Times New Roman" panose="02020603050405020304" pitchFamily="18" charset="0"/>
                <a:cs typeface="Courier New" panose="02070309020205020404" pitchFamily="49" charset="0"/>
              </a:rPr>
              <a:t>[] {“1”,“2”,“3”};</a:t>
            </a:r>
          </a:p>
          <a:p>
            <a:endParaRPr lang="es-ES" altLang="es-AR" sz="1400" dirty="0">
              <a:solidFill>
                <a:schemeClr val="bg2"/>
              </a:solidFill>
              <a:latin typeface="Courier New" panose="02070309020205020404" pitchFamily="49" charset="0"/>
              <a:ea typeface="Times New Roman" panose="02020603050405020304" pitchFamily="18" charset="0"/>
              <a:cs typeface="Courier New" panose="02070309020205020404" pitchFamily="49" charset="0"/>
            </a:endParaRPr>
          </a:p>
        </p:txBody>
      </p:sp>
      <p:sp>
        <p:nvSpPr>
          <p:cNvPr id="10" name="TextBox 3">
            <a:extLst>
              <a:ext uri="{FF2B5EF4-FFF2-40B4-BE49-F238E27FC236}">
                <a16:creationId xmlns:a16="http://schemas.microsoft.com/office/drawing/2014/main" id="{100B16E3-E7A0-43A7-BE6A-DF3A8F30727B}"/>
              </a:ext>
            </a:extLst>
          </p:cNvPr>
          <p:cNvSpPr txBox="1"/>
          <p:nvPr/>
        </p:nvSpPr>
        <p:spPr>
          <a:xfrm>
            <a:off x="381000" y="4648200"/>
            <a:ext cx="8388350" cy="1384995"/>
          </a:xfrm>
          <a:prstGeom prst="rect">
            <a:avLst/>
          </a:prstGeom>
          <a:solidFill>
            <a:schemeClr val="bg1">
              <a:lumMod val="95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pt-BR" altLang="es-AR" sz="1400" dirty="0">
                <a:solidFill>
                  <a:srgbClr val="0000FF"/>
                </a:solidFill>
                <a:latin typeface="Courier New" panose="02070309020205020404" pitchFamily="49" charset="0"/>
                <a:ea typeface="Times New Roman" panose="02020603050405020304" pitchFamily="18" charset="0"/>
                <a:cs typeface="Courier New" panose="02070309020205020404" pitchFamily="49" charset="0"/>
              </a:rPr>
              <a:t>Dim </a:t>
            </a:r>
            <a:r>
              <a:rPr lang="pt-BR" altLang="es-AR" sz="1400" dirty="0">
                <a:solidFill>
                  <a:schemeClr val="tx1"/>
                </a:solidFill>
                <a:latin typeface="Courier New" panose="02070309020205020404" pitchFamily="49" charset="0"/>
                <a:ea typeface="Times New Roman" panose="02020603050405020304" pitchFamily="18" charset="0"/>
                <a:cs typeface="Courier New" panose="02070309020205020404" pitchFamily="49" charset="0"/>
              </a:rPr>
              <a:t>telefonos</a:t>
            </a:r>
            <a:r>
              <a:rPr lang="pt-BR" altLang="es-AR" sz="1400" dirty="0">
                <a:solidFill>
                  <a:srgbClr val="0000FF"/>
                </a:solidFill>
                <a:latin typeface="Courier New" panose="02070309020205020404" pitchFamily="49" charset="0"/>
                <a:ea typeface="Times New Roman" panose="02020603050405020304" pitchFamily="18" charset="0"/>
                <a:cs typeface="Courier New" panose="02070309020205020404" pitchFamily="49" charset="0"/>
              </a:rPr>
              <a:t> As String</a:t>
            </a:r>
            <a:r>
              <a:rPr lang="pt-BR" altLang="es-AR" sz="1400" dirty="0">
                <a:solidFill>
                  <a:schemeClr val="tx1"/>
                </a:solidFill>
                <a:latin typeface="Courier New" panose="02070309020205020404" pitchFamily="49" charset="0"/>
                <a:ea typeface="Times New Roman" panose="02020603050405020304" pitchFamily="18" charset="0"/>
                <a:cs typeface="Courier New" panose="02070309020205020404" pitchFamily="49" charset="0"/>
              </a:rPr>
              <a:t>()</a:t>
            </a:r>
            <a:r>
              <a:rPr lang="pt-BR" altLang="es-AR" sz="1400" dirty="0">
                <a:solidFill>
                  <a:srgbClr val="0000FF"/>
                </a:solidFill>
                <a:latin typeface="Courier New" panose="02070309020205020404" pitchFamily="49" charset="0"/>
                <a:ea typeface="Times New Roman" panose="02020603050405020304" pitchFamily="18" charset="0"/>
                <a:cs typeface="Courier New" panose="02070309020205020404" pitchFamily="49" charset="0"/>
              </a:rPr>
              <a:t>   </a:t>
            </a:r>
            <a:r>
              <a:rPr lang="pt-BR" altLang="es-AR" sz="1400" dirty="0">
                <a:solidFill>
                  <a:srgbClr val="009900"/>
                </a:solidFill>
                <a:latin typeface="Courier New" panose="02070309020205020404" pitchFamily="49" charset="0"/>
                <a:ea typeface="Times New Roman" panose="02020603050405020304" pitchFamily="18" charset="0"/>
                <a:cs typeface="Courier New" panose="02070309020205020404" pitchFamily="49" charset="0"/>
              </a:rPr>
              <a:t>ó</a:t>
            </a:r>
            <a:r>
              <a:rPr lang="pt-BR" altLang="es-AR" sz="1400" dirty="0">
                <a:solidFill>
                  <a:srgbClr val="0000FF"/>
                </a:solidFill>
                <a:latin typeface="Courier New" panose="02070309020205020404" pitchFamily="49" charset="0"/>
                <a:ea typeface="Times New Roman" panose="02020603050405020304" pitchFamily="18" charset="0"/>
                <a:cs typeface="Courier New" panose="02070309020205020404" pitchFamily="49" charset="0"/>
              </a:rPr>
              <a:t>   Dim </a:t>
            </a:r>
            <a:r>
              <a:rPr lang="pt-BR" altLang="es-AR" sz="1400" dirty="0">
                <a:solidFill>
                  <a:schemeClr val="tx1"/>
                </a:solidFill>
                <a:latin typeface="Courier New" panose="02070309020205020404" pitchFamily="49" charset="0"/>
                <a:ea typeface="Times New Roman" panose="02020603050405020304" pitchFamily="18" charset="0"/>
                <a:cs typeface="Courier New" panose="02070309020205020404" pitchFamily="49" charset="0"/>
              </a:rPr>
              <a:t>telefonos()</a:t>
            </a:r>
            <a:r>
              <a:rPr lang="pt-BR" altLang="es-AR" sz="1400" dirty="0">
                <a:solidFill>
                  <a:srgbClr val="0000FF"/>
                </a:solidFill>
                <a:latin typeface="Courier New" panose="02070309020205020404" pitchFamily="49" charset="0"/>
                <a:ea typeface="Times New Roman" panose="02020603050405020304" pitchFamily="18" charset="0"/>
                <a:cs typeface="Courier New" panose="02070309020205020404" pitchFamily="49" charset="0"/>
              </a:rPr>
              <a:t> As String</a:t>
            </a:r>
          </a:p>
          <a:p>
            <a:r>
              <a:rPr lang="pt-BR" altLang="es-AR" sz="1400" dirty="0">
                <a:solidFill>
                  <a:srgbClr val="0000FF"/>
                </a:solidFill>
                <a:latin typeface="Courier New" panose="02070309020205020404" pitchFamily="49" charset="0"/>
                <a:ea typeface="Times New Roman" panose="02020603050405020304" pitchFamily="18" charset="0"/>
                <a:cs typeface="Courier New" panose="02070309020205020404" pitchFamily="49" charset="0"/>
              </a:rPr>
              <a:t>Dim </a:t>
            </a:r>
            <a:r>
              <a:rPr lang="pt-BR" altLang="es-AR" sz="1400" dirty="0">
                <a:solidFill>
                  <a:schemeClr val="tx1"/>
                </a:solidFill>
                <a:latin typeface="Courier New" panose="02070309020205020404" pitchFamily="49" charset="0"/>
                <a:ea typeface="Times New Roman" panose="02020603050405020304" pitchFamily="18" charset="0"/>
                <a:cs typeface="Courier New" panose="02070309020205020404" pitchFamily="49" charset="0"/>
              </a:rPr>
              <a:t>telefonos(3) </a:t>
            </a:r>
            <a:r>
              <a:rPr lang="pt-BR" altLang="es-AR" sz="1400" dirty="0">
                <a:solidFill>
                  <a:srgbClr val="0000FF"/>
                </a:solidFill>
                <a:latin typeface="Courier New" panose="02070309020205020404" pitchFamily="49" charset="0"/>
                <a:ea typeface="Times New Roman" panose="02020603050405020304" pitchFamily="18" charset="0"/>
                <a:cs typeface="Courier New" panose="02070309020205020404" pitchFamily="49" charset="0"/>
              </a:rPr>
              <a:t>As String </a:t>
            </a:r>
            <a:r>
              <a:rPr lang="pt-BR" altLang="es-AR" sz="1400" dirty="0">
                <a:solidFill>
                  <a:srgbClr val="009900"/>
                </a:solidFill>
                <a:latin typeface="Courier New" panose="02070309020205020404" pitchFamily="49" charset="0"/>
                <a:ea typeface="Times New Roman" panose="02020603050405020304" pitchFamily="18" charset="0"/>
                <a:cs typeface="Courier New" panose="02070309020205020404" pitchFamily="49" charset="0"/>
              </a:rPr>
              <a:t>‘Crea un array de </a:t>
            </a:r>
            <a:r>
              <a:rPr lang="pt-BR" altLang="es-AR" sz="1400" u="sng" dirty="0">
                <a:solidFill>
                  <a:srgbClr val="009900"/>
                </a:solidFill>
                <a:latin typeface="Courier New" panose="02070309020205020404" pitchFamily="49" charset="0"/>
                <a:ea typeface="Times New Roman" panose="02020603050405020304" pitchFamily="18" charset="0"/>
                <a:cs typeface="Courier New" panose="02070309020205020404" pitchFamily="49" charset="0"/>
              </a:rPr>
              <a:t>4 elementos</a:t>
            </a:r>
            <a:r>
              <a:rPr lang="pt-BR" altLang="es-AR" sz="1400" dirty="0">
                <a:solidFill>
                  <a:srgbClr val="0000FF"/>
                </a:solidFill>
                <a:latin typeface="Courier New" panose="02070309020205020404" pitchFamily="49" charset="0"/>
                <a:ea typeface="Times New Roman" panose="02020603050405020304" pitchFamily="18" charset="0"/>
                <a:cs typeface="Courier New" panose="02070309020205020404" pitchFamily="49" charset="0"/>
              </a:rPr>
              <a:t> </a:t>
            </a:r>
          </a:p>
          <a:p>
            <a:r>
              <a:rPr lang="pt-BR" altLang="es-AR" sz="1400" dirty="0">
                <a:solidFill>
                  <a:schemeClr val="tx1"/>
                </a:solidFill>
                <a:latin typeface="Courier New" panose="02070309020205020404" pitchFamily="49" charset="0"/>
                <a:ea typeface="Times New Roman" panose="02020603050405020304" pitchFamily="18" charset="0"/>
                <a:cs typeface="Courier New" panose="02070309020205020404" pitchFamily="49" charset="0"/>
              </a:rPr>
              <a:t>telefonos(0) = “1245” </a:t>
            </a:r>
            <a:r>
              <a:rPr lang="es-ES" altLang="es-AR" sz="1400" dirty="0">
                <a:solidFill>
                  <a:srgbClr val="009900"/>
                </a:solidFill>
                <a:latin typeface="Courier New" panose="02070309020205020404" pitchFamily="49" charset="0"/>
                <a:ea typeface="Times New Roman" panose="02020603050405020304" pitchFamily="18" charset="0"/>
                <a:cs typeface="Courier New" panose="02070309020205020404" pitchFamily="49" charset="0"/>
              </a:rPr>
              <a:t>‘</a:t>
            </a:r>
            <a:r>
              <a:rPr lang="es-ES" altLang="es-AR" sz="1400" dirty="0" err="1">
                <a:solidFill>
                  <a:srgbClr val="009900"/>
                </a:solidFill>
                <a:latin typeface="Courier New" panose="02070309020205020404" pitchFamily="49" charset="0"/>
                <a:ea typeface="Times New Roman" panose="02020603050405020304" pitchFamily="18" charset="0"/>
                <a:cs typeface="Courier New" panose="02070309020205020404" pitchFamily="49" charset="0"/>
              </a:rPr>
              <a:t>Seteo</a:t>
            </a:r>
            <a:r>
              <a:rPr lang="es-ES" altLang="es-AR" sz="1400" dirty="0">
                <a:solidFill>
                  <a:srgbClr val="009900"/>
                </a:solidFill>
                <a:latin typeface="Courier New" panose="02070309020205020404" pitchFamily="49" charset="0"/>
                <a:ea typeface="Times New Roman" panose="02020603050405020304" pitchFamily="18" charset="0"/>
                <a:cs typeface="Courier New" panose="02070309020205020404" pitchFamily="49" charset="0"/>
              </a:rPr>
              <a:t> del 1er elemento del arreglo</a:t>
            </a:r>
          </a:p>
          <a:p>
            <a:endParaRPr lang="pt-BR" altLang="es-AR" sz="1400" dirty="0">
              <a:solidFill>
                <a:srgbClr val="009900"/>
              </a:solidFill>
              <a:latin typeface="Courier New" panose="02070309020205020404" pitchFamily="49" charset="0"/>
              <a:ea typeface="Times New Roman" panose="02020603050405020304" pitchFamily="18" charset="0"/>
              <a:cs typeface="Courier New" panose="02070309020205020404" pitchFamily="49" charset="0"/>
            </a:endParaRPr>
          </a:p>
          <a:p>
            <a:r>
              <a:rPr lang="es-ES" altLang="es-AR" sz="1400" dirty="0">
                <a:solidFill>
                  <a:srgbClr val="009900"/>
                </a:solidFill>
                <a:latin typeface="Courier New" panose="02070309020205020404" pitchFamily="49" charset="0"/>
                <a:ea typeface="Times New Roman" panose="02020603050405020304" pitchFamily="18" charset="0"/>
                <a:cs typeface="Courier New" panose="02070309020205020404" pitchFamily="49" charset="0"/>
              </a:rPr>
              <a:t>‘</a:t>
            </a:r>
            <a:r>
              <a:rPr lang="es-ES" altLang="es-AR" sz="1400" dirty="0" err="1">
                <a:solidFill>
                  <a:srgbClr val="009900"/>
                </a:solidFill>
                <a:latin typeface="Courier New" panose="02070309020205020404" pitchFamily="49" charset="0"/>
                <a:ea typeface="Times New Roman" panose="02020603050405020304" pitchFamily="18" charset="0"/>
                <a:cs typeface="Courier New" panose="02070309020205020404" pitchFamily="49" charset="0"/>
              </a:rPr>
              <a:t>Definicion</a:t>
            </a:r>
            <a:r>
              <a:rPr lang="es-ES" altLang="es-AR" sz="1400" dirty="0">
                <a:solidFill>
                  <a:srgbClr val="009900"/>
                </a:solidFill>
                <a:latin typeface="Courier New" panose="02070309020205020404" pitchFamily="49" charset="0"/>
                <a:ea typeface="Times New Roman" panose="02020603050405020304" pitchFamily="18" charset="0"/>
                <a:cs typeface="Courier New" panose="02070309020205020404" pitchFamily="49" charset="0"/>
              </a:rPr>
              <a:t> y </a:t>
            </a:r>
            <a:r>
              <a:rPr lang="es-ES" altLang="es-AR" sz="1400" dirty="0" err="1">
                <a:solidFill>
                  <a:srgbClr val="009900"/>
                </a:solidFill>
                <a:latin typeface="Courier New" panose="02070309020205020404" pitchFamily="49" charset="0"/>
                <a:ea typeface="Times New Roman" panose="02020603050405020304" pitchFamily="18" charset="0"/>
                <a:cs typeface="Courier New" panose="02070309020205020404" pitchFamily="49" charset="0"/>
              </a:rPr>
              <a:t>asignacion</a:t>
            </a:r>
            <a:r>
              <a:rPr lang="es-ES" altLang="es-AR" sz="1400" dirty="0">
                <a:solidFill>
                  <a:srgbClr val="009900"/>
                </a:solidFill>
                <a:latin typeface="Courier New" panose="02070309020205020404" pitchFamily="49" charset="0"/>
                <a:ea typeface="Times New Roman" panose="02020603050405020304" pitchFamily="18" charset="0"/>
                <a:cs typeface="Courier New" panose="02070309020205020404" pitchFamily="49" charset="0"/>
              </a:rPr>
              <a:t> de una vez</a:t>
            </a:r>
          </a:p>
          <a:p>
            <a:r>
              <a:rPr lang="es-ES" altLang="es-AR" sz="1400" dirty="0" err="1">
                <a:solidFill>
                  <a:srgbClr val="0000FF"/>
                </a:solidFill>
                <a:latin typeface="Courier New" panose="02070309020205020404" pitchFamily="49" charset="0"/>
                <a:ea typeface="Times New Roman" panose="02020603050405020304" pitchFamily="18" charset="0"/>
                <a:cs typeface="Courier New" panose="02070309020205020404" pitchFamily="49" charset="0"/>
              </a:rPr>
              <a:t>Dim</a:t>
            </a:r>
            <a:r>
              <a:rPr lang="es-ES" altLang="es-AR" sz="1400" dirty="0">
                <a:solidFill>
                  <a:schemeClr val="bg2"/>
                </a:solidFill>
                <a:latin typeface="Courier New" panose="02070309020205020404" pitchFamily="49" charset="0"/>
                <a:ea typeface="Times New Roman" panose="02020603050405020304" pitchFamily="18" charset="0"/>
                <a:cs typeface="Courier New" panose="02070309020205020404" pitchFamily="49" charset="0"/>
              </a:rPr>
              <a:t> </a:t>
            </a:r>
            <a:r>
              <a:rPr lang="es-ES" altLang="es-AR" sz="1400" dirty="0" err="1">
                <a:solidFill>
                  <a:schemeClr val="tx1"/>
                </a:solidFill>
                <a:latin typeface="Courier New" panose="02070309020205020404" pitchFamily="49" charset="0"/>
                <a:ea typeface="Times New Roman" panose="02020603050405020304" pitchFamily="18" charset="0"/>
                <a:cs typeface="Courier New" panose="02070309020205020404" pitchFamily="49" charset="0"/>
              </a:rPr>
              <a:t>telefonos</a:t>
            </a:r>
            <a:r>
              <a:rPr lang="es-ES" altLang="es-AR" sz="1400" dirty="0">
                <a:solidFill>
                  <a:schemeClr val="tx1"/>
                </a:solidFill>
                <a:latin typeface="Courier New" panose="02070309020205020404" pitchFamily="49" charset="0"/>
                <a:ea typeface="Times New Roman" panose="02020603050405020304" pitchFamily="18" charset="0"/>
                <a:cs typeface="Courier New" panose="02070309020205020404" pitchFamily="49" charset="0"/>
              </a:rPr>
              <a:t>() </a:t>
            </a:r>
            <a:r>
              <a:rPr lang="es-ES" altLang="es-AR" sz="1400" dirty="0">
                <a:solidFill>
                  <a:srgbClr val="0000FF"/>
                </a:solidFill>
                <a:latin typeface="Courier New" panose="02070309020205020404" pitchFamily="49" charset="0"/>
                <a:ea typeface="Times New Roman" panose="02020603050405020304" pitchFamily="18" charset="0"/>
                <a:cs typeface="Courier New" panose="02070309020205020404" pitchFamily="49" charset="0"/>
              </a:rPr>
              <a:t>As </a:t>
            </a:r>
            <a:r>
              <a:rPr lang="es-ES" altLang="es-AR" sz="1400" dirty="0" err="1">
                <a:solidFill>
                  <a:srgbClr val="0000FF"/>
                </a:solidFill>
                <a:latin typeface="Courier New" panose="02070309020205020404" pitchFamily="49" charset="0"/>
                <a:ea typeface="Times New Roman" panose="02020603050405020304" pitchFamily="18" charset="0"/>
                <a:cs typeface="Courier New" panose="02070309020205020404" pitchFamily="49" charset="0"/>
              </a:rPr>
              <a:t>String</a:t>
            </a:r>
            <a:r>
              <a:rPr lang="es-ES" altLang="es-AR" sz="1400" dirty="0">
                <a:solidFill>
                  <a:srgbClr val="0000FF"/>
                </a:solidFill>
                <a:latin typeface="Courier New" panose="02070309020205020404" pitchFamily="49" charset="0"/>
                <a:ea typeface="Times New Roman" panose="02020603050405020304" pitchFamily="18" charset="0"/>
                <a:cs typeface="Courier New" panose="02070309020205020404" pitchFamily="49" charset="0"/>
              </a:rPr>
              <a:t> </a:t>
            </a:r>
            <a:r>
              <a:rPr lang="es-ES" altLang="es-AR" sz="1400" dirty="0">
                <a:solidFill>
                  <a:schemeClr val="bg2"/>
                </a:solidFill>
                <a:latin typeface="Courier New" panose="02070309020205020404" pitchFamily="49" charset="0"/>
                <a:ea typeface="Times New Roman" panose="02020603050405020304" pitchFamily="18" charset="0"/>
                <a:cs typeface="Courier New" panose="02070309020205020404" pitchFamily="49" charset="0"/>
              </a:rPr>
              <a:t>= </a:t>
            </a:r>
            <a:r>
              <a:rPr lang="es-ES" altLang="es-AR" sz="1400" dirty="0">
                <a:solidFill>
                  <a:schemeClr val="tx1"/>
                </a:solidFill>
                <a:latin typeface="Courier New" panose="02070309020205020404" pitchFamily="49" charset="0"/>
                <a:ea typeface="Times New Roman" panose="02020603050405020304" pitchFamily="18" charset="0"/>
                <a:cs typeface="Courier New" panose="02070309020205020404" pitchFamily="49" charset="0"/>
              </a:rPr>
              <a:t>{“1”,“2”,“3”}</a:t>
            </a:r>
            <a:endParaRPr lang="es-ES" altLang="es-AR" sz="1400" dirty="0">
              <a:solidFill>
                <a:schemeClr val="bg2"/>
              </a:solidFill>
              <a:latin typeface="Courier New" panose="02070309020205020404" pitchFamily="49" charset="0"/>
              <a:ea typeface="Times New Roman" panose="02020603050405020304" pitchFamily="18" charset="0"/>
              <a:cs typeface="Courier New" panose="02070309020205020404" pitchFamily="49"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a:extLst>
              <a:ext uri="{FF2B5EF4-FFF2-40B4-BE49-F238E27FC236}">
                <a16:creationId xmlns:a16="http://schemas.microsoft.com/office/drawing/2014/main" id="{81314EA1-F648-4F89-ABA9-5E3473F127E2}"/>
              </a:ext>
            </a:extLst>
          </p:cNvPr>
          <p:cNvSpPr>
            <a:spLocks noGrp="1" noChangeArrowheads="1"/>
          </p:cNvSpPr>
          <p:nvPr>
            <p:ph type="title"/>
          </p:nvPr>
        </p:nvSpPr>
        <p:spPr/>
        <p:txBody>
          <a:bodyPr/>
          <a:lstStyle/>
          <a:p>
            <a:pPr eaLnBrk="1" hangingPunct="1"/>
            <a:r>
              <a:rPr lang="es-ES" altLang="es-AR"/>
              <a:t>Estructuras de iteración – For</a:t>
            </a:r>
            <a:endParaRPr lang="en-US" altLang="es-AR"/>
          </a:p>
        </p:txBody>
      </p:sp>
      <p:sp>
        <p:nvSpPr>
          <p:cNvPr id="52227" name="Rectangle 3">
            <a:extLst>
              <a:ext uri="{FF2B5EF4-FFF2-40B4-BE49-F238E27FC236}">
                <a16:creationId xmlns:a16="http://schemas.microsoft.com/office/drawing/2014/main" id="{5D6B8183-6365-41BB-A85D-082E122B245A}"/>
              </a:ext>
            </a:extLst>
          </p:cNvPr>
          <p:cNvSpPr>
            <a:spLocks noGrp="1" noChangeArrowheads="1"/>
          </p:cNvSpPr>
          <p:nvPr>
            <p:ph type="body" idx="1"/>
          </p:nvPr>
        </p:nvSpPr>
        <p:spPr>
          <a:xfrm>
            <a:off x="381000" y="1130300"/>
            <a:ext cx="8388350" cy="584200"/>
          </a:xfrm>
        </p:spPr>
        <p:txBody>
          <a:bodyPr>
            <a:spAutoFit/>
          </a:bodyPr>
          <a:lstStyle/>
          <a:p>
            <a:pPr eaLnBrk="1" hangingPunct="1"/>
            <a:r>
              <a:rPr lang="es-ES" altLang="es-AR" dirty="0"/>
              <a:t>C#: la sentencia </a:t>
            </a:r>
            <a:r>
              <a:rPr lang="es-ES" altLang="es-AR" dirty="0" err="1"/>
              <a:t>for</a:t>
            </a:r>
            <a:r>
              <a:rPr lang="es-ES" altLang="es-AR" dirty="0"/>
              <a:t> consta de tres partes</a:t>
            </a:r>
          </a:p>
        </p:txBody>
      </p:sp>
      <p:sp>
        <p:nvSpPr>
          <p:cNvPr id="52231" name="Rectangle 3">
            <a:extLst>
              <a:ext uri="{FF2B5EF4-FFF2-40B4-BE49-F238E27FC236}">
                <a16:creationId xmlns:a16="http://schemas.microsoft.com/office/drawing/2014/main" id="{B5F16552-343C-49DF-8491-16EB46C881F1}"/>
              </a:ext>
            </a:extLst>
          </p:cNvPr>
          <p:cNvSpPr txBox="1">
            <a:spLocks noChangeArrowheads="1"/>
          </p:cNvSpPr>
          <p:nvPr/>
        </p:nvSpPr>
        <p:spPr bwMode="auto">
          <a:xfrm>
            <a:off x="377825" y="3136900"/>
            <a:ext cx="8388350" cy="861774"/>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marL="174625" indent="-174625" fontAlgn="base">
              <a:lnSpc>
                <a:spcPct val="100000"/>
              </a:lnSpc>
              <a:spcBef>
                <a:spcPts val="600"/>
              </a:spcBef>
              <a:spcAft>
                <a:spcPct val="0"/>
              </a:spcAft>
              <a:buClr>
                <a:srgbClr val="0070C0"/>
              </a:buClr>
              <a:buSzPct val="90000"/>
              <a:buFont typeface="Arial" pitchFamily="34" charset="0"/>
              <a:buChar char="•"/>
              <a:defRPr sz="2800">
                <a:latin typeface="Arial" panose="020B0604020202020204" pitchFamily="34" charset="0"/>
                <a:ea typeface="Arial" panose="020B0604020202020204" pitchFamily="34" charset="0"/>
                <a:cs typeface="Arial" panose="020B0604020202020204" pitchFamily="34" charset="0"/>
              </a:defRPr>
            </a:lvl1pPr>
            <a:lvl2pPr marL="458788" indent="-169863" fontAlgn="base">
              <a:lnSpc>
                <a:spcPct val="100000"/>
              </a:lnSpc>
              <a:spcBef>
                <a:spcPts val="600"/>
              </a:spcBef>
              <a:spcAft>
                <a:spcPct val="0"/>
              </a:spcAft>
              <a:buClr>
                <a:srgbClr val="0070C0"/>
              </a:buClr>
              <a:buSzPct val="80000"/>
              <a:buFont typeface="Arial" pitchFamily="34" charset="0"/>
              <a:buChar char="•"/>
              <a:defRPr sz="2400">
                <a:latin typeface="Arial" panose="020B0604020202020204" pitchFamily="34" charset="0"/>
                <a:ea typeface="Arial" panose="020B0604020202020204" pitchFamily="34" charset="0"/>
                <a:cs typeface="Arial" panose="020B0604020202020204" pitchFamily="34" charset="0"/>
              </a:defRPr>
            </a:lvl2pPr>
            <a:lvl3pPr marL="854075" indent="-173038" fontAlgn="base">
              <a:lnSpc>
                <a:spcPct val="100000"/>
              </a:lnSpc>
              <a:spcBef>
                <a:spcPts val="600"/>
              </a:spcBef>
              <a:spcAft>
                <a:spcPct val="0"/>
              </a:spcAft>
              <a:buClr>
                <a:srgbClr val="0070C0"/>
              </a:buClr>
              <a:buSzPct val="80000"/>
              <a:buFont typeface="Arial" pitchFamily="34" charset="0"/>
              <a:buChar char="•"/>
              <a:defRPr sz="2000">
                <a:latin typeface="Arial" panose="020B0604020202020204" pitchFamily="34" charset="0"/>
                <a:ea typeface="Arial" panose="020B0604020202020204" pitchFamily="34" charset="0"/>
                <a:cs typeface="Arial" panose="020B0604020202020204" pitchFamily="34" charset="0"/>
              </a:defRPr>
            </a:lvl3pPr>
            <a:lvl4pPr marL="1254125" indent="-165100" fontAlgn="base">
              <a:lnSpc>
                <a:spcPct val="100000"/>
              </a:lnSpc>
              <a:spcBef>
                <a:spcPts val="600"/>
              </a:spcBef>
              <a:spcAft>
                <a:spcPct val="0"/>
              </a:spcAft>
              <a:buClr>
                <a:srgbClr val="0070C0"/>
              </a:buClr>
              <a:buSzPct val="90000"/>
              <a:buFont typeface="Arial" pitchFamily="34" charset="0"/>
              <a:buChar char="•"/>
              <a:defRPr>
                <a:latin typeface="Arial" panose="020B0604020202020204" pitchFamily="34" charset="0"/>
                <a:ea typeface="Arial" panose="020B0604020202020204" pitchFamily="34" charset="0"/>
                <a:cs typeface="Arial" panose="020B0604020202020204" pitchFamily="34" charset="0"/>
              </a:defRPr>
            </a:lvl4pPr>
            <a:lvl5pPr marL="1544638" indent="-168275" fontAlgn="base">
              <a:lnSpc>
                <a:spcPct val="100000"/>
              </a:lnSpc>
              <a:spcBef>
                <a:spcPts val="600"/>
              </a:spcBef>
              <a:spcAft>
                <a:spcPct val="0"/>
              </a:spcAft>
              <a:buClr>
                <a:srgbClr val="0070C0"/>
              </a:buClr>
              <a:buSzPct val="90000"/>
              <a:buFont typeface="Arial" pitchFamily="34" charset="0"/>
              <a:buChar char="•"/>
              <a:defRPr>
                <a:latin typeface="Arial" panose="020B0604020202020204" pitchFamily="34" charset="0"/>
                <a:ea typeface="Arial" panose="020B0604020202020204" pitchFamily="34" charset="0"/>
                <a:cs typeface="Arial" panose="020B0604020202020204" pitchFamily="34" charset="0"/>
              </a:defRPr>
            </a:lvl5pPr>
            <a:lvl6pPr marL="2001838" indent="-168275" fontAlgn="base">
              <a:lnSpc>
                <a:spcPct val="90000"/>
              </a:lnSpc>
              <a:spcBef>
                <a:spcPct val="70000"/>
              </a:spcBef>
              <a:spcAft>
                <a:spcPct val="0"/>
              </a:spcAft>
              <a:buClr>
                <a:srgbClr val="2D4A6D"/>
              </a:buClr>
              <a:buSzPct val="90000"/>
              <a:buChar char="•"/>
              <a:defRPr sz="1600"/>
            </a:lvl6pPr>
            <a:lvl7pPr marL="2459038" indent="-168275" fontAlgn="base">
              <a:lnSpc>
                <a:spcPct val="90000"/>
              </a:lnSpc>
              <a:spcBef>
                <a:spcPct val="70000"/>
              </a:spcBef>
              <a:spcAft>
                <a:spcPct val="0"/>
              </a:spcAft>
              <a:buClr>
                <a:srgbClr val="2D4A6D"/>
              </a:buClr>
              <a:buSzPct val="90000"/>
              <a:buChar char="•"/>
              <a:defRPr sz="1600"/>
            </a:lvl7pPr>
            <a:lvl8pPr marL="2916238" indent="-168275" fontAlgn="base">
              <a:lnSpc>
                <a:spcPct val="90000"/>
              </a:lnSpc>
              <a:spcBef>
                <a:spcPct val="70000"/>
              </a:spcBef>
              <a:spcAft>
                <a:spcPct val="0"/>
              </a:spcAft>
              <a:buClr>
                <a:srgbClr val="2D4A6D"/>
              </a:buClr>
              <a:buSzPct val="90000"/>
              <a:buChar char="•"/>
              <a:defRPr sz="1600"/>
            </a:lvl8pPr>
            <a:lvl9pPr marL="3373438" indent="-168275" fontAlgn="base">
              <a:lnSpc>
                <a:spcPct val="90000"/>
              </a:lnSpc>
              <a:spcBef>
                <a:spcPct val="70000"/>
              </a:spcBef>
              <a:spcAft>
                <a:spcPct val="0"/>
              </a:spcAft>
              <a:buClr>
                <a:srgbClr val="2D4A6D"/>
              </a:buClr>
              <a:buSzPct val="90000"/>
              <a:buChar char="•"/>
              <a:defRPr sz="1600"/>
            </a:lvl9pPr>
          </a:lstStyle>
          <a:p>
            <a:r>
              <a:rPr lang="es-ES" altLang="es-AR" dirty="0"/>
              <a:t>VB.NET usa las palabras claves: </a:t>
            </a:r>
            <a:r>
              <a:rPr lang="es-ES" altLang="es-AR" dirty="0" err="1"/>
              <a:t>For</a:t>
            </a:r>
            <a:r>
              <a:rPr lang="es-ES" altLang="es-AR" dirty="0"/>
              <a:t>, </a:t>
            </a:r>
            <a:r>
              <a:rPr lang="es-ES" altLang="es-AR" dirty="0" err="1"/>
              <a:t>To</a:t>
            </a:r>
            <a:r>
              <a:rPr lang="es-ES" altLang="es-AR" dirty="0"/>
              <a:t>, Next y Step</a:t>
            </a:r>
          </a:p>
        </p:txBody>
      </p:sp>
      <p:sp>
        <p:nvSpPr>
          <p:cNvPr id="8" name="TextBox 3">
            <a:extLst>
              <a:ext uri="{FF2B5EF4-FFF2-40B4-BE49-F238E27FC236}">
                <a16:creationId xmlns:a16="http://schemas.microsoft.com/office/drawing/2014/main" id="{68FC46FD-2448-42CA-B499-D4639CEE5A67}"/>
              </a:ext>
            </a:extLst>
          </p:cNvPr>
          <p:cNvSpPr txBox="1"/>
          <p:nvPr/>
        </p:nvSpPr>
        <p:spPr>
          <a:xfrm>
            <a:off x="460375" y="1828800"/>
            <a:ext cx="8388350" cy="954107"/>
          </a:xfrm>
          <a:prstGeom prst="rect">
            <a:avLst/>
          </a:prstGeom>
          <a:solidFill>
            <a:schemeClr val="bg1">
              <a:lumMod val="95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US" altLang="es-AR" sz="1400" dirty="0">
                <a:solidFill>
                  <a:srgbClr val="009900"/>
                </a:solidFill>
                <a:latin typeface="Courier New" panose="02070309020205020404" pitchFamily="49" charset="0"/>
                <a:ea typeface="Times New Roman" panose="02020603050405020304" pitchFamily="18" charset="0"/>
                <a:cs typeface="Courier New" panose="02070309020205020404" pitchFamily="49" charset="0"/>
              </a:rPr>
              <a:t>//</a:t>
            </a:r>
            <a:r>
              <a:rPr lang="en-US" altLang="es-AR" sz="1400" dirty="0" err="1">
                <a:solidFill>
                  <a:srgbClr val="009900"/>
                </a:solidFill>
                <a:latin typeface="Courier New" panose="02070309020205020404" pitchFamily="49" charset="0"/>
                <a:ea typeface="Times New Roman" panose="02020603050405020304" pitchFamily="18" charset="0"/>
                <a:cs typeface="Courier New" panose="02070309020205020404" pitchFamily="49" charset="0"/>
              </a:rPr>
              <a:t>Partes</a:t>
            </a:r>
            <a:r>
              <a:rPr lang="en-US" altLang="es-AR" sz="1400" dirty="0">
                <a:solidFill>
                  <a:srgbClr val="009900"/>
                </a:solidFill>
                <a:latin typeface="Courier New" panose="02070309020205020404" pitchFamily="49" charset="0"/>
                <a:ea typeface="Times New Roman" panose="02020603050405020304" pitchFamily="18" charset="0"/>
                <a:cs typeface="Courier New" panose="02070309020205020404" pitchFamily="49" charset="0"/>
              </a:rPr>
              <a:t>: </a:t>
            </a:r>
            <a:r>
              <a:rPr lang="en-US" altLang="es-AR" sz="1400" dirty="0" err="1">
                <a:solidFill>
                  <a:srgbClr val="009900"/>
                </a:solidFill>
                <a:latin typeface="Courier New" panose="02070309020205020404" pitchFamily="49" charset="0"/>
                <a:ea typeface="Times New Roman" panose="02020603050405020304" pitchFamily="18" charset="0"/>
                <a:cs typeface="Courier New" panose="02070309020205020404" pitchFamily="49" charset="0"/>
              </a:rPr>
              <a:t>declaración</a:t>
            </a:r>
            <a:r>
              <a:rPr lang="en-US" altLang="es-AR" sz="1400" dirty="0">
                <a:solidFill>
                  <a:srgbClr val="009900"/>
                </a:solidFill>
                <a:latin typeface="Courier New" panose="02070309020205020404" pitchFamily="49" charset="0"/>
                <a:ea typeface="Times New Roman" panose="02020603050405020304" pitchFamily="18" charset="0"/>
                <a:cs typeface="Courier New" panose="02070309020205020404" pitchFamily="49" charset="0"/>
              </a:rPr>
              <a:t>, </a:t>
            </a:r>
            <a:r>
              <a:rPr lang="en-US" altLang="es-AR" sz="1400" dirty="0" err="1">
                <a:solidFill>
                  <a:srgbClr val="009900"/>
                </a:solidFill>
                <a:latin typeface="Courier New" panose="02070309020205020404" pitchFamily="49" charset="0"/>
                <a:ea typeface="Times New Roman" panose="02020603050405020304" pitchFamily="18" charset="0"/>
                <a:cs typeface="Courier New" panose="02070309020205020404" pitchFamily="49" charset="0"/>
              </a:rPr>
              <a:t>prueba</a:t>
            </a:r>
            <a:r>
              <a:rPr lang="en-US" altLang="es-AR" sz="1400" dirty="0">
                <a:solidFill>
                  <a:srgbClr val="009900"/>
                </a:solidFill>
                <a:latin typeface="Courier New" panose="02070309020205020404" pitchFamily="49" charset="0"/>
                <a:ea typeface="Times New Roman" panose="02020603050405020304" pitchFamily="18" charset="0"/>
                <a:cs typeface="Courier New" panose="02070309020205020404" pitchFamily="49" charset="0"/>
              </a:rPr>
              <a:t>, </a:t>
            </a:r>
            <a:r>
              <a:rPr lang="en-US" altLang="es-AR" sz="1400" dirty="0" err="1">
                <a:solidFill>
                  <a:srgbClr val="009900"/>
                </a:solidFill>
                <a:latin typeface="Courier New" panose="02070309020205020404" pitchFamily="49" charset="0"/>
                <a:ea typeface="Times New Roman" panose="02020603050405020304" pitchFamily="18" charset="0"/>
                <a:cs typeface="Courier New" panose="02070309020205020404" pitchFamily="49" charset="0"/>
              </a:rPr>
              <a:t>acción</a:t>
            </a:r>
            <a:endParaRPr lang="en-US" altLang="es-AR" sz="1400" dirty="0">
              <a:solidFill>
                <a:srgbClr val="009900"/>
              </a:solidFill>
              <a:latin typeface="Courier New" panose="02070309020205020404" pitchFamily="49" charset="0"/>
              <a:ea typeface="Times New Roman" panose="02020603050405020304" pitchFamily="18" charset="0"/>
              <a:cs typeface="Courier New" panose="02070309020205020404" pitchFamily="49" charset="0"/>
            </a:endParaRPr>
          </a:p>
          <a:p>
            <a:r>
              <a:rPr lang="en-US" altLang="es-AR" sz="1400" dirty="0">
                <a:solidFill>
                  <a:srgbClr val="0000FF"/>
                </a:solidFill>
                <a:latin typeface="Courier New" panose="02070309020205020404" pitchFamily="49" charset="0"/>
                <a:ea typeface="Times New Roman" panose="02020603050405020304" pitchFamily="18" charset="0"/>
                <a:cs typeface="Courier New" panose="02070309020205020404" pitchFamily="49" charset="0"/>
              </a:rPr>
              <a:t>for</a:t>
            </a:r>
            <a:r>
              <a:rPr lang="en-US" altLang="es-AR" sz="1400" dirty="0">
                <a:solidFill>
                  <a:schemeClr val="bg2"/>
                </a:solidFill>
                <a:latin typeface="Courier New" panose="02070309020205020404" pitchFamily="49" charset="0"/>
                <a:ea typeface="Times New Roman" panose="02020603050405020304" pitchFamily="18" charset="0"/>
                <a:cs typeface="Courier New" panose="02070309020205020404" pitchFamily="49" charset="0"/>
              </a:rPr>
              <a:t> </a:t>
            </a:r>
            <a:r>
              <a:rPr lang="en-US" altLang="es-AR" sz="1400" dirty="0">
                <a:solidFill>
                  <a:schemeClr val="tx1"/>
                </a:solidFill>
                <a:latin typeface="Courier New" panose="02070309020205020404" pitchFamily="49" charset="0"/>
                <a:ea typeface="Times New Roman" panose="02020603050405020304" pitchFamily="18" charset="0"/>
                <a:cs typeface="Courier New" panose="02070309020205020404" pitchFamily="49" charset="0"/>
              </a:rPr>
              <a:t>(</a:t>
            </a:r>
            <a:r>
              <a:rPr lang="en-US" altLang="es-AR" sz="1400" dirty="0">
                <a:solidFill>
                  <a:srgbClr val="0000FF"/>
                </a:solidFill>
                <a:latin typeface="Courier New" panose="02070309020205020404" pitchFamily="49" charset="0"/>
                <a:ea typeface="Times New Roman" panose="02020603050405020304" pitchFamily="18" charset="0"/>
                <a:cs typeface="Courier New" panose="02070309020205020404" pitchFamily="49" charset="0"/>
              </a:rPr>
              <a:t>int</a:t>
            </a:r>
            <a:r>
              <a:rPr lang="en-US" altLang="es-AR" sz="1400" dirty="0">
                <a:solidFill>
                  <a:schemeClr val="bg2"/>
                </a:solidFill>
                <a:latin typeface="Courier New" panose="02070309020205020404" pitchFamily="49" charset="0"/>
                <a:ea typeface="Times New Roman" panose="02020603050405020304" pitchFamily="18" charset="0"/>
                <a:cs typeface="Courier New" panose="02070309020205020404" pitchFamily="49" charset="0"/>
              </a:rPr>
              <a:t> </a:t>
            </a:r>
            <a:r>
              <a:rPr lang="en-US" altLang="es-AR" sz="1400" dirty="0" err="1">
                <a:solidFill>
                  <a:schemeClr val="tx1"/>
                </a:solidFill>
                <a:latin typeface="Courier New" panose="02070309020205020404" pitchFamily="49" charset="0"/>
                <a:ea typeface="Times New Roman" panose="02020603050405020304" pitchFamily="18" charset="0"/>
                <a:cs typeface="Courier New" panose="02070309020205020404" pitchFamily="49" charset="0"/>
              </a:rPr>
              <a:t>i</a:t>
            </a:r>
            <a:r>
              <a:rPr lang="en-US" altLang="es-AR" sz="1400" dirty="0">
                <a:solidFill>
                  <a:schemeClr val="tx1"/>
                </a:solidFill>
                <a:latin typeface="Courier New" panose="02070309020205020404" pitchFamily="49" charset="0"/>
                <a:ea typeface="Times New Roman" panose="02020603050405020304" pitchFamily="18" charset="0"/>
                <a:cs typeface="Courier New" panose="02070309020205020404" pitchFamily="49" charset="0"/>
              </a:rPr>
              <a:t>=1; </a:t>
            </a:r>
            <a:r>
              <a:rPr lang="en-US" altLang="es-AR" sz="1400" dirty="0" err="1">
                <a:solidFill>
                  <a:schemeClr val="tx1"/>
                </a:solidFill>
                <a:latin typeface="Courier New" panose="02070309020205020404" pitchFamily="49" charset="0"/>
                <a:ea typeface="Times New Roman" panose="02020603050405020304" pitchFamily="18" charset="0"/>
                <a:cs typeface="Courier New" panose="02070309020205020404" pitchFamily="49" charset="0"/>
              </a:rPr>
              <a:t>i</a:t>
            </a:r>
            <a:r>
              <a:rPr lang="en-US" altLang="es-AR" sz="1400" dirty="0">
                <a:solidFill>
                  <a:schemeClr val="tx1"/>
                </a:solidFill>
                <a:latin typeface="Courier New" panose="02070309020205020404" pitchFamily="49" charset="0"/>
                <a:ea typeface="Times New Roman" panose="02020603050405020304" pitchFamily="18" charset="0"/>
                <a:cs typeface="Courier New" panose="02070309020205020404" pitchFamily="49" charset="0"/>
              </a:rPr>
              <a:t> &lt; 10; </a:t>
            </a:r>
            <a:r>
              <a:rPr lang="en-US" altLang="es-AR" sz="1400" dirty="0" err="1">
                <a:solidFill>
                  <a:schemeClr val="tx1"/>
                </a:solidFill>
                <a:latin typeface="Courier New" panose="02070309020205020404" pitchFamily="49" charset="0"/>
                <a:ea typeface="Times New Roman" panose="02020603050405020304" pitchFamily="18" charset="0"/>
                <a:cs typeface="Courier New" panose="02070309020205020404" pitchFamily="49" charset="0"/>
              </a:rPr>
              <a:t>i</a:t>
            </a:r>
            <a:r>
              <a:rPr lang="en-US" altLang="es-AR" sz="1400" dirty="0">
                <a:solidFill>
                  <a:schemeClr val="tx1"/>
                </a:solidFill>
                <a:latin typeface="Courier New" panose="02070309020205020404" pitchFamily="49" charset="0"/>
                <a:ea typeface="Times New Roman" panose="02020603050405020304" pitchFamily="18" charset="0"/>
                <a:cs typeface="Courier New" panose="02070309020205020404" pitchFamily="49" charset="0"/>
              </a:rPr>
              <a:t>++)</a:t>
            </a:r>
          </a:p>
          <a:p>
            <a:r>
              <a:rPr lang="en-US" altLang="es-AR" sz="1400" dirty="0">
                <a:solidFill>
                  <a:schemeClr val="tx1"/>
                </a:solidFill>
                <a:latin typeface="Courier New" panose="02070309020205020404" pitchFamily="49" charset="0"/>
                <a:ea typeface="Times New Roman" panose="02020603050405020304" pitchFamily="18" charset="0"/>
                <a:cs typeface="Courier New" panose="02070309020205020404" pitchFamily="49" charset="0"/>
              </a:rPr>
              <a:t>{</a:t>
            </a:r>
          </a:p>
          <a:p>
            <a:r>
              <a:rPr lang="en-US" altLang="es-AR" sz="1400" dirty="0">
                <a:solidFill>
                  <a:schemeClr val="tx1"/>
                </a:solidFill>
                <a:latin typeface="Courier New" panose="02070309020205020404" pitchFamily="49" charset="0"/>
                <a:ea typeface="Times New Roman" panose="02020603050405020304" pitchFamily="18" charset="0"/>
                <a:cs typeface="Courier New" panose="02070309020205020404" pitchFamily="49" charset="0"/>
              </a:rPr>
              <a:t>}</a:t>
            </a:r>
            <a:endParaRPr lang="es-ES" altLang="es-AR" sz="1400" dirty="0">
              <a:solidFill>
                <a:schemeClr val="tx1"/>
              </a:solidFill>
              <a:latin typeface="Courier New" panose="02070309020205020404" pitchFamily="49" charset="0"/>
              <a:ea typeface="Times New Roman" panose="02020603050405020304" pitchFamily="18" charset="0"/>
              <a:cs typeface="Courier New" panose="02070309020205020404" pitchFamily="49" charset="0"/>
            </a:endParaRPr>
          </a:p>
        </p:txBody>
      </p:sp>
      <p:sp>
        <p:nvSpPr>
          <p:cNvPr id="9" name="TextBox 3">
            <a:extLst>
              <a:ext uri="{FF2B5EF4-FFF2-40B4-BE49-F238E27FC236}">
                <a16:creationId xmlns:a16="http://schemas.microsoft.com/office/drawing/2014/main" id="{BF2726DD-4FE3-4D20-ACF4-0A0B306E5552}"/>
              </a:ext>
            </a:extLst>
          </p:cNvPr>
          <p:cNvSpPr txBox="1"/>
          <p:nvPr/>
        </p:nvSpPr>
        <p:spPr>
          <a:xfrm>
            <a:off x="482733" y="4419600"/>
            <a:ext cx="8388350" cy="1169551"/>
          </a:xfrm>
          <a:prstGeom prst="rect">
            <a:avLst/>
          </a:prstGeom>
          <a:solidFill>
            <a:schemeClr val="bg1">
              <a:lumMod val="95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US" altLang="es-AR" sz="1400" dirty="0">
                <a:solidFill>
                  <a:srgbClr val="0000FF"/>
                </a:solidFill>
                <a:latin typeface="Courier New" panose="02070309020205020404" pitchFamily="49" charset="0"/>
                <a:ea typeface="Times New Roman" panose="02020603050405020304" pitchFamily="18" charset="0"/>
                <a:cs typeface="Courier New" panose="02070309020205020404" pitchFamily="49" charset="0"/>
              </a:rPr>
              <a:t>Dim </a:t>
            </a:r>
            <a:r>
              <a:rPr lang="en-US" altLang="es-AR" sz="1400" dirty="0" err="1">
                <a:solidFill>
                  <a:schemeClr val="tx1"/>
                </a:solidFill>
                <a:latin typeface="Courier New" panose="02070309020205020404" pitchFamily="49" charset="0"/>
                <a:ea typeface="Times New Roman" panose="02020603050405020304" pitchFamily="18" charset="0"/>
                <a:cs typeface="Courier New" panose="02070309020205020404" pitchFamily="49" charset="0"/>
              </a:rPr>
              <a:t>i</a:t>
            </a:r>
            <a:r>
              <a:rPr lang="en-US" altLang="es-AR" sz="1400" dirty="0">
                <a:solidFill>
                  <a:srgbClr val="0000FF"/>
                </a:solidFill>
                <a:latin typeface="Courier New" panose="02070309020205020404" pitchFamily="49" charset="0"/>
                <a:ea typeface="Times New Roman" panose="02020603050405020304" pitchFamily="18" charset="0"/>
                <a:cs typeface="Courier New" panose="02070309020205020404" pitchFamily="49" charset="0"/>
              </a:rPr>
              <a:t> As Integer</a:t>
            </a:r>
          </a:p>
          <a:p>
            <a:r>
              <a:rPr lang="en-US" altLang="es-AR" sz="1400" dirty="0">
                <a:solidFill>
                  <a:srgbClr val="0000FF"/>
                </a:solidFill>
                <a:latin typeface="Courier New" panose="02070309020205020404" pitchFamily="49" charset="0"/>
                <a:ea typeface="Times New Roman" panose="02020603050405020304" pitchFamily="18" charset="0"/>
                <a:cs typeface="Courier New" panose="02070309020205020404" pitchFamily="49" charset="0"/>
              </a:rPr>
              <a:t>  </a:t>
            </a:r>
          </a:p>
          <a:p>
            <a:r>
              <a:rPr lang="en-US" altLang="es-AR" sz="1400" dirty="0">
                <a:solidFill>
                  <a:srgbClr val="0000FF"/>
                </a:solidFill>
                <a:latin typeface="Courier New" panose="02070309020205020404" pitchFamily="49" charset="0"/>
                <a:ea typeface="Times New Roman" panose="02020603050405020304" pitchFamily="18" charset="0"/>
                <a:cs typeface="Courier New" panose="02070309020205020404" pitchFamily="49" charset="0"/>
              </a:rPr>
              <a:t>For </a:t>
            </a:r>
            <a:r>
              <a:rPr lang="en-US" altLang="es-AR" sz="1400" dirty="0" err="1">
                <a:solidFill>
                  <a:schemeClr val="tx1"/>
                </a:solidFill>
                <a:latin typeface="Courier New" panose="02070309020205020404" pitchFamily="49" charset="0"/>
                <a:ea typeface="Times New Roman" panose="02020603050405020304" pitchFamily="18" charset="0"/>
                <a:cs typeface="Courier New" panose="02070309020205020404" pitchFamily="49" charset="0"/>
              </a:rPr>
              <a:t>i</a:t>
            </a:r>
            <a:r>
              <a:rPr lang="en-US" altLang="es-AR" sz="1400" dirty="0">
                <a:solidFill>
                  <a:schemeClr val="tx1"/>
                </a:solidFill>
                <a:latin typeface="Courier New" panose="02070309020205020404" pitchFamily="49" charset="0"/>
                <a:ea typeface="Times New Roman" panose="02020603050405020304" pitchFamily="18" charset="0"/>
                <a:cs typeface="Courier New" panose="02070309020205020404" pitchFamily="49" charset="0"/>
              </a:rPr>
              <a:t> = 1 </a:t>
            </a:r>
            <a:r>
              <a:rPr lang="en-US" altLang="es-AR" sz="1400" dirty="0">
                <a:solidFill>
                  <a:srgbClr val="0000FF"/>
                </a:solidFill>
                <a:latin typeface="Courier New" panose="02070309020205020404" pitchFamily="49" charset="0"/>
                <a:ea typeface="Times New Roman" panose="02020603050405020304" pitchFamily="18" charset="0"/>
                <a:cs typeface="Courier New" panose="02070309020205020404" pitchFamily="49" charset="0"/>
              </a:rPr>
              <a:t>To </a:t>
            </a:r>
            <a:r>
              <a:rPr lang="en-US" altLang="es-AR" sz="1400" dirty="0">
                <a:solidFill>
                  <a:schemeClr val="tx1"/>
                </a:solidFill>
                <a:latin typeface="Courier New" panose="02070309020205020404" pitchFamily="49" charset="0"/>
                <a:ea typeface="Times New Roman" panose="02020603050405020304" pitchFamily="18" charset="0"/>
                <a:cs typeface="Courier New" panose="02070309020205020404" pitchFamily="49" charset="0"/>
              </a:rPr>
              <a:t>100</a:t>
            </a:r>
            <a:r>
              <a:rPr lang="en-US" altLang="es-AR" sz="1400" dirty="0">
                <a:solidFill>
                  <a:schemeClr val="bg2"/>
                </a:solidFill>
                <a:latin typeface="Courier New" panose="02070309020205020404" pitchFamily="49" charset="0"/>
                <a:ea typeface="Times New Roman" panose="02020603050405020304" pitchFamily="18" charset="0"/>
                <a:cs typeface="Courier New" panose="02070309020205020404" pitchFamily="49" charset="0"/>
              </a:rPr>
              <a:t>               </a:t>
            </a:r>
            <a:r>
              <a:rPr lang="en-US" altLang="es-AR" sz="1400" dirty="0">
                <a:solidFill>
                  <a:srgbClr val="0000FF"/>
                </a:solidFill>
                <a:latin typeface="Courier New" panose="02070309020205020404" pitchFamily="49" charset="0"/>
                <a:ea typeface="Times New Roman" panose="02020603050405020304" pitchFamily="18" charset="0"/>
                <a:cs typeface="Courier New" panose="02070309020205020404" pitchFamily="49" charset="0"/>
              </a:rPr>
              <a:t>For</a:t>
            </a:r>
            <a:r>
              <a:rPr lang="en-US" altLang="es-AR" sz="1400" dirty="0">
                <a:solidFill>
                  <a:schemeClr val="bg2"/>
                </a:solidFill>
                <a:latin typeface="Courier New" panose="02070309020205020404" pitchFamily="49" charset="0"/>
                <a:ea typeface="Times New Roman" panose="02020603050405020304" pitchFamily="18" charset="0"/>
                <a:cs typeface="Courier New" panose="02070309020205020404" pitchFamily="49" charset="0"/>
              </a:rPr>
              <a:t> </a:t>
            </a:r>
            <a:r>
              <a:rPr lang="en-US" altLang="es-AR" sz="1400" dirty="0" err="1">
                <a:solidFill>
                  <a:schemeClr val="tx1"/>
                </a:solidFill>
                <a:latin typeface="Courier New" panose="02070309020205020404" pitchFamily="49" charset="0"/>
                <a:ea typeface="Times New Roman" panose="02020603050405020304" pitchFamily="18" charset="0"/>
                <a:cs typeface="Courier New" panose="02070309020205020404" pitchFamily="49" charset="0"/>
              </a:rPr>
              <a:t>i</a:t>
            </a:r>
            <a:r>
              <a:rPr lang="en-US" altLang="es-AR" sz="1400" dirty="0">
                <a:solidFill>
                  <a:schemeClr val="tx1"/>
                </a:solidFill>
                <a:latin typeface="Courier New" panose="02070309020205020404" pitchFamily="49" charset="0"/>
                <a:ea typeface="Times New Roman" panose="02020603050405020304" pitchFamily="18" charset="0"/>
                <a:cs typeface="Courier New" panose="02070309020205020404" pitchFamily="49" charset="0"/>
              </a:rPr>
              <a:t> = 1 </a:t>
            </a:r>
            <a:r>
              <a:rPr lang="en-US" altLang="es-AR" sz="1400" dirty="0">
                <a:solidFill>
                  <a:srgbClr val="0000FF"/>
                </a:solidFill>
                <a:latin typeface="Courier New" panose="02070309020205020404" pitchFamily="49" charset="0"/>
                <a:ea typeface="Times New Roman" panose="02020603050405020304" pitchFamily="18" charset="0"/>
                <a:cs typeface="Courier New" panose="02070309020205020404" pitchFamily="49" charset="0"/>
              </a:rPr>
              <a:t>To</a:t>
            </a:r>
            <a:r>
              <a:rPr lang="en-US" altLang="es-AR" sz="1400" dirty="0">
                <a:solidFill>
                  <a:schemeClr val="bg2"/>
                </a:solidFill>
                <a:latin typeface="Courier New" panose="02070309020205020404" pitchFamily="49" charset="0"/>
                <a:ea typeface="Times New Roman" panose="02020603050405020304" pitchFamily="18" charset="0"/>
                <a:cs typeface="Courier New" panose="02070309020205020404" pitchFamily="49" charset="0"/>
              </a:rPr>
              <a:t> </a:t>
            </a:r>
            <a:r>
              <a:rPr lang="en-US" altLang="es-AR" sz="1400" dirty="0">
                <a:solidFill>
                  <a:schemeClr val="tx1"/>
                </a:solidFill>
                <a:latin typeface="Courier New" panose="02070309020205020404" pitchFamily="49" charset="0"/>
                <a:ea typeface="Times New Roman" panose="02020603050405020304" pitchFamily="18" charset="0"/>
                <a:cs typeface="Courier New" panose="02070309020205020404" pitchFamily="49" charset="0"/>
              </a:rPr>
              <a:t>100</a:t>
            </a:r>
            <a:r>
              <a:rPr lang="en-US" altLang="es-AR" sz="1400" dirty="0">
                <a:solidFill>
                  <a:schemeClr val="bg2"/>
                </a:solidFill>
                <a:latin typeface="Courier New" panose="02070309020205020404" pitchFamily="49" charset="0"/>
                <a:ea typeface="Times New Roman" panose="02020603050405020304" pitchFamily="18" charset="0"/>
                <a:cs typeface="Courier New" panose="02070309020205020404" pitchFamily="49" charset="0"/>
              </a:rPr>
              <a:t> </a:t>
            </a:r>
            <a:r>
              <a:rPr lang="en-US" altLang="es-AR" sz="1400" dirty="0">
                <a:solidFill>
                  <a:srgbClr val="0000FF"/>
                </a:solidFill>
                <a:latin typeface="Courier New" panose="02070309020205020404" pitchFamily="49" charset="0"/>
                <a:ea typeface="Times New Roman" panose="02020603050405020304" pitchFamily="18" charset="0"/>
                <a:cs typeface="Courier New" panose="02070309020205020404" pitchFamily="49" charset="0"/>
              </a:rPr>
              <a:t>Step</a:t>
            </a:r>
            <a:r>
              <a:rPr lang="en-US" altLang="es-AR" sz="1400" dirty="0">
                <a:solidFill>
                  <a:schemeClr val="bg2"/>
                </a:solidFill>
                <a:latin typeface="Courier New" panose="02070309020205020404" pitchFamily="49" charset="0"/>
                <a:ea typeface="Times New Roman" panose="02020603050405020304" pitchFamily="18" charset="0"/>
                <a:cs typeface="Courier New" panose="02070309020205020404" pitchFamily="49" charset="0"/>
              </a:rPr>
              <a:t> </a:t>
            </a:r>
            <a:r>
              <a:rPr lang="en-US" altLang="es-AR" sz="1400" dirty="0">
                <a:solidFill>
                  <a:schemeClr val="tx1"/>
                </a:solidFill>
                <a:latin typeface="Courier New" panose="02070309020205020404" pitchFamily="49" charset="0"/>
                <a:ea typeface="Times New Roman" panose="02020603050405020304" pitchFamily="18" charset="0"/>
                <a:cs typeface="Courier New" panose="02070309020205020404" pitchFamily="49" charset="0"/>
              </a:rPr>
              <a:t>2</a:t>
            </a:r>
          </a:p>
          <a:p>
            <a:r>
              <a:rPr lang="en-US" altLang="es-AR" sz="1400" dirty="0">
                <a:solidFill>
                  <a:srgbClr val="009900"/>
                </a:solidFill>
                <a:latin typeface="Courier New" panose="02070309020205020404" pitchFamily="49" charset="0"/>
                <a:ea typeface="Times New Roman" panose="02020603050405020304" pitchFamily="18" charset="0"/>
                <a:cs typeface="Courier New" panose="02070309020205020404" pitchFamily="49" charset="0"/>
              </a:rPr>
              <a:t>  ‘</a:t>
            </a:r>
            <a:r>
              <a:rPr lang="en-US" altLang="es-AR" sz="1400" dirty="0" err="1">
                <a:solidFill>
                  <a:srgbClr val="009900"/>
                </a:solidFill>
                <a:latin typeface="Courier New" panose="02070309020205020404" pitchFamily="49" charset="0"/>
                <a:ea typeface="Times New Roman" panose="02020603050405020304" pitchFamily="18" charset="0"/>
                <a:cs typeface="Courier New" panose="02070309020205020404" pitchFamily="49" charset="0"/>
              </a:rPr>
              <a:t>i</a:t>
            </a:r>
            <a:r>
              <a:rPr lang="en-US" altLang="es-AR" sz="1400" dirty="0">
                <a:solidFill>
                  <a:srgbClr val="009900"/>
                </a:solidFill>
                <a:latin typeface="Courier New" panose="02070309020205020404" pitchFamily="49" charset="0"/>
                <a:ea typeface="Times New Roman" panose="02020603050405020304" pitchFamily="18" charset="0"/>
                <a:cs typeface="Courier New" panose="02070309020205020404" pitchFamily="49" charset="0"/>
              </a:rPr>
              <a:t> se </a:t>
            </a:r>
            <a:r>
              <a:rPr lang="en-US" altLang="es-AR" sz="1400" dirty="0" err="1">
                <a:solidFill>
                  <a:srgbClr val="009900"/>
                </a:solidFill>
                <a:latin typeface="Courier New" panose="02070309020205020404" pitchFamily="49" charset="0"/>
                <a:ea typeface="Times New Roman" panose="02020603050405020304" pitchFamily="18" charset="0"/>
                <a:cs typeface="Courier New" panose="02070309020205020404" pitchFamily="49" charset="0"/>
              </a:rPr>
              <a:t>incrementa</a:t>
            </a:r>
            <a:r>
              <a:rPr lang="en-US" altLang="es-AR" sz="1400" dirty="0">
                <a:solidFill>
                  <a:srgbClr val="009900"/>
                </a:solidFill>
                <a:latin typeface="Courier New" panose="02070309020205020404" pitchFamily="49" charset="0"/>
                <a:ea typeface="Times New Roman" panose="02020603050405020304" pitchFamily="18" charset="0"/>
                <a:cs typeface="Courier New" panose="02070309020205020404" pitchFamily="49" charset="0"/>
              </a:rPr>
              <a:t> </a:t>
            </a:r>
            <a:r>
              <a:rPr lang="en-US" altLang="es-AR" sz="1400" dirty="0" err="1">
                <a:solidFill>
                  <a:srgbClr val="009900"/>
                </a:solidFill>
                <a:latin typeface="Courier New" panose="02070309020205020404" pitchFamily="49" charset="0"/>
                <a:ea typeface="Times New Roman" panose="02020603050405020304" pitchFamily="18" charset="0"/>
                <a:cs typeface="Courier New" panose="02070309020205020404" pitchFamily="49" charset="0"/>
              </a:rPr>
              <a:t>en</a:t>
            </a:r>
            <a:r>
              <a:rPr lang="en-US" altLang="es-AR" sz="1400" dirty="0">
                <a:solidFill>
                  <a:srgbClr val="009900"/>
                </a:solidFill>
                <a:latin typeface="Courier New" panose="02070309020205020404" pitchFamily="49" charset="0"/>
                <a:ea typeface="Times New Roman" panose="02020603050405020304" pitchFamily="18" charset="0"/>
                <a:cs typeface="Courier New" panose="02070309020205020404" pitchFamily="49" charset="0"/>
              </a:rPr>
              <a:t> 1	        ‘</a:t>
            </a:r>
            <a:r>
              <a:rPr lang="en-US" altLang="es-AR" sz="1400" dirty="0" err="1">
                <a:solidFill>
                  <a:srgbClr val="009900"/>
                </a:solidFill>
                <a:latin typeface="Courier New" panose="02070309020205020404" pitchFamily="49" charset="0"/>
                <a:ea typeface="Times New Roman" panose="02020603050405020304" pitchFamily="18" charset="0"/>
                <a:cs typeface="Courier New" panose="02070309020205020404" pitchFamily="49" charset="0"/>
              </a:rPr>
              <a:t>i</a:t>
            </a:r>
            <a:r>
              <a:rPr lang="en-US" altLang="es-AR" sz="1400" dirty="0">
                <a:solidFill>
                  <a:srgbClr val="009900"/>
                </a:solidFill>
                <a:latin typeface="Courier New" panose="02070309020205020404" pitchFamily="49" charset="0"/>
                <a:ea typeface="Times New Roman" panose="02020603050405020304" pitchFamily="18" charset="0"/>
                <a:cs typeface="Courier New" panose="02070309020205020404" pitchFamily="49" charset="0"/>
              </a:rPr>
              <a:t> se </a:t>
            </a:r>
            <a:r>
              <a:rPr lang="en-US" altLang="es-AR" sz="1400" dirty="0" err="1">
                <a:solidFill>
                  <a:srgbClr val="009900"/>
                </a:solidFill>
                <a:latin typeface="Courier New" panose="02070309020205020404" pitchFamily="49" charset="0"/>
                <a:ea typeface="Times New Roman" panose="02020603050405020304" pitchFamily="18" charset="0"/>
                <a:cs typeface="Courier New" panose="02070309020205020404" pitchFamily="49" charset="0"/>
              </a:rPr>
              <a:t>incrementa</a:t>
            </a:r>
            <a:r>
              <a:rPr lang="en-US" altLang="es-AR" sz="1400" dirty="0">
                <a:solidFill>
                  <a:srgbClr val="009900"/>
                </a:solidFill>
                <a:latin typeface="Courier New" panose="02070309020205020404" pitchFamily="49" charset="0"/>
                <a:ea typeface="Times New Roman" panose="02020603050405020304" pitchFamily="18" charset="0"/>
                <a:cs typeface="Courier New" panose="02070309020205020404" pitchFamily="49" charset="0"/>
              </a:rPr>
              <a:t> </a:t>
            </a:r>
            <a:r>
              <a:rPr lang="en-US" altLang="es-AR" sz="1400" dirty="0" err="1">
                <a:solidFill>
                  <a:srgbClr val="009900"/>
                </a:solidFill>
                <a:latin typeface="Courier New" panose="02070309020205020404" pitchFamily="49" charset="0"/>
                <a:ea typeface="Times New Roman" panose="02020603050405020304" pitchFamily="18" charset="0"/>
                <a:cs typeface="Courier New" panose="02070309020205020404" pitchFamily="49" charset="0"/>
              </a:rPr>
              <a:t>en</a:t>
            </a:r>
            <a:r>
              <a:rPr lang="en-US" altLang="es-AR" sz="1400" dirty="0">
                <a:solidFill>
                  <a:srgbClr val="009900"/>
                </a:solidFill>
                <a:latin typeface="Courier New" panose="02070309020205020404" pitchFamily="49" charset="0"/>
                <a:ea typeface="Times New Roman" panose="02020603050405020304" pitchFamily="18" charset="0"/>
                <a:cs typeface="Courier New" panose="02070309020205020404" pitchFamily="49" charset="0"/>
              </a:rPr>
              <a:t> 2</a:t>
            </a:r>
          </a:p>
          <a:p>
            <a:r>
              <a:rPr lang="en-US" altLang="es-AR" sz="1400" dirty="0">
                <a:solidFill>
                  <a:srgbClr val="0000FF"/>
                </a:solidFill>
                <a:latin typeface="Courier New" panose="02070309020205020404" pitchFamily="49" charset="0"/>
                <a:ea typeface="Times New Roman" panose="02020603050405020304" pitchFamily="18" charset="0"/>
                <a:cs typeface="Courier New" panose="02070309020205020404" pitchFamily="49" charset="0"/>
              </a:rPr>
              <a:t>Next</a:t>
            </a:r>
            <a:r>
              <a:rPr lang="en-US" altLang="es-AR" sz="1400" dirty="0">
                <a:solidFill>
                  <a:schemeClr val="bg2"/>
                </a:solidFill>
                <a:latin typeface="Courier New" panose="02070309020205020404" pitchFamily="49" charset="0"/>
                <a:ea typeface="Times New Roman" panose="02020603050405020304" pitchFamily="18" charset="0"/>
                <a:cs typeface="Courier New" panose="02070309020205020404" pitchFamily="49" charset="0"/>
              </a:rPr>
              <a:t>                           </a:t>
            </a:r>
            <a:r>
              <a:rPr lang="en-US" altLang="es-AR" sz="1400" dirty="0" err="1">
                <a:solidFill>
                  <a:srgbClr val="0000FF"/>
                </a:solidFill>
                <a:latin typeface="Courier New" panose="02070309020205020404" pitchFamily="49" charset="0"/>
                <a:ea typeface="Times New Roman" panose="02020603050405020304" pitchFamily="18" charset="0"/>
                <a:cs typeface="Courier New" panose="02070309020205020404" pitchFamily="49" charset="0"/>
              </a:rPr>
              <a:t>Next</a:t>
            </a:r>
            <a:endParaRPr lang="pt-BR" altLang="es-AR" sz="1400" dirty="0">
              <a:solidFill>
                <a:srgbClr val="0000FF"/>
              </a:solidFill>
              <a:latin typeface="Courier New" panose="02070309020205020404" pitchFamily="49" charset="0"/>
              <a:ea typeface="Times New Roman" panose="02020603050405020304" pitchFamily="18" charset="0"/>
              <a:cs typeface="Courier New" panose="02070309020205020404" pitchFamily="49"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a:extLst>
              <a:ext uri="{FF2B5EF4-FFF2-40B4-BE49-F238E27FC236}">
                <a16:creationId xmlns:a16="http://schemas.microsoft.com/office/drawing/2014/main" id="{6438076D-39A7-420F-A746-B09706727496}"/>
              </a:ext>
            </a:extLst>
          </p:cNvPr>
          <p:cNvSpPr>
            <a:spLocks noGrp="1" noChangeArrowheads="1"/>
          </p:cNvSpPr>
          <p:nvPr>
            <p:ph type="title"/>
          </p:nvPr>
        </p:nvSpPr>
        <p:spPr/>
        <p:txBody>
          <a:bodyPr/>
          <a:lstStyle/>
          <a:p>
            <a:pPr eaLnBrk="1" hangingPunct="1"/>
            <a:r>
              <a:rPr lang="es-ES" altLang="es-AR"/>
              <a:t>For Next – VB.Net</a:t>
            </a:r>
            <a:endParaRPr lang="en-US" altLang="es-AR"/>
          </a:p>
        </p:txBody>
      </p:sp>
      <p:sp>
        <p:nvSpPr>
          <p:cNvPr id="54275" name="Rectangle 3">
            <a:extLst>
              <a:ext uri="{FF2B5EF4-FFF2-40B4-BE49-F238E27FC236}">
                <a16:creationId xmlns:a16="http://schemas.microsoft.com/office/drawing/2014/main" id="{EAEA5B79-8032-4C58-8A06-08360B28CFCE}"/>
              </a:ext>
            </a:extLst>
          </p:cNvPr>
          <p:cNvSpPr>
            <a:spLocks noGrp="1" noChangeArrowheads="1"/>
          </p:cNvSpPr>
          <p:nvPr>
            <p:ph type="body" idx="1"/>
          </p:nvPr>
        </p:nvSpPr>
        <p:spPr>
          <a:xfrm>
            <a:off x="320675" y="1038225"/>
            <a:ext cx="8410575" cy="1954381"/>
          </a:xfrm>
        </p:spPr>
        <p:txBody>
          <a:bodyPr>
            <a:spAutoFit/>
          </a:bodyPr>
          <a:lstStyle/>
          <a:p>
            <a:pPr eaLnBrk="1" hangingPunct="1">
              <a:buFontTx/>
              <a:buNone/>
            </a:pPr>
            <a:r>
              <a:rPr lang="en-US" altLang="es-AR" sz="2800" b="1" dirty="0"/>
              <a:t>For</a:t>
            </a:r>
            <a:r>
              <a:rPr lang="en-US" altLang="es-AR" sz="2800" dirty="0"/>
              <a:t> </a:t>
            </a:r>
            <a:r>
              <a:rPr lang="en-US" altLang="es-AR" sz="2800" i="1" dirty="0" err="1"/>
              <a:t>contador</a:t>
            </a:r>
            <a:r>
              <a:rPr lang="en-US" altLang="es-AR" sz="2800" dirty="0"/>
              <a:t> </a:t>
            </a:r>
            <a:r>
              <a:rPr lang="en-US" altLang="es-AR" sz="2800" b="1" dirty="0"/>
              <a:t>=</a:t>
            </a:r>
            <a:r>
              <a:rPr lang="en-US" altLang="es-AR" sz="2800" dirty="0"/>
              <a:t> </a:t>
            </a:r>
            <a:r>
              <a:rPr lang="en-US" altLang="es-AR" sz="2800" i="1" dirty="0" err="1"/>
              <a:t>inicio</a:t>
            </a:r>
            <a:r>
              <a:rPr lang="en-US" altLang="es-AR" sz="2800" dirty="0"/>
              <a:t> </a:t>
            </a:r>
            <a:r>
              <a:rPr lang="en-US" altLang="es-AR" sz="2800" b="1" dirty="0"/>
              <a:t>To</a:t>
            </a:r>
            <a:r>
              <a:rPr lang="en-US" altLang="es-AR" sz="2800" dirty="0"/>
              <a:t> </a:t>
            </a:r>
            <a:r>
              <a:rPr lang="en-US" altLang="es-AR" sz="2800" i="1" dirty="0"/>
              <a:t>fin</a:t>
            </a:r>
            <a:r>
              <a:rPr lang="en-US" altLang="es-AR" sz="2800" dirty="0"/>
              <a:t> [</a:t>
            </a:r>
            <a:r>
              <a:rPr lang="en-US" altLang="es-AR" sz="2800" b="1" dirty="0"/>
              <a:t>Step </a:t>
            </a:r>
            <a:r>
              <a:rPr lang="en-US" altLang="es-AR" sz="2800" i="1" dirty="0" err="1"/>
              <a:t>incremento</a:t>
            </a:r>
            <a:r>
              <a:rPr lang="en-US" altLang="es-AR" sz="2800" dirty="0"/>
              <a:t>]</a:t>
            </a:r>
          </a:p>
          <a:p>
            <a:pPr eaLnBrk="1" hangingPunct="1">
              <a:buFontTx/>
              <a:buNone/>
            </a:pPr>
            <a:r>
              <a:rPr lang="en-US" altLang="es-AR" sz="2800" i="1" dirty="0"/>
              <a:t>   statements</a:t>
            </a:r>
          </a:p>
          <a:p>
            <a:pPr eaLnBrk="1" hangingPunct="1">
              <a:buFontTx/>
              <a:buNone/>
            </a:pPr>
            <a:r>
              <a:rPr lang="en-US" altLang="es-AR" sz="2800" i="1" dirty="0"/>
              <a:t>   </a:t>
            </a:r>
            <a:r>
              <a:rPr lang="en-US" altLang="es-AR" sz="2800" b="1" dirty="0"/>
              <a:t>Exit For</a:t>
            </a:r>
            <a:r>
              <a:rPr lang="en-US" altLang="es-AR" sz="2800" dirty="0"/>
              <a:t> </a:t>
            </a:r>
          </a:p>
          <a:p>
            <a:pPr eaLnBrk="1" hangingPunct="1">
              <a:buFontTx/>
              <a:buNone/>
            </a:pPr>
            <a:r>
              <a:rPr lang="en-US" altLang="es-AR" sz="2800" b="1" dirty="0"/>
              <a:t>Next</a:t>
            </a:r>
            <a:r>
              <a:rPr lang="en-US" altLang="es-AR" dirty="0"/>
              <a:t> </a:t>
            </a:r>
          </a:p>
        </p:txBody>
      </p:sp>
      <p:sp>
        <p:nvSpPr>
          <p:cNvPr id="7" name="TextBox 3">
            <a:extLst>
              <a:ext uri="{FF2B5EF4-FFF2-40B4-BE49-F238E27FC236}">
                <a16:creationId xmlns:a16="http://schemas.microsoft.com/office/drawing/2014/main" id="{DACC3172-0659-45B5-91EE-D747DF6F3F54}"/>
              </a:ext>
            </a:extLst>
          </p:cNvPr>
          <p:cNvSpPr txBox="1"/>
          <p:nvPr/>
        </p:nvSpPr>
        <p:spPr>
          <a:xfrm>
            <a:off x="342900" y="3429000"/>
            <a:ext cx="8388350" cy="954107"/>
          </a:xfrm>
          <a:prstGeom prst="rect">
            <a:avLst/>
          </a:prstGeom>
          <a:solidFill>
            <a:schemeClr val="bg1">
              <a:lumMod val="95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pt-BR" altLang="es-AR" sz="1400" dirty="0">
                <a:solidFill>
                  <a:srgbClr val="0000FF"/>
                </a:solidFill>
                <a:latin typeface="Courier New" panose="02070309020205020404" pitchFamily="49" charset="0"/>
                <a:ea typeface="Times New Roman" panose="02020603050405020304" pitchFamily="18" charset="0"/>
                <a:cs typeface="Courier New" panose="02070309020205020404" pitchFamily="49" charset="0"/>
              </a:rPr>
              <a:t>Dim </a:t>
            </a:r>
            <a:r>
              <a:rPr lang="pt-BR" altLang="es-AR" sz="1400" dirty="0">
                <a:solidFill>
                  <a:schemeClr val="tx1"/>
                </a:solidFill>
                <a:latin typeface="Courier New" panose="02070309020205020404" pitchFamily="49" charset="0"/>
                <a:ea typeface="Times New Roman" panose="02020603050405020304" pitchFamily="18" charset="0"/>
                <a:cs typeface="Courier New" panose="02070309020205020404" pitchFamily="49" charset="0"/>
              </a:rPr>
              <a:t>item</a:t>
            </a:r>
            <a:r>
              <a:rPr lang="pt-BR" altLang="es-AR" sz="1400" dirty="0">
                <a:solidFill>
                  <a:schemeClr val="bg2"/>
                </a:solidFill>
                <a:latin typeface="Courier New" panose="02070309020205020404" pitchFamily="49" charset="0"/>
                <a:ea typeface="Times New Roman" panose="02020603050405020304" pitchFamily="18" charset="0"/>
                <a:cs typeface="Courier New" panose="02070309020205020404" pitchFamily="49" charset="0"/>
              </a:rPr>
              <a:t> </a:t>
            </a:r>
            <a:r>
              <a:rPr lang="pt-BR" altLang="es-AR" sz="1400" dirty="0">
                <a:solidFill>
                  <a:srgbClr val="0000FF"/>
                </a:solidFill>
                <a:latin typeface="Courier New" panose="02070309020205020404" pitchFamily="49" charset="0"/>
                <a:ea typeface="Times New Roman" panose="02020603050405020304" pitchFamily="18" charset="0"/>
                <a:cs typeface="Courier New" panose="02070309020205020404" pitchFamily="49" charset="0"/>
              </a:rPr>
              <a:t>As Integer</a:t>
            </a:r>
          </a:p>
          <a:p>
            <a:r>
              <a:rPr lang="pt-BR" altLang="es-AR" sz="1400" dirty="0">
                <a:solidFill>
                  <a:srgbClr val="0000FF"/>
                </a:solidFill>
                <a:latin typeface="Courier New" panose="02070309020205020404" pitchFamily="49" charset="0"/>
                <a:ea typeface="Times New Roman" panose="02020603050405020304" pitchFamily="18" charset="0"/>
                <a:cs typeface="Courier New" panose="02070309020205020404" pitchFamily="49" charset="0"/>
              </a:rPr>
              <a:t>For </a:t>
            </a:r>
            <a:r>
              <a:rPr lang="pt-BR" altLang="es-AR" sz="1400" dirty="0">
                <a:solidFill>
                  <a:schemeClr val="tx1"/>
                </a:solidFill>
                <a:latin typeface="Courier New" panose="02070309020205020404" pitchFamily="49" charset="0"/>
                <a:ea typeface="Times New Roman" panose="02020603050405020304" pitchFamily="18" charset="0"/>
                <a:cs typeface="Courier New" panose="02070309020205020404" pitchFamily="49" charset="0"/>
              </a:rPr>
              <a:t>item = 1 </a:t>
            </a:r>
            <a:r>
              <a:rPr lang="pt-BR" altLang="es-AR" sz="1400" dirty="0">
                <a:solidFill>
                  <a:srgbClr val="0000FF"/>
                </a:solidFill>
                <a:latin typeface="Courier New" panose="02070309020205020404" pitchFamily="49" charset="0"/>
                <a:ea typeface="Times New Roman" panose="02020603050405020304" pitchFamily="18" charset="0"/>
                <a:cs typeface="Courier New" panose="02070309020205020404" pitchFamily="49" charset="0"/>
              </a:rPr>
              <a:t>To </a:t>
            </a:r>
            <a:r>
              <a:rPr lang="pt-BR" altLang="es-AR" sz="1400" dirty="0">
                <a:solidFill>
                  <a:schemeClr val="tx1"/>
                </a:solidFill>
                <a:latin typeface="Courier New" panose="02070309020205020404" pitchFamily="49" charset="0"/>
                <a:ea typeface="Times New Roman" panose="02020603050405020304" pitchFamily="18" charset="0"/>
                <a:cs typeface="Courier New" panose="02070309020205020404" pitchFamily="49" charset="0"/>
              </a:rPr>
              <a:t>20</a:t>
            </a:r>
          </a:p>
          <a:p>
            <a:r>
              <a:rPr lang="pt-BR" altLang="es-AR" sz="1400" dirty="0">
                <a:solidFill>
                  <a:schemeClr val="tx1"/>
                </a:solidFill>
                <a:latin typeface="Courier New" panose="02070309020205020404" pitchFamily="49" charset="0"/>
                <a:ea typeface="Times New Roman" panose="02020603050405020304" pitchFamily="18" charset="0"/>
                <a:cs typeface="Courier New" panose="02070309020205020404" pitchFamily="49" charset="0"/>
              </a:rPr>
              <a:t>	Console.WriteLine(item)</a:t>
            </a:r>
          </a:p>
          <a:p>
            <a:r>
              <a:rPr lang="pt-BR" altLang="es-AR" sz="1400" dirty="0">
                <a:solidFill>
                  <a:srgbClr val="0000FF"/>
                </a:solidFill>
                <a:latin typeface="Courier New" panose="02070309020205020404" pitchFamily="49" charset="0"/>
                <a:ea typeface="Times New Roman" panose="02020603050405020304" pitchFamily="18" charset="0"/>
                <a:cs typeface="Courier New" panose="02070309020205020404" pitchFamily="49" charset="0"/>
              </a:rPr>
              <a:t>Next</a:t>
            </a:r>
          </a:p>
        </p:txBody>
      </p:sp>
      <p:sp>
        <p:nvSpPr>
          <p:cNvPr id="8" name="TextBox 3">
            <a:extLst>
              <a:ext uri="{FF2B5EF4-FFF2-40B4-BE49-F238E27FC236}">
                <a16:creationId xmlns:a16="http://schemas.microsoft.com/office/drawing/2014/main" id="{7E0372AF-4C4C-485C-A490-A2046D952B91}"/>
              </a:ext>
            </a:extLst>
          </p:cNvPr>
          <p:cNvSpPr txBox="1"/>
          <p:nvPr/>
        </p:nvSpPr>
        <p:spPr>
          <a:xfrm>
            <a:off x="377825" y="4953000"/>
            <a:ext cx="8388350" cy="738664"/>
          </a:xfrm>
          <a:prstGeom prst="rect">
            <a:avLst/>
          </a:prstGeom>
          <a:solidFill>
            <a:schemeClr val="bg1">
              <a:lumMod val="95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pt-BR" altLang="es-AR" sz="1400" dirty="0">
                <a:solidFill>
                  <a:srgbClr val="0000FF"/>
                </a:solidFill>
                <a:latin typeface="Courier New" panose="02070309020205020404" pitchFamily="49" charset="0"/>
                <a:ea typeface="Times New Roman" panose="02020603050405020304" pitchFamily="18" charset="0"/>
                <a:cs typeface="Courier New" panose="02070309020205020404" pitchFamily="49" charset="0"/>
              </a:rPr>
              <a:t>For </a:t>
            </a:r>
            <a:r>
              <a:rPr lang="pt-BR" altLang="es-AR" sz="1400" dirty="0">
                <a:solidFill>
                  <a:schemeClr val="tx1"/>
                </a:solidFill>
                <a:latin typeface="Courier New" panose="02070309020205020404" pitchFamily="49" charset="0"/>
                <a:ea typeface="Times New Roman" panose="02020603050405020304" pitchFamily="18" charset="0"/>
                <a:cs typeface="Courier New" panose="02070309020205020404" pitchFamily="49" charset="0"/>
              </a:rPr>
              <a:t>item</a:t>
            </a:r>
            <a:r>
              <a:rPr lang="pt-BR" altLang="es-AR" sz="1400" dirty="0">
                <a:solidFill>
                  <a:schemeClr val="bg2"/>
                </a:solidFill>
                <a:latin typeface="Courier New" panose="02070309020205020404" pitchFamily="49" charset="0"/>
                <a:ea typeface="Times New Roman" panose="02020603050405020304" pitchFamily="18" charset="0"/>
                <a:cs typeface="Courier New" panose="02070309020205020404" pitchFamily="49" charset="0"/>
              </a:rPr>
              <a:t> </a:t>
            </a:r>
            <a:r>
              <a:rPr lang="pt-BR" altLang="es-AR" sz="1400" dirty="0">
                <a:solidFill>
                  <a:srgbClr val="0000FF"/>
                </a:solidFill>
                <a:latin typeface="Courier New" panose="02070309020205020404" pitchFamily="49" charset="0"/>
                <a:ea typeface="Times New Roman" panose="02020603050405020304" pitchFamily="18" charset="0"/>
                <a:cs typeface="Courier New" panose="02070309020205020404" pitchFamily="49" charset="0"/>
              </a:rPr>
              <a:t>As Integer</a:t>
            </a:r>
            <a:r>
              <a:rPr lang="pt-BR" altLang="es-AR" sz="1400" dirty="0">
                <a:solidFill>
                  <a:schemeClr val="bg2"/>
                </a:solidFill>
                <a:latin typeface="Courier New" panose="02070309020205020404" pitchFamily="49" charset="0"/>
                <a:ea typeface="Times New Roman" panose="02020603050405020304" pitchFamily="18" charset="0"/>
                <a:cs typeface="Courier New" panose="02070309020205020404" pitchFamily="49" charset="0"/>
              </a:rPr>
              <a:t> </a:t>
            </a:r>
            <a:r>
              <a:rPr lang="pt-BR" altLang="es-AR" sz="1400" dirty="0">
                <a:solidFill>
                  <a:schemeClr val="tx1"/>
                </a:solidFill>
                <a:latin typeface="Courier New" panose="02070309020205020404" pitchFamily="49" charset="0"/>
                <a:ea typeface="Times New Roman" panose="02020603050405020304" pitchFamily="18" charset="0"/>
                <a:cs typeface="Courier New" panose="02070309020205020404" pitchFamily="49" charset="0"/>
              </a:rPr>
              <a:t>= 20 </a:t>
            </a:r>
            <a:r>
              <a:rPr lang="pt-BR" altLang="es-AR" sz="1400" dirty="0">
                <a:solidFill>
                  <a:srgbClr val="0000FF"/>
                </a:solidFill>
                <a:latin typeface="Courier New" panose="02070309020205020404" pitchFamily="49" charset="0"/>
                <a:ea typeface="Times New Roman" panose="02020603050405020304" pitchFamily="18" charset="0"/>
                <a:cs typeface="Courier New" panose="02070309020205020404" pitchFamily="49" charset="0"/>
              </a:rPr>
              <a:t>To </a:t>
            </a:r>
            <a:r>
              <a:rPr lang="pt-BR" altLang="es-AR" sz="1400" dirty="0">
                <a:solidFill>
                  <a:schemeClr val="tx1"/>
                </a:solidFill>
                <a:latin typeface="Courier New" panose="02070309020205020404" pitchFamily="49" charset="0"/>
                <a:ea typeface="Times New Roman" panose="02020603050405020304" pitchFamily="18" charset="0"/>
                <a:cs typeface="Courier New" panose="02070309020205020404" pitchFamily="49" charset="0"/>
              </a:rPr>
              <a:t>1</a:t>
            </a:r>
            <a:r>
              <a:rPr lang="pt-BR" altLang="es-AR" sz="1400" dirty="0">
                <a:solidFill>
                  <a:schemeClr val="bg2"/>
                </a:solidFill>
                <a:latin typeface="Courier New" panose="02070309020205020404" pitchFamily="49" charset="0"/>
                <a:ea typeface="Times New Roman" panose="02020603050405020304" pitchFamily="18" charset="0"/>
                <a:cs typeface="Courier New" panose="02070309020205020404" pitchFamily="49" charset="0"/>
              </a:rPr>
              <a:t> </a:t>
            </a:r>
            <a:r>
              <a:rPr lang="pt-BR" altLang="es-AR" sz="1400" dirty="0">
                <a:solidFill>
                  <a:srgbClr val="0000FF"/>
                </a:solidFill>
                <a:latin typeface="Courier New" panose="02070309020205020404" pitchFamily="49" charset="0"/>
                <a:ea typeface="Times New Roman" panose="02020603050405020304" pitchFamily="18" charset="0"/>
                <a:cs typeface="Courier New" panose="02070309020205020404" pitchFamily="49" charset="0"/>
              </a:rPr>
              <a:t>Step</a:t>
            </a:r>
            <a:r>
              <a:rPr lang="pt-BR" altLang="es-AR" sz="1400" dirty="0">
                <a:solidFill>
                  <a:schemeClr val="bg2"/>
                </a:solidFill>
                <a:latin typeface="Courier New" panose="02070309020205020404" pitchFamily="49" charset="0"/>
                <a:ea typeface="Times New Roman" panose="02020603050405020304" pitchFamily="18" charset="0"/>
                <a:cs typeface="Courier New" panose="02070309020205020404" pitchFamily="49" charset="0"/>
              </a:rPr>
              <a:t> </a:t>
            </a:r>
            <a:r>
              <a:rPr lang="pt-BR" altLang="es-AR" sz="1400" dirty="0">
                <a:solidFill>
                  <a:schemeClr val="tx1"/>
                </a:solidFill>
                <a:latin typeface="Courier New" panose="02070309020205020404" pitchFamily="49" charset="0"/>
                <a:ea typeface="Times New Roman" panose="02020603050405020304" pitchFamily="18" charset="0"/>
                <a:cs typeface="Courier New" panose="02070309020205020404" pitchFamily="49" charset="0"/>
              </a:rPr>
              <a:t>-1</a:t>
            </a:r>
          </a:p>
          <a:p>
            <a:r>
              <a:rPr lang="pt-BR" altLang="es-AR" sz="1400" dirty="0">
                <a:solidFill>
                  <a:srgbClr val="0000FF"/>
                </a:solidFill>
                <a:latin typeface="Courier New" panose="02070309020205020404" pitchFamily="49" charset="0"/>
                <a:ea typeface="Times New Roman" panose="02020603050405020304" pitchFamily="18" charset="0"/>
                <a:cs typeface="Courier New" panose="02070309020205020404" pitchFamily="49" charset="0"/>
              </a:rPr>
              <a:t>	</a:t>
            </a:r>
            <a:r>
              <a:rPr lang="pt-BR" altLang="es-AR" sz="1400" dirty="0">
                <a:solidFill>
                  <a:schemeClr val="tx1"/>
                </a:solidFill>
                <a:latin typeface="Courier New" panose="02070309020205020404" pitchFamily="49" charset="0"/>
                <a:ea typeface="Times New Roman" panose="02020603050405020304" pitchFamily="18" charset="0"/>
                <a:cs typeface="Courier New" panose="02070309020205020404" pitchFamily="49" charset="0"/>
              </a:rPr>
              <a:t>Console.WriteLine(item)</a:t>
            </a:r>
          </a:p>
          <a:p>
            <a:r>
              <a:rPr lang="pt-BR" altLang="es-AR" sz="1400" dirty="0">
                <a:solidFill>
                  <a:srgbClr val="0000FF"/>
                </a:solidFill>
                <a:latin typeface="Courier New" panose="02070309020205020404" pitchFamily="49" charset="0"/>
                <a:ea typeface="Times New Roman" panose="02020603050405020304" pitchFamily="18" charset="0"/>
                <a:cs typeface="Courier New" panose="02070309020205020404" pitchFamily="49" charset="0"/>
              </a:rPr>
              <a:t>Next</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a:extLst>
              <a:ext uri="{FF2B5EF4-FFF2-40B4-BE49-F238E27FC236}">
                <a16:creationId xmlns:a16="http://schemas.microsoft.com/office/drawing/2014/main" id="{3B9C5CD4-DA09-4C67-9FCE-4932EBE74AB9}"/>
              </a:ext>
            </a:extLst>
          </p:cNvPr>
          <p:cNvSpPr>
            <a:spLocks noGrp="1" noChangeArrowheads="1"/>
          </p:cNvSpPr>
          <p:nvPr>
            <p:ph type="title"/>
          </p:nvPr>
        </p:nvSpPr>
        <p:spPr/>
        <p:txBody>
          <a:bodyPr/>
          <a:lstStyle/>
          <a:p>
            <a:pPr eaLnBrk="1" hangingPunct="1"/>
            <a:r>
              <a:rPr lang="en-US" altLang="es-AR"/>
              <a:t>For – C#</a:t>
            </a:r>
          </a:p>
        </p:txBody>
      </p:sp>
      <p:sp>
        <p:nvSpPr>
          <p:cNvPr id="56323" name="Rectangle 3">
            <a:extLst>
              <a:ext uri="{FF2B5EF4-FFF2-40B4-BE49-F238E27FC236}">
                <a16:creationId xmlns:a16="http://schemas.microsoft.com/office/drawing/2014/main" id="{0AFF2707-2C09-4AD0-AC8E-97C7B4F47FE5}"/>
              </a:ext>
            </a:extLst>
          </p:cNvPr>
          <p:cNvSpPr>
            <a:spLocks noGrp="1" noChangeArrowheads="1"/>
          </p:cNvSpPr>
          <p:nvPr>
            <p:ph type="body" idx="1"/>
          </p:nvPr>
        </p:nvSpPr>
        <p:spPr>
          <a:xfrm>
            <a:off x="611188" y="1139825"/>
            <a:ext cx="8120062" cy="1954381"/>
          </a:xfrm>
        </p:spPr>
        <p:txBody>
          <a:bodyPr>
            <a:spAutoFit/>
          </a:bodyPr>
          <a:lstStyle/>
          <a:p>
            <a:pPr eaLnBrk="1" hangingPunct="1">
              <a:buFontTx/>
              <a:buNone/>
            </a:pPr>
            <a:r>
              <a:rPr lang="en-US" altLang="es-AR" sz="2800" i="1" dirty="0"/>
              <a:t>for (</a:t>
            </a:r>
            <a:r>
              <a:rPr lang="en-US" altLang="es-AR" sz="2800" i="1" dirty="0" err="1"/>
              <a:t>contador</a:t>
            </a:r>
            <a:r>
              <a:rPr lang="en-US" altLang="es-AR" sz="2800" i="1" dirty="0"/>
              <a:t>; </a:t>
            </a:r>
            <a:r>
              <a:rPr lang="en-US" altLang="es-AR" sz="2800" i="1" dirty="0" err="1"/>
              <a:t>expresion</a:t>
            </a:r>
            <a:r>
              <a:rPr lang="en-US" altLang="es-AR" sz="2800" i="1" dirty="0"/>
              <a:t>; </a:t>
            </a:r>
            <a:r>
              <a:rPr lang="en-US" altLang="es-AR" sz="2800" i="1" dirty="0" err="1"/>
              <a:t>incremento</a:t>
            </a:r>
            <a:r>
              <a:rPr lang="en-US" altLang="es-AR" sz="2800" i="1" dirty="0"/>
              <a:t>)</a:t>
            </a:r>
          </a:p>
          <a:p>
            <a:pPr eaLnBrk="1" hangingPunct="1">
              <a:buFontTx/>
              <a:buNone/>
            </a:pPr>
            <a:r>
              <a:rPr lang="en-US" altLang="es-AR" sz="2800" i="1" dirty="0"/>
              <a:t>{</a:t>
            </a:r>
          </a:p>
          <a:p>
            <a:pPr eaLnBrk="1" hangingPunct="1">
              <a:buFontTx/>
              <a:buNone/>
            </a:pPr>
            <a:r>
              <a:rPr lang="en-US" altLang="es-AR" sz="2800" i="1" dirty="0"/>
              <a:t>   statements </a:t>
            </a:r>
          </a:p>
          <a:p>
            <a:pPr eaLnBrk="1" hangingPunct="1">
              <a:buFontTx/>
              <a:buNone/>
            </a:pPr>
            <a:r>
              <a:rPr lang="en-US" altLang="es-AR" sz="2800" i="1" dirty="0"/>
              <a:t>}</a:t>
            </a:r>
          </a:p>
        </p:txBody>
      </p:sp>
      <p:sp>
        <p:nvSpPr>
          <p:cNvPr id="7" name="TextBox 3">
            <a:extLst>
              <a:ext uri="{FF2B5EF4-FFF2-40B4-BE49-F238E27FC236}">
                <a16:creationId xmlns:a16="http://schemas.microsoft.com/office/drawing/2014/main" id="{43FC5E0F-E5C4-4E1A-AD2B-A58B155C7D3A}"/>
              </a:ext>
            </a:extLst>
          </p:cNvPr>
          <p:cNvSpPr txBox="1"/>
          <p:nvPr/>
        </p:nvSpPr>
        <p:spPr>
          <a:xfrm>
            <a:off x="491403" y="3581400"/>
            <a:ext cx="8388350" cy="523220"/>
          </a:xfrm>
          <a:prstGeom prst="rect">
            <a:avLst/>
          </a:prstGeom>
          <a:solidFill>
            <a:schemeClr val="bg1">
              <a:lumMod val="95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pt-BR" altLang="es-AR" sz="1400" dirty="0">
                <a:solidFill>
                  <a:srgbClr val="0000FF"/>
                </a:solidFill>
                <a:latin typeface="Courier New" panose="02070309020205020404" pitchFamily="49" charset="0"/>
                <a:ea typeface="Times New Roman" panose="02020603050405020304" pitchFamily="18" charset="0"/>
                <a:cs typeface="Courier New" panose="02070309020205020404" pitchFamily="49" charset="0"/>
              </a:rPr>
              <a:t>for </a:t>
            </a:r>
            <a:r>
              <a:rPr lang="pt-BR" altLang="es-AR" sz="1400" dirty="0">
                <a:solidFill>
                  <a:schemeClr val="tx1"/>
                </a:solidFill>
                <a:latin typeface="Courier New" panose="02070309020205020404" pitchFamily="49" charset="0"/>
                <a:ea typeface="Times New Roman" panose="02020603050405020304" pitchFamily="18" charset="0"/>
                <a:cs typeface="Courier New" panose="02070309020205020404" pitchFamily="49" charset="0"/>
              </a:rPr>
              <a:t>(</a:t>
            </a:r>
            <a:r>
              <a:rPr lang="pt-BR" altLang="es-AR" sz="1400" dirty="0">
                <a:solidFill>
                  <a:srgbClr val="0000FF"/>
                </a:solidFill>
                <a:latin typeface="Courier New" panose="02070309020205020404" pitchFamily="49" charset="0"/>
                <a:ea typeface="Times New Roman" panose="02020603050405020304" pitchFamily="18" charset="0"/>
                <a:cs typeface="Courier New" panose="02070309020205020404" pitchFamily="49" charset="0"/>
              </a:rPr>
              <a:t>int</a:t>
            </a:r>
            <a:r>
              <a:rPr lang="pt-BR" altLang="es-AR" sz="1400" dirty="0">
                <a:solidFill>
                  <a:schemeClr val="bg2"/>
                </a:solidFill>
                <a:latin typeface="Courier New" panose="02070309020205020404" pitchFamily="49" charset="0"/>
                <a:ea typeface="Times New Roman" panose="02020603050405020304" pitchFamily="18" charset="0"/>
                <a:cs typeface="Courier New" panose="02070309020205020404" pitchFamily="49" charset="0"/>
              </a:rPr>
              <a:t> </a:t>
            </a:r>
            <a:r>
              <a:rPr lang="pt-BR" altLang="es-AR" sz="1400" dirty="0">
                <a:solidFill>
                  <a:schemeClr val="tx1"/>
                </a:solidFill>
                <a:latin typeface="Courier New" panose="02070309020205020404" pitchFamily="49" charset="0"/>
                <a:ea typeface="Times New Roman" panose="02020603050405020304" pitchFamily="18" charset="0"/>
                <a:cs typeface="Courier New" panose="02070309020205020404" pitchFamily="49" charset="0"/>
              </a:rPr>
              <a:t>item</a:t>
            </a:r>
            <a:r>
              <a:rPr lang="pt-BR" altLang="es-AR" sz="1400" dirty="0">
                <a:solidFill>
                  <a:schemeClr val="bg2"/>
                </a:solidFill>
                <a:latin typeface="Courier New" panose="02070309020205020404" pitchFamily="49" charset="0"/>
                <a:ea typeface="Times New Roman" panose="02020603050405020304" pitchFamily="18" charset="0"/>
                <a:cs typeface="Courier New" panose="02070309020205020404" pitchFamily="49" charset="0"/>
              </a:rPr>
              <a:t> </a:t>
            </a:r>
            <a:r>
              <a:rPr lang="pt-BR" altLang="es-AR" sz="1400" dirty="0">
                <a:solidFill>
                  <a:schemeClr val="folHlink"/>
                </a:solidFill>
                <a:latin typeface="Courier New" panose="02070309020205020404" pitchFamily="49" charset="0"/>
                <a:ea typeface="Times New Roman" panose="02020603050405020304" pitchFamily="18" charset="0"/>
                <a:cs typeface="Courier New" panose="02070309020205020404" pitchFamily="49" charset="0"/>
              </a:rPr>
              <a:t>=</a:t>
            </a:r>
            <a:r>
              <a:rPr lang="pt-BR" altLang="es-AR" sz="1400" dirty="0">
                <a:solidFill>
                  <a:schemeClr val="bg2"/>
                </a:solidFill>
                <a:latin typeface="Courier New" panose="02070309020205020404" pitchFamily="49" charset="0"/>
                <a:ea typeface="Times New Roman" panose="02020603050405020304" pitchFamily="18" charset="0"/>
                <a:cs typeface="Courier New" panose="02070309020205020404" pitchFamily="49" charset="0"/>
              </a:rPr>
              <a:t> </a:t>
            </a:r>
            <a:r>
              <a:rPr lang="pt-BR" altLang="es-AR" sz="1400" dirty="0">
                <a:solidFill>
                  <a:schemeClr val="tx1"/>
                </a:solidFill>
                <a:latin typeface="Courier New" panose="02070309020205020404" pitchFamily="49" charset="0"/>
                <a:ea typeface="Times New Roman" panose="02020603050405020304" pitchFamily="18" charset="0"/>
                <a:cs typeface="Courier New" panose="02070309020205020404" pitchFamily="49" charset="0"/>
              </a:rPr>
              <a:t>1; i&lt;=10; i++) </a:t>
            </a:r>
            <a:r>
              <a:rPr lang="pt-BR" altLang="es-AR" sz="1400" dirty="0">
                <a:solidFill>
                  <a:srgbClr val="0000FF"/>
                </a:solidFill>
                <a:latin typeface="Courier New" panose="02070309020205020404" pitchFamily="49" charset="0"/>
                <a:ea typeface="Times New Roman" panose="02020603050405020304" pitchFamily="18" charset="0"/>
                <a:cs typeface="Courier New" panose="02070309020205020404" pitchFamily="49" charset="0"/>
              </a:rPr>
              <a:t>	</a:t>
            </a:r>
          </a:p>
          <a:p>
            <a:r>
              <a:rPr lang="pt-BR" altLang="es-AR" sz="1400" dirty="0">
                <a:solidFill>
                  <a:srgbClr val="0000FF"/>
                </a:solidFill>
                <a:latin typeface="Courier New" panose="02070309020205020404" pitchFamily="49" charset="0"/>
                <a:ea typeface="Times New Roman" panose="02020603050405020304" pitchFamily="18" charset="0"/>
                <a:cs typeface="Courier New" panose="02070309020205020404" pitchFamily="49" charset="0"/>
              </a:rPr>
              <a:t>	</a:t>
            </a:r>
            <a:r>
              <a:rPr lang="pt-BR" altLang="es-AR" sz="1400" dirty="0">
                <a:solidFill>
                  <a:schemeClr val="tx1"/>
                </a:solidFill>
                <a:latin typeface="Courier New" panose="02070309020205020404" pitchFamily="49" charset="0"/>
                <a:ea typeface="Times New Roman" panose="02020603050405020304" pitchFamily="18" charset="0"/>
                <a:cs typeface="Courier New" panose="02070309020205020404" pitchFamily="49" charset="0"/>
              </a:rPr>
              <a:t>Console.WriteLine(i);</a:t>
            </a:r>
          </a:p>
        </p:txBody>
      </p:sp>
      <p:sp>
        <p:nvSpPr>
          <p:cNvPr id="8" name="TextBox 3">
            <a:extLst>
              <a:ext uri="{FF2B5EF4-FFF2-40B4-BE49-F238E27FC236}">
                <a16:creationId xmlns:a16="http://schemas.microsoft.com/office/drawing/2014/main" id="{D8FE5721-FE22-4032-8AFF-3B19F3DF6481}"/>
              </a:ext>
            </a:extLst>
          </p:cNvPr>
          <p:cNvSpPr txBox="1"/>
          <p:nvPr/>
        </p:nvSpPr>
        <p:spPr>
          <a:xfrm>
            <a:off x="533400" y="4418668"/>
            <a:ext cx="8388350" cy="954107"/>
          </a:xfrm>
          <a:prstGeom prst="rect">
            <a:avLst/>
          </a:prstGeom>
          <a:solidFill>
            <a:schemeClr val="bg1">
              <a:lumMod val="95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pt-BR" altLang="es-AR" sz="1400" dirty="0">
                <a:solidFill>
                  <a:srgbClr val="0000FF"/>
                </a:solidFill>
                <a:latin typeface="Courier New" panose="02070309020205020404" pitchFamily="49" charset="0"/>
                <a:ea typeface="Times New Roman" panose="02020603050405020304" pitchFamily="18" charset="0"/>
                <a:cs typeface="Courier New" panose="02070309020205020404" pitchFamily="49" charset="0"/>
              </a:rPr>
              <a:t>for </a:t>
            </a:r>
            <a:r>
              <a:rPr lang="pt-BR" altLang="es-AR" sz="1400" dirty="0">
                <a:solidFill>
                  <a:schemeClr val="tx1"/>
                </a:solidFill>
                <a:latin typeface="Courier New" panose="02070309020205020404" pitchFamily="49" charset="0"/>
                <a:ea typeface="Times New Roman" panose="02020603050405020304" pitchFamily="18" charset="0"/>
                <a:cs typeface="Courier New" panose="02070309020205020404" pitchFamily="49" charset="0"/>
              </a:rPr>
              <a:t>(</a:t>
            </a:r>
            <a:r>
              <a:rPr lang="pt-BR" altLang="es-AR" sz="1400" dirty="0">
                <a:solidFill>
                  <a:srgbClr val="0000FF"/>
                </a:solidFill>
                <a:latin typeface="Courier New" panose="02070309020205020404" pitchFamily="49" charset="0"/>
                <a:ea typeface="Times New Roman" panose="02020603050405020304" pitchFamily="18" charset="0"/>
                <a:cs typeface="Courier New" panose="02070309020205020404" pitchFamily="49" charset="0"/>
              </a:rPr>
              <a:t>int</a:t>
            </a:r>
            <a:r>
              <a:rPr lang="pt-BR" altLang="es-AR" sz="1400" dirty="0">
                <a:solidFill>
                  <a:schemeClr val="bg2"/>
                </a:solidFill>
                <a:latin typeface="Courier New" panose="02070309020205020404" pitchFamily="49" charset="0"/>
                <a:ea typeface="Times New Roman" panose="02020603050405020304" pitchFamily="18" charset="0"/>
                <a:cs typeface="Courier New" panose="02070309020205020404" pitchFamily="49" charset="0"/>
              </a:rPr>
              <a:t> </a:t>
            </a:r>
            <a:r>
              <a:rPr lang="pt-BR" altLang="es-AR" sz="1400" dirty="0">
                <a:solidFill>
                  <a:schemeClr val="tx1"/>
                </a:solidFill>
                <a:latin typeface="Courier New" panose="02070309020205020404" pitchFamily="49" charset="0"/>
                <a:ea typeface="Times New Roman" panose="02020603050405020304" pitchFamily="18" charset="0"/>
                <a:cs typeface="Courier New" panose="02070309020205020404" pitchFamily="49" charset="0"/>
              </a:rPr>
              <a:t>item = 1; i&lt;=10; i++)</a:t>
            </a:r>
          </a:p>
          <a:p>
            <a:r>
              <a:rPr lang="pt-BR" altLang="es-AR" sz="1400" dirty="0">
                <a:solidFill>
                  <a:schemeClr val="tx1"/>
                </a:solidFill>
                <a:latin typeface="Courier New" panose="02070309020205020404" pitchFamily="49" charset="0"/>
                <a:ea typeface="Times New Roman" panose="02020603050405020304" pitchFamily="18" charset="0"/>
                <a:cs typeface="Courier New" panose="02070309020205020404" pitchFamily="49" charset="0"/>
              </a:rPr>
              <a:t>{ 	</a:t>
            </a:r>
          </a:p>
          <a:p>
            <a:r>
              <a:rPr lang="pt-BR" altLang="es-AR" sz="1400" dirty="0">
                <a:solidFill>
                  <a:schemeClr val="tx1"/>
                </a:solidFill>
                <a:latin typeface="Courier New" panose="02070309020205020404" pitchFamily="49" charset="0"/>
                <a:ea typeface="Times New Roman" panose="02020603050405020304" pitchFamily="18" charset="0"/>
                <a:cs typeface="Courier New" panose="02070309020205020404" pitchFamily="49" charset="0"/>
              </a:rPr>
              <a:t>	Console.WriteLine(i);</a:t>
            </a:r>
          </a:p>
          <a:p>
            <a:r>
              <a:rPr lang="pt-BR" altLang="es-AR" sz="1400" dirty="0">
                <a:solidFill>
                  <a:schemeClr val="tx1"/>
                </a:solidFill>
                <a:latin typeface="Courier New" panose="02070309020205020404" pitchFamily="49" charset="0"/>
                <a:ea typeface="Times New Roman" panose="02020603050405020304" pitchFamily="18" charset="0"/>
                <a:cs typeface="Courier New" panose="02070309020205020404" pitchFamily="49" charset="0"/>
              </a:rPr>
              <a:t>}</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a:extLst>
              <a:ext uri="{FF2B5EF4-FFF2-40B4-BE49-F238E27FC236}">
                <a16:creationId xmlns:a16="http://schemas.microsoft.com/office/drawing/2014/main" id="{9F921989-9CFE-4449-93DC-0E6DBE4C1898}"/>
              </a:ext>
            </a:extLst>
          </p:cNvPr>
          <p:cNvSpPr>
            <a:spLocks noGrp="1" noChangeArrowheads="1"/>
          </p:cNvSpPr>
          <p:nvPr>
            <p:ph type="title"/>
          </p:nvPr>
        </p:nvSpPr>
        <p:spPr/>
        <p:txBody>
          <a:bodyPr/>
          <a:lstStyle/>
          <a:p>
            <a:pPr eaLnBrk="1" hangingPunct="1"/>
            <a:r>
              <a:rPr lang="es-ES" altLang="es-AR"/>
              <a:t>Estructuras de Iteración – for each</a:t>
            </a:r>
            <a:endParaRPr lang="en-US" altLang="es-AR"/>
          </a:p>
        </p:txBody>
      </p:sp>
      <p:sp>
        <p:nvSpPr>
          <p:cNvPr id="58371" name="Rectangle 3">
            <a:extLst>
              <a:ext uri="{FF2B5EF4-FFF2-40B4-BE49-F238E27FC236}">
                <a16:creationId xmlns:a16="http://schemas.microsoft.com/office/drawing/2014/main" id="{93CCB775-BAC5-4A3F-A94B-20981C2597CE}"/>
              </a:ext>
            </a:extLst>
          </p:cNvPr>
          <p:cNvSpPr>
            <a:spLocks noGrp="1" noChangeArrowheads="1"/>
          </p:cNvSpPr>
          <p:nvPr>
            <p:ph type="body" idx="1"/>
          </p:nvPr>
        </p:nvSpPr>
        <p:spPr>
          <a:xfrm>
            <a:off x="463569" y="1295400"/>
            <a:ext cx="8388350" cy="861774"/>
          </a:xfrm>
        </p:spPr>
        <p:txBody>
          <a:bodyPr>
            <a:spAutoFit/>
          </a:bodyPr>
          <a:lstStyle/>
          <a:p>
            <a:pPr eaLnBrk="1" hangingPunct="1"/>
            <a:r>
              <a:rPr lang="es-ES" altLang="es-AR" dirty="0"/>
              <a:t>C#: usa la palabra </a:t>
            </a:r>
            <a:r>
              <a:rPr lang="es-ES" altLang="es-AR" dirty="0" err="1"/>
              <a:t>foreach</a:t>
            </a:r>
            <a:r>
              <a:rPr lang="es-ES" altLang="es-AR" dirty="0"/>
              <a:t> para recorrer arreglos y colecciones</a:t>
            </a:r>
          </a:p>
        </p:txBody>
      </p:sp>
      <p:sp>
        <p:nvSpPr>
          <p:cNvPr id="58376" name="Rectangle 3">
            <a:extLst>
              <a:ext uri="{FF2B5EF4-FFF2-40B4-BE49-F238E27FC236}">
                <a16:creationId xmlns:a16="http://schemas.microsoft.com/office/drawing/2014/main" id="{B0083965-81C8-4B70-8EEC-2E9892EBE3D3}"/>
              </a:ext>
            </a:extLst>
          </p:cNvPr>
          <p:cNvSpPr txBox="1">
            <a:spLocks noChangeArrowheads="1"/>
          </p:cNvSpPr>
          <p:nvPr/>
        </p:nvSpPr>
        <p:spPr bwMode="auto">
          <a:xfrm>
            <a:off x="381000" y="4130675"/>
            <a:ext cx="8388350" cy="430887"/>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marL="174625" indent="-174625" fontAlgn="base">
              <a:lnSpc>
                <a:spcPct val="100000"/>
              </a:lnSpc>
              <a:spcBef>
                <a:spcPts val="600"/>
              </a:spcBef>
              <a:spcAft>
                <a:spcPct val="0"/>
              </a:spcAft>
              <a:buClr>
                <a:srgbClr val="0070C0"/>
              </a:buClr>
              <a:buSzPct val="90000"/>
              <a:buFont typeface="Arial" pitchFamily="34" charset="0"/>
              <a:buChar char="•"/>
              <a:defRPr sz="2800">
                <a:latin typeface="Arial" panose="020B0604020202020204" pitchFamily="34" charset="0"/>
                <a:ea typeface="Arial" panose="020B0604020202020204" pitchFamily="34" charset="0"/>
                <a:cs typeface="Arial" panose="020B0604020202020204" pitchFamily="34" charset="0"/>
              </a:defRPr>
            </a:lvl1pPr>
            <a:lvl2pPr marL="458788" indent="-169863" fontAlgn="base">
              <a:lnSpc>
                <a:spcPct val="100000"/>
              </a:lnSpc>
              <a:spcBef>
                <a:spcPts val="600"/>
              </a:spcBef>
              <a:spcAft>
                <a:spcPct val="0"/>
              </a:spcAft>
              <a:buClr>
                <a:srgbClr val="0070C0"/>
              </a:buClr>
              <a:buSzPct val="80000"/>
              <a:buFont typeface="Arial" pitchFamily="34" charset="0"/>
              <a:buChar char="•"/>
              <a:defRPr sz="2400">
                <a:latin typeface="Arial" panose="020B0604020202020204" pitchFamily="34" charset="0"/>
                <a:ea typeface="Arial" panose="020B0604020202020204" pitchFamily="34" charset="0"/>
                <a:cs typeface="Arial" panose="020B0604020202020204" pitchFamily="34" charset="0"/>
              </a:defRPr>
            </a:lvl2pPr>
            <a:lvl3pPr marL="854075" indent="-173038" fontAlgn="base">
              <a:lnSpc>
                <a:spcPct val="100000"/>
              </a:lnSpc>
              <a:spcBef>
                <a:spcPts val="600"/>
              </a:spcBef>
              <a:spcAft>
                <a:spcPct val="0"/>
              </a:spcAft>
              <a:buClr>
                <a:srgbClr val="0070C0"/>
              </a:buClr>
              <a:buSzPct val="80000"/>
              <a:buFont typeface="Arial" pitchFamily="34" charset="0"/>
              <a:buChar char="•"/>
              <a:defRPr sz="2000">
                <a:latin typeface="Arial" panose="020B0604020202020204" pitchFamily="34" charset="0"/>
                <a:ea typeface="Arial" panose="020B0604020202020204" pitchFamily="34" charset="0"/>
                <a:cs typeface="Arial" panose="020B0604020202020204" pitchFamily="34" charset="0"/>
              </a:defRPr>
            </a:lvl3pPr>
            <a:lvl4pPr marL="1254125" indent="-165100" fontAlgn="base">
              <a:lnSpc>
                <a:spcPct val="100000"/>
              </a:lnSpc>
              <a:spcBef>
                <a:spcPts val="600"/>
              </a:spcBef>
              <a:spcAft>
                <a:spcPct val="0"/>
              </a:spcAft>
              <a:buClr>
                <a:srgbClr val="0070C0"/>
              </a:buClr>
              <a:buSzPct val="90000"/>
              <a:buFont typeface="Arial" pitchFamily="34" charset="0"/>
              <a:buChar char="•"/>
              <a:defRPr>
                <a:latin typeface="Arial" panose="020B0604020202020204" pitchFamily="34" charset="0"/>
                <a:ea typeface="Arial" panose="020B0604020202020204" pitchFamily="34" charset="0"/>
                <a:cs typeface="Arial" panose="020B0604020202020204" pitchFamily="34" charset="0"/>
              </a:defRPr>
            </a:lvl4pPr>
            <a:lvl5pPr marL="1544638" indent="-168275" fontAlgn="base">
              <a:lnSpc>
                <a:spcPct val="100000"/>
              </a:lnSpc>
              <a:spcBef>
                <a:spcPts val="600"/>
              </a:spcBef>
              <a:spcAft>
                <a:spcPct val="0"/>
              </a:spcAft>
              <a:buClr>
                <a:srgbClr val="0070C0"/>
              </a:buClr>
              <a:buSzPct val="90000"/>
              <a:buFont typeface="Arial" pitchFamily="34" charset="0"/>
              <a:buChar char="•"/>
              <a:defRPr>
                <a:latin typeface="Arial" panose="020B0604020202020204" pitchFamily="34" charset="0"/>
                <a:ea typeface="Arial" panose="020B0604020202020204" pitchFamily="34" charset="0"/>
                <a:cs typeface="Arial" panose="020B0604020202020204" pitchFamily="34" charset="0"/>
              </a:defRPr>
            </a:lvl5pPr>
            <a:lvl6pPr marL="2001838" indent="-168275" fontAlgn="base">
              <a:lnSpc>
                <a:spcPct val="90000"/>
              </a:lnSpc>
              <a:spcBef>
                <a:spcPct val="70000"/>
              </a:spcBef>
              <a:spcAft>
                <a:spcPct val="0"/>
              </a:spcAft>
              <a:buClr>
                <a:srgbClr val="2D4A6D"/>
              </a:buClr>
              <a:buSzPct val="90000"/>
              <a:buChar char="•"/>
              <a:defRPr sz="1600"/>
            </a:lvl6pPr>
            <a:lvl7pPr marL="2459038" indent="-168275" fontAlgn="base">
              <a:lnSpc>
                <a:spcPct val="90000"/>
              </a:lnSpc>
              <a:spcBef>
                <a:spcPct val="70000"/>
              </a:spcBef>
              <a:spcAft>
                <a:spcPct val="0"/>
              </a:spcAft>
              <a:buClr>
                <a:srgbClr val="2D4A6D"/>
              </a:buClr>
              <a:buSzPct val="90000"/>
              <a:buChar char="•"/>
              <a:defRPr sz="1600"/>
            </a:lvl7pPr>
            <a:lvl8pPr marL="2916238" indent="-168275" fontAlgn="base">
              <a:lnSpc>
                <a:spcPct val="90000"/>
              </a:lnSpc>
              <a:spcBef>
                <a:spcPct val="70000"/>
              </a:spcBef>
              <a:spcAft>
                <a:spcPct val="0"/>
              </a:spcAft>
              <a:buClr>
                <a:srgbClr val="2D4A6D"/>
              </a:buClr>
              <a:buSzPct val="90000"/>
              <a:buChar char="•"/>
              <a:defRPr sz="1600"/>
            </a:lvl8pPr>
            <a:lvl9pPr marL="3373438" indent="-168275" fontAlgn="base">
              <a:lnSpc>
                <a:spcPct val="90000"/>
              </a:lnSpc>
              <a:spcBef>
                <a:spcPct val="70000"/>
              </a:spcBef>
              <a:spcAft>
                <a:spcPct val="0"/>
              </a:spcAft>
              <a:buClr>
                <a:srgbClr val="2D4A6D"/>
              </a:buClr>
              <a:buSzPct val="90000"/>
              <a:buChar char="•"/>
              <a:defRPr sz="1600"/>
            </a:lvl9pPr>
          </a:lstStyle>
          <a:p>
            <a:r>
              <a:rPr lang="es-ES" altLang="es-AR" dirty="0"/>
              <a:t>VB.NET usa la palabra </a:t>
            </a:r>
            <a:r>
              <a:rPr lang="es-ES" altLang="es-AR" dirty="0" err="1"/>
              <a:t>For</a:t>
            </a:r>
            <a:r>
              <a:rPr lang="es-ES" altLang="es-AR" dirty="0"/>
              <a:t> </a:t>
            </a:r>
            <a:r>
              <a:rPr lang="es-ES" altLang="es-AR" dirty="0" err="1"/>
              <a:t>Each</a:t>
            </a:r>
            <a:endParaRPr lang="es-ES" altLang="es-AR" dirty="0"/>
          </a:p>
        </p:txBody>
      </p:sp>
      <p:sp>
        <p:nvSpPr>
          <p:cNvPr id="9" name="TextBox 3">
            <a:extLst>
              <a:ext uri="{FF2B5EF4-FFF2-40B4-BE49-F238E27FC236}">
                <a16:creationId xmlns:a16="http://schemas.microsoft.com/office/drawing/2014/main" id="{4CFB1334-8F14-481A-9808-1C867EF91794}"/>
              </a:ext>
            </a:extLst>
          </p:cNvPr>
          <p:cNvSpPr txBox="1"/>
          <p:nvPr/>
        </p:nvSpPr>
        <p:spPr>
          <a:xfrm>
            <a:off x="463569" y="2438400"/>
            <a:ext cx="8388350" cy="1169551"/>
          </a:xfrm>
          <a:prstGeom prst="rect">
            <a:avLst/>
          </a:prstGeom>
          <a:solidFill>
            <a:schemeClr val="bg1">
              <a:lumMod val="95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US" altLang="es-AR" sz="1400" dirty="0">
                <a:solidFill>
                  <a:srgbClr val="0000FF"/>
                </a:solidFill>
                <a:latin typeface="Courier New" panose="02070309020205020404" pitchFamily="49" charset="0"/>
                <a:ea typeface="Times New Roman" panose="02020603050405020304" pitchFamily="18" charset="0"/>
                <a:cs typeface="Courier New" panose="02070309020205020404" pitchFamily="49" charset="0"/>
              </a:rPr>
              <a:t>string</a:t>
            </a:r>
            <a:r>
              <a:rPr lang="en-US" altLang="es-AR" sz="1400" dirty="0">
                <a:solidFill>
                  <a:schemeClr val="tx1"/>
                </a:solidFill>
                <a:latin typeface="Courier New" panose="02070309020205020404" pitchFamily="49" charset="0"/>
                <a:ea typeface="Times New Roman" panose="02020603050405020304" pitchFamily="18" charset="0"/>
                <a:cs typeface="Courier New" panose="02070309020205020404" pitchFamily="49" charset="0"/>
              </a:rPr>
              <a:t>[] </a:t>
            </a:r>
            <a:r>
              <a:rPr lang="en-US" altLang="es-AR" sz="1400" dirty="0" err="1">
                <a:solidFill>
                  <a:schemeClr val="tx1"/>
                </a:solidFill>
                <a:latin typeface="Courier New" panose="02070309020205020404" pitchFamily="49" charset="0"/>
                <a:ea typeface="Times New Roman" panose="02020603050405020304" pitchFamily="18" charset="0"/>
                <a:cs typeface="Courier New" panose="02070309020205020404" pitchFamily="49" charset="0"/>
              </a:rPr>
              <a:t>nombres</a:t>
            </a:r>
            <a:r>
              <a:rPr lang="en-US" altLang="es-AR" sz="1400" dirty="0">
                <a:solidFill>
                  <a:schemeClr val="tx1"/>
                </a:solidFill>
                <a:latin typeface="Courier New" panose="02070309020205020404" pitchFamily="49" charset="0"/>
                <a:ea typeface="Times New Roman" panose="02020603050405020304" pitchFamily="18" charset="0"/>
                <a:cs typeface="Courier New" panose="02070309020205020404" pitchFamily="49" charset="0"/>
              </a:rPr>
              <a:t> =</a:t>
            </a:r>
            <a:r>
              <a:rPr lang="en-US" altLang="es-AR" sz="1400" dirty="0">
                <a:solidFill>
                  <a:schemeClr val="bg2"/>
                </a:solidFill>
                <a:latin typeface="Courier New" panose="02070309020205020404" pitchFamily="49" charset="0"/>
                <a:ea typeface="Times New Roman" panose="02020603050405020304" pitchFamily="18" charset="0"/>
                <a:cs typeface="Courier New" panose="02070309020205020404" pitchFamily="49" charset="0"/>
              </a:rPr>
              <a:t> </a:t>
            </a:r>
            <a:r>
              <a:rPr lang="en-US" altLang="es-AR" sz="1400" dirty="0">
                <a:solidFill>
                  <a:srgbClr val="0000FF"/>
                </a:solidFill>
                <a:latin typeface="Courier New" panose="02070309020205020404" pitchFamily="49" charset="0"/>
                <a:ea typeface="Times New Roman" panose="02020603050405020304" pitchFamily="18" charset="0"/>
                <a:cs typeface="Courier New" panose="02070309020205020404" pitchFamily="49" charset="0"/>
              </a:rPr>
              <a:t>new</a:t>
            </a:r>
            <a:r>
              <a:rPr lang="en-US" altLang="es-AR" sz="1400" dirty="0">
                <a:solidFill>
                  <a:schemeClr val="bg2"/>
                </a:solidFill>
                <a:latin typeface="Courier New" panose="02070309020205020404" pitchFamily="49" charset="0"/>
                <a:ea typeface="Times New Roman" panose="02020603050405020304" pitchFamily="18" charset="0"/>
                <a:cs typeface="Courier New" panose="02070309020205020404" pitchFamily="49" charset="0"/>
              </a:rPr>
              <a:t> </a:t>
            </a:r>
            <a:r>
              <a:rPr lang="en-US" altLang="es-AR" sz="1400" dirty="0">
                <a:solidFill>
                  <a:srgbClr val="0000FF"/>
                </a:solidFill>
                <a:latin typeface="Courier New" panose="02070309020205020404" pitchFamily="49" charset="0"/>
                <a:ea typeface="Times New Roman" panose="02020603050405020304" pitchFamily="18" charset="0"/>
                <a:cs typeface="Courier New" panose="02070309020205020404" pitchFamily="49" charset="0"/>
              </a:rPr>
              <a:t>string</a:t>
            </a:r>
            <a:r>
              <a:rPr lang="en-US" altLang="es-AR" sz="1400" dirty="0">
                <a:solidFill>
                  <a:schemeClr val="tx1"/>
                </a:solidFill>
                <a:latin typeface="Courier New" panose="02070309020205020404" pitchFamily="49" charset="0"/>
                <a:ea typeface="Times New Roman" panose="02020603050405020304" pitchFamily="18" charset="0"/>
                <a:cs typeface="Courier New" panose="02070309020205020404" pitchFamily="49" charset="0"/>
              </a:rPr>
              <a:t>[5];</a:t>
            </a:r>
          </a:p>
          <a:p>
            <a:r>
              <a:rPr lang="en-US" altLang="es-AR" sz="1400" dirty="0">
                <a:solidFill>
                  <a:srgbClr val="0000FF"/>
                </a:solidFill>
                <a:latin typeface="Courier New" panose="02070309020205020404" pitchFamily="49" charset="0"/>
                <a:ea typeface="Times New Roman" panose="02020603050405020304" pitchFamily="18" charset="0"/>
                <a:cs typeface="Courier New" panose="02070309020205020404" pitchFamily="49" charset="0"/>
              </a:rPr>
              <a:t>foreach</a:t>
            </a:r>
            <a:r>
              <a:rPr lang="en-US" altLang="es-AR" sz="1400" dirty="0">
                <a:solidFill>
                  <a:schemeClr val="tx1"/>
                </a:solidFill>
                <a:latin typeface="Courier New" panose="02070309020205020404" pitchFamily="49" charset="0"/>
                <a:ea typeface="Times New Roman" panose="02020603050405020304" pitchFamily="18" charset="0"/>
                <a:cs typeface="Courier New" panose="02070309020205020404" pitchFamily="49" charset="0"/>
              </a:rPr>
              <a:t>(string </a:t>
            </a:r>
            <a:r>
              <a:rPr lang="en-US" altLang="es-AR" sz="1400" dirty="0" err="1">
                <a:solidFill>
                  <a:schemeClr val="tx1"/>
                </a:solidFill>
                <a:latin typeface="Courier New" panose="02070309020205020404" pitchFamily="49" charset="0"/>
                <a:ea typeface="Times New Roman" panose="02020603050405020304" pitchFamily="18" charset="0"/>
                <a:cs typeface="Courier New" panose="02070309020205020404" pitchFamily="49" charset="0"/>
              </a:rPr>
              <a:t>auxNombre</a:t>
            </a:r>
            <a:r>
              <a:rPr lang="en-US" altLang="es-AR" sz="1400" dirty="0">
                <a:solidFill>
                  <a:schemeClr val="tx1"/>
                </a:solidFill>
                <a:latin typeface="Courier New" panose="02070309020205020404" pitchFamily="49" charset="0"/>
                <a:ea typeface="Times New Roman" panose="02020603050405020304" pitchFamily="18" charset="0"/>
                <a:cs typeface="Courier New" panose="02070309020205020404" pitchFamily="49" charset="0"/>
              </a:rPr>
              <a:t> </a:t>
            </a:r>
            <a:r>
              <a:rPr lang="en-US" altLang="es-AR" sz="1400" dirty="0">
                <a:solidFill>
                  <a:srgbClr val="0000FF"/>
                </a:solidFill>
                <a:latin typeface="Courier New" panose="02070309020205020404" pitchFamily="49" charset="0"/>
                <a:ea typeface="Times New Roman" panose="02020603050405020304" pitchFamily="18" charset="0"/>
                <a:cs typeface="Courier New" panose="02070309020205020404" pitchFamily="49" charset="0"/>
              </a:rPr>
              <a:t>in</a:t>
            </a:r>
            <a:r>
              <a:rPr lang="en-US" altLang="es-AR" sz="1400" dirty="0">
                <a:solidFill>
                  <a:schemeClr val="bg2"/>
                </a:solidFill>
                <a:latin typeface="Courier New" panose="02070309020205020404" pitchFamily="49" charset="0"/>
                <a:ea typeface="Times New Roman" panose="02020603050405020304" pitchFamily="18" charset="0"/>
                <a:cs typeface="Courier New" panose="02070309020205020404" pitchFamily="49" charset="0"/>
              </a:rPr>
              <a:t> </a:t>
            </a:r>
            <a:r>
              <a:rPr lang="en-US" altLang="es-AR" sz="1400" dirty="0" err="1">
                <a:solidFill>
                  <a:schemeClr val="tx1"/>
                </a:solidFill>
                <a:latin typeface="Courier New" panose="02070309020205020404" pitchFamily="49" charset="0"/>
                <a:ea typeface="Times New Roman" panose="02020603050405020304" pitchFamily="18" charset="0"/>
                <a:cs typeface="Courier New" panose="02070309020205020404" pitchFamily="49" charset="0"/>
              </a:rPr>
              <a:t>nombres</a:t>
            </a:r>
            <a:r>
              <a:rPr lang="en-US" altLang="es-AR" sz="1400" dirty="0">
                <a:solidFill>
                  <a:schemeClr val="tx1"/>
                </a:solidFill>
                <a:latin typeface="Courier New" panose="02070309020205020404" pitchFamily="49" charset="0"/>
                <a:ea typeface="Times New Roman" panose="02020603050405020304" pitchFamily="18" charset="0"/>
                <a:cs typeface="Courier New" panose="02070309020205020404" pitchFamily="49" charset="0"/>
              </a:rPr>
              <a:t>)</a:t>
            </a:r>
          </a:p>
          <a:p>
            <a:r>
              <a:rPr lang="en-US" altLang="es-AR" sz="1400" dirty="0">
                <a:solidFill>
                  <a:schemeClr val="tx1"/>
                </a:solidFill>
                <a:latin typeface="Courier New" panose="02070309020205020404" pitchFamily="49" charset="0"/>
                <a:ea typeface="Times New Roman" panose="02020603050405020304" pitchFamily="18" charset="0"/>
                <a:cs typeface="Courier New" panose="02070309020205020404" pitchFamily="49" charset="0"/>
              </a:rPr>
              <a:t>{</a:t>
            </a:r>
          </a:p>
          <a:p>
            <a:r>
              <a:rPr lang="en-US" altLang="es-AR" sz="1400" dirty="0">
                <a:solidFill>
                  <a:schemeClr val="bg2"/>
                </a:solidFill>
                <a:latin typeface="Courier New" panose="02070309020205020404" pitchFamily="49" charset="0"/>
                <a:ea typeface="Times New Roman" panose="02020603050405020304" pitchFamily="18" charset="0"/>
                <a:cs typeface="Courier New" panose="02070309020205020404" pitchFamily="49" charset="0"/>
              </a:rPr>
              <a:t>    </a:t>
            </a:r>
            <a:r>
              <a:rPr lang="en-US" altLang="es-AR" sz="1400" dirty="0">
                <a:solidFill>
                  <a:srgbClr val="009900"/>
                </a:solidFill>
                <a:latin typeface="Courier New" panose="02070309020205020404" pitchFamily="49" charset="0"/>
                <a:ea typeface="Times New Roman" panose="02020603050405020304" pitchFamily="18" charset="0"/>
                <a:cs typeface="Courier New" panose="02070309020205020404" pitchFamily="49" charset="0"/>
              </a:rPr>
              <a:t>//</a:t>
            </a:r>
            <a:r>
              <a:rPr lang="en-US" altLang="es-AR" sz="1400" dirty="0" err="1">
                <a:solidFill>
                  <a:srgbClr val="009900"/>
                </a:solidFill>
                <a:latin typeface="Courier New" panose="02070309020205020404" pitchFamily="49" charset="0"/>
                <a:ea typeface="Times New Roman" panose="02020603050405020304" pitchFamily="18" charset="0"/>
                <a:cs typeface="Courier New" panose="02070309020205020404" pitchFamily="49" charset="0"/>
              </a:rPr>
              <a:t>auxNombre</a:t>
            </a:r>
            <a:r>
              <a:rPr lang="en-US" altLang="es-AR" sz="1400" dirty="0">
                <a:solidFill>
                  <a:srgbClr val="009900"/>
                </a:solidFill>
                <a:latin typeface="Courier New" panose="02070309020205020404" pitchFamily="49" charset="0"/>
                <a:ea typeface="Times New Roman" panose="02020603050405020304" pitchFamily="18" charset="0"/>
                <a:cs typeface="Courier New" panose="02070309020205020404" pitchFamily="49" charset="0"/>
              </a:rPr>
              <a:t> es de SOLO LECTURA</a:t>
            </a:r>
            <a:r>
              <a:rPr lang="en-US" altLang="es-AR" sz="1400" dirty="0">
                <a:solidFill>
                  <a:schemeClr val="bg2"/>
                </a:solidFill>
                <a:latin typeface="Courier New" panose="02070309020205020404" pitchFamily="49" charset="0"/>
                <a:ea typeface="Times New Roman" panose="02020603050405020304" pitchFamily="18" charset="0"/>
                <a:cs typeface="Courier New" panose="02070309020205020404" pitchFamily="49" charset="0"/>
              </a:rPr>
              <a:t>	</a:t>
            </a:r>
          </a:p>
          <a:p>
            <a:r>
              <a:rPr lang="en-US" altLang="es-AR" sz="1400" dirty="0">
                <a:solidFill>
                  <a:schemeClr val="tx1"/>
                </a:solidFill>
                <a:latin typeface="Courier New" panose="02070309020205020404" pitchFamily="49" charset="0"/>
                <a:ea typeface="Times New Roman" panose="02020603050405020304" pitchFamily="18" charset="0"/>
                <a:cs typeface="Courier New" panose="02070309020205020404" pitchFamily="49" charset="0"/>
              </a:rPr>
              <a:t>}</a:t>
            </a:r>
          </a:p>
        </p:txBody>
      </p:sp>
      <p:sp>
        <p:nvSpPr>
          <p:cNvPr id="10" name="TextBox 3">
            <a:extLst>
              <a:ext uri="{FF2B5EF4-FFF2-40B4-BE49-F238E27FC236}">
                <a16:creationId xmlns:a16="http://schemas.microsoft.com/office/drawing/2014/main" id="{9C728B5C-CD1B-4AF1-98C8-1A51A11FA270}"/>
              </a:ext>
            </a:extLst>
          </p:cNvPr>
          <p:cNvSpPr txBox="1"/>
          <p:nvPr/>
        </p:nvSpPr>
        <p:spPr>
          <a:xfrm>
            <a:off x="463569" y="4919226"/>
            <a:ext cx="8388350" cy="1169551"/>
          </a:xfrm>
          <a:prstGeom prst="rect">
            <a:avLst/>
          </a:prstGeom>
          <a:solidFill>
            <a:schemeClr val="bg1">
              <a:lumMod val="95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US" altLang="es-AR" sz="1400" dirty="0">
                <a:solidFill>
                  <a:srgbClr val="0000FF"/>
                </a:solidFill>
                <a:latin typeface="Courier New" panose="02070309020205020404" pitchFamily="49" charset="0"/>
                <a:ea typeface="Times New Roman" panose="02020603050405020304" pitchFamily="18" charset="0"/>
                <a:cs typeface="Courier New" panose="02070309020205020404" pitchFamily="49" charset="0"/>
              </a:rPr>
              <a:t>Dim </a:t>
            </a:r>
            <a:r>
              <a:rPr lang="en-US" altLang="es-AR" sz="1400" dirty="0" err="1">
                <a:solidFill>
                  <a:schemeClr val="tx1"/>
                </a:solidFill>
                <a:latin typeface="Courier New" panose="02070309020205020404" pitchFamily="49" charset="0"/>
                <a:ea typeface="Times New Roman" panose="02020603050405020304" pitchFamily="18" charset="0"/>
                <a:cs typeface="Courier New" panose="02070309020205020404" pitchFamily="49" charset="0"/>
              </a:rPr>
              <a:t>nombres</a:t>
            </a:r>
            <a:r>
              <a:rPr lang="en-US" altLang="es-AR" sz="1400" dirty="0">
                <a:solidFill>
                  <a:schemeClr val="tx1"/>
                </a:solidFill>
                <a:latin typeface="Courier New" panose="02070309020205020404" pitchFamily="49" charset="0"/>
                <a:ea typeface="Times New Roman" panose="02020603050405020304" pitchFamily="18" charset="0"/>
                <a:cs typeface="Courier New" panose="02070309020205020404" pitchFamily="49" charset="0"/>
              </a:rPr>
              <a:t>(5)</a:t>
            </a:r>
            <a:r>
              <a:rPr lang="en-US" altLang="es-AR" sz="1400" dirty="0">
                <a:solidFill>
                  <a:srgbClr val="0000FF"/>
                </a:solidFill>
                <a:latin typeface="Courier New" panose="02070309020205020404" pitchFamily="49" charset="0"/>
                <a:ea typeface="Times New Roman" panose="02020603050405020304" pitchFamily="18" charset="0"/>
                <a:cs typeface="Courier New" panose="02070309020205020404" pitchFamily="49" charset="0"/>
              </a:rPr>
              <a:t> As String</a:t>
            </a:r>
          </a:p>
          <a:p>
            <a:r>
              <a:rPr lang="en-US" altLang="es-AR" sz="1400" dirty="0">
                <a:solidFill>
                  <a:srgbClr val="0000FF"/>
                </a:solidFill>
                <a:latin typeface="Courier New" panose="02070309020205020404" pitchFamily="49" charset="0"/>
                <a:ea typeface="Times New Roman" panose="02020603050405020304" pitchFamily="18" charset="0"/>
                <a:cs typeface="Courier New" panose="02070309020205020404" pitchFamily="49" charset="0"/>
              </a:rPr>
              <a:t>Dim </a:t>
            </a:r>
            <a:r>
              <a:rPr lang="en-US" altLang="es-AR" sz="1400" dirty="0" err="1">
                <a:solidFill>
                  <a:schemeClr val="tx1"/>
                </a:solidFill>
                <a:latin typeface="Courier New" panose="02070309020205020404" pitchFamily="49" charset="0"/>
                <a:ea typeface="Times New Roman" panose="02020603050405020304" pitchFamily="18" charset="0"/>
                <a:cs typeface="Courier New" panose="02070309020205020404" pitchFamily="49" charset="0"/>
              </a:rPr>
              <a:t>auxNombre</a:t>
            </a:r>
            <a:r>
              <a:rPr lang="en-US" altLang="es-AR" sz="1400" dirty="0">
                <a:solidFill>
                  <a:srgbClr val="0000FF"/>
                </a:solidFill>
                <a:latin typeface="Courier New" panose="02070309020205020404" pitchFamily="49" charset="0"/>
                <a:ea typeface="Times New Roman" panose="02020603050405020304" pitchFamily="18" charset="0"/>
                <a:cs typeface="Courier New" panose="02070309020205020404" pitchFamily="49" charset="0"/>
              </a:rPr>
              <a:t> As String</a:t>
            </a:r>
          </a:p>
          <a:p>
            <a:r>
              <a:rPr lang="en-US" altLang="es-AR" sz="1400" dirty="0">
                <a:solidFill>
                  <a:srgbClr val="0000FF"/>
                </a:solidFill>
                <a:latin typeface="Courier New" panose="02070309020205020404" pitchFamily="49" charset="0"/>
                <a:ea typeface="Times New Roman" panose="02020603050405020304" pitchFamily="18" charset="0"/>
                <a:cs typeface="Courier New" panose="02070309020205020404" pitchFamily="49" charset="0"/>
              </a:rPr>
              <a:t>For Each </a:t>
            </a:r>
            <a:r>
              <a:rPr lang="en-US" altLang="es-AR" sz="1400" dirty="0" err="1">
                <a:solidFill>
                  <a:schemeClr val="tx1"/>
                </a:solidFill>
                <a:latin typeface="Courier New" panose="02070309020205020404" pitchFamily="49" charset="0"/>
                <a:ea typeface="Times New Roman" panose="02020603050405020304" pitchFamily="18" charset="0"/>
                <a:cs typeface="Courier New" panose="02070309020205020404" pitchFamily="49" charset="0"/>
              </a:rPr>
              <a:t>auxNombre</a:t>
            </a:r>
            <a:r>
              <a:rPr lang="en-US" altLang="es-AR" sz="1400" dirty="0">
                <a:solidFill>
                  <a:srgbClr val="0000FF"/>
                </a:solidFill>
                <a:latin typeface="Courier New" panose="02070309020205020404" pitchFamily="49" charset="0"/>
                <a:ea typeface="Times New Roman" panose="02020603050405020304" pitchFamily="18" charset="0"/>
                <a:cs typeface="Courier New" panose="02070309020205020404" pitchFamily="49" charset="0"/>
              </a:rPr>
              <a:t> In </a:t>
            </a:r>
            <a:r>
              <a:rPr lang="en-US" altLang="es-AR" sz="1400" dirty="0" err="1">
                <a:solidFill>
                  <a:schemeClr val="tx1"/>
                </a:solidFill>
                <a:latin typeface="Courier New" panose="02070309020205020404" pitchFamily="49" charset="0"/>
                <a:ea typeface="Times New Roman" panose="02020603050405020304" pitchFamily="18" charset="0"/>
                <a:cs typeface="Courier New" panose="02070309020205020404" pitchFamily="49" charset="0"/>
              </a:rPr>
              <a:t>nombres</a:t>
            </a:r>
            <a:endParaRPr lang="en-US" altLang="es-AR" sz="1400" dirty="0">
              <a:solidFill>
                <a:schemeClr val="tx1"/>
              </a:solidFill>
              <a:latin typeface="Courier New" panose="02070309020205020404" pitchFamily="49" charset="0"/>
              <a:ea typeface="Times New Roman" panose="02020603050405020304" pitchFamily="18" charset="0"/>
              <a:cs typeface="Courier New" panose="02070309020205020404" pitchFamily="49" charset="0"/>
            </a:endParaRPr>
          </a:p>
          <a:p>
            <a:r>
              <a:rPr lang="en-US" altLang="es-AR" sz="1400" dirty="0">
                <a:solidFill>
                  <a:srgbClr val="0000FF"/>
                </a:solidFill>
                <a:latin typeface="Courier New" panose="02070309020205020404" pitchFamily="49" charset="0"/>
                <a:ea typeface="Times New Roman" panose="02020603050405020304" pitchFamily="18" charset="0"/>
                <a:cs typeface="Courier New" panose="02070309020205020404" pitchFamily="49" charset="0"/>
              </a:rPr>
              <a:t>    </a:t>
            </a:r>
            <a:r>
              <a:rPr lang="en-US" altLang="es-AR" sz="1400" dirty="0">
                <a:solidFill>
                  <a:srgbClr val="009900"/>
                </a:solidFill>
                <a:latin typeface="Courier New" panose="02070309020205020404" pitchFamily="49" charset="0"/>
                <a:ea typeface="Times New Roman" panose="02020603050405020304" pitchFamily="18" charset="0"/>
                <a:cs typeface="Courier New" panose="02070309020205020404" pitchFamily="49" charset="0"/>
              </a:rPr>
              <a:t>‘</a:t>
            </a:r>
            <a:r>
              <a:rPr lang="en-US" altLang="es-AR" sz="1400" dirty="0" err="1">
                <a:solidFill>
                  <a:srgbClr val="009900"/>
                </a:solidFill>
                <a:latin typeface="Courier New" panose="02070309020205020404" pitchFamily="49" charset="0"/>
                <a:ea typeface="Times New Roman" panose="02020603050405020304" pitchFamily="18" charset="0"/>
                <a:cs typeface="Courier New" panose="02070309020205020404" pitchFamily="49" charset="0"/>
              </a:rPr>
              <a:t>auxNombre</a:t>
            </a:r>
            <a:r>
              <a:rPr lang="en-US" altLang="es-AR" sz="1400" dirty="0">
                <a:solidFill>
                  <a:srgbClr val="009900"/>
                </a:solidFill>
                <a:latin typeface="Courier New" panose="02070309020205020404" pitchFamily="49" charset="0"/>
                <a:ea typeface="Times New Roman" panose="02020603050405020304" pitchFamily="18" charset="0"/>
                <a:cs typeface="Courier New" panose="02070309020205020404" pitchFamily="49" charset="0"/>
              </a:rPr>
              <a:t> NO es de SOLO LECTURA</a:t>
            </a:r>
            <a:r>
              <a:rPr lang="en-US" altLang="es-AR" sz="1400" dirty="0">
                <a:solidFill>
                  <a:srgbClr val="0000FF"/>
                </a:solidFill>
                <a:latin typeface="Courier New" panose="02070309020205020404" pitchFamily="49" charset="0"/>
                <a:ea typeface="Times New Roman" panose="02020603050405020304" pitchFamily="18" charset="0"/>
                <a:cs typeface="Courier New" panose="02070309020205020404" pitchFamily="49" charset="0"/>
              </a:rPr>
              <a:t>  </a:t>
            </a:r>
          </a:p>
          <a:p>
            <a:r>
              <a:rPr lang="en-US" altLang="es-AR" sz="1400" dirty="0">
                <a:solidFill>
                  <a:srgbClr val="0000FF"/>
                </a:solidFill>
                <a:latin typeface="Courier New" panose="02070309020205020404" pitchFamily="49" charset="0"/>
                <a:ea typeface="Times New Roman" panose="02020603050405020304" pitchFamily="18" charset="0"/>
                <a:cs typeface="Courier New" panose="02070309020205020404" pitchFamily="49" charset="0"/>
              </a:rPr>
              <a:t>Next</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84D4F676-98B3-41C3-AC1B-0AA2B530638A}"/>
              </a:ext>
            </a:extLst>
          </p:cNvPr>
          <p:cNvSpPr>
            <a:spLocks noGrp="1" noChangeArrowheads="1"/>
          </p:cNvSpPr>
          <p:nvPr>
            <p:ph type="title"/>
          </p:nvPr>
        </p:nvSpPr>
        <p:spPr/>
        <p:txBody>
          <a:bodyPr/>
          <a:lstStyle/>
          <a:p>
            <a:pPr eaLnBrk="1" hangingPunct="1"/>
            <a:r>
              <a:rPr lang="en-US" altLang="es-AR"/>
              <a:t>VB.Net - For Each</a:t>
            </a:r>
          </a:p>
        </p:txBody>
      </p:sp>
      <p:sp>
        <p:nvSpPr>
          <p:cNvPr id="60419" name="Rectangle 3">
            <a:extLst>
              <a:ext uri="{FF2B5EF4-FFF2-40B4-BE49-F238E27FC236}">
                <a16:creationId xmlns:a16="http://schemas.microsoft.com/office/drawing/2014/main" id="{B9F516A3-C461-49A0-89AE-9A5089AEADB1}"/>
              </a:ext>
            </a:extLst>
          </p:cNvPr>
          <p:cNvSpPr>
            <a:spLocks noGrp="1" noChangeArrowheads="1"/>
          </p:cNvSpPr>
          <p:nvPr>
            <p:ph type="body" idx="1"/>
          </p:nvPr>
        </p:nvSpPr>
        <p:spPr>
          <a:xfrm>
            <a:off x="554038" y="1139825"/>
            <a:ext cx="8410575" cy="1954381"/>
          </a:xfrm>
        </p:spPr>
        <p:txBody>
          <a:bodyPr>
            <a:spAutoFit/>
          </a:bodyPr>
          <a:lstStyle/>
          <a:p>
            <a:pPr eaLnBrk="1" hangingPunct="1">
              <a:buFontTx/>
              <a:buNone/>
            </a:pPr>
            <a:r>
              <a:rPr lang="en-US" altLang="es-AR" sz="2800" i="1" dirty="0"/>
              <a:t>For Each </a:t>
            </a:r>
            <a:r>
              <a:rPr lang="en-US" altLang="es-AR" sz="2800" i="1" dirty="0" err="1"/>
              <a:t>elemento</a:t>
            </a:r>
            <a:r>
              <a:rPr lang="en-US" altLang="es-AR" sz="2800" i="1" dirty="0"/>
              <a:t>  In </a:t>
            </a:r>
            <a:r>
              <a:rPr lang="en-US" altLang="es-AR" sz="2800" i="1" dirty="0" err="1"/>
              <a:t>grupo</a:t>
            </a:r>
            <a:endParaRPr lang="en-US" altLang="es-AR" sz="2800" i="1" dirty="0"/>
          </a:p>
          <a:p>
            <a:pPr eaLnBrk="1" hangingPunct="1">
              <a:buFontTx/>
              <a:buNone/>
            </a:pPr>
            <a:r>
              <a:rPr lang="en-US" altLang="es-AR" sz="2800" i="1" dirty="0"/>
              <a:t>   statements </a:t>
            </a:r>
          </a:p>
          <a:p>
            <a:pPr eaLnBrk="1" hangingPunct="1">
              <a:buFontTx/>
              <a:buNone/>
            </a:pPr>
            <a:r>
              <a:rPr lang="en-US" altLang="es-AR" sz="2800" i="1" dirty="0"/>
              <a:t>   Exit For </a:t>
            </a:r>
          </a:p>
          <a:p>
            <a:pPr eaLnBrk="1" hangingPunct="1">
              <a:buFontTx/>
              <a:buNone/>
            </a:pPr>
            <a:r>
              <a:rPr lang="en-US" altLang="es-AR" sz="2800" i="1" dirty="0"/>
              <a:t>Next</a:t>
            </a:r>
          </a:p>
        </p:txBody>
      </p:sp>
      <p:sp>
        <p:nvSpPr>
          <p:cNvPr id="6" name="TextBox 3">
            <a:extLst>
              <a:ext uri="{FF2B5EF4-FFF2-40B4-BE49-F238E27FC236}">
                <a16:creationId xmlns:a16="http://schemas.microsoft.com/office/drawing/2014/main" id="{C28F00A6-C56D-400E-8C00-5A563DF66C6F}"/>
              </a:ext>
            </a:extLst>
          </p:cNvPr>
          <p:cNvSpPr txBox="1"/>
          <p:nvPr/>
        </p:nvSpPr>
        <p:spPr>
          <a:xfrm>
            <a:off x="482733" y="3471553"/>
            <a:ext cx="8388350" cy="2462213"/>
          </a:xfrm>
          <a:prstGeom prst="rect">
            <a:avLst/>
          </a:prstGeom>
          <a:solidFill>
            <a:schemeClr val="bg1">
              <a:lumMod val="95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US" altLang="es-AR" sz="1400" dirty="0">
                <a:solidFill>
                  <a:srgbClr val="0000FF"/>
                </a:solidFill>
                <a:latin typeface="Courier New" panose="02070309020205020404" pitchFamily="49" charset="0"/>
                <a:ea typeface="Times New Roman" panose="02020603050405020304" pitchFamily="18" charset="0"/>
                <a:cs typeface="Courier New" panose="02070309020205020404" pitchFamily="49" charset="0"/>
              </a:rPr>
              <a:t>Dim </a:t>
            </a:r>
            <a:r>
              <a:rPr lang="en-US" altLang="es-AR" sz="1400" dirty="0" err="1">
                <a:solidFill>
                  <a:schemeClr val="tx1"/>
                </a:solidFill>
                <a:latin typeface="Courier New" panose="02070309020205020404" pitchFamily="49" charset="0"/>
                <a:ea typeface="Times New Roman" panose="02020603050405020304" pitchFamily="18" charset="0"/>
                <a:cs typeface="Courier New" panose="02070309020205020404" pitchFamily="49" charset="0"/>
              </a:rPr>
              <a:t>multDos</a:t>
            </a:r>
            <a:r>
              <a:rPr lang="en-US" altLang="es-AR" sz="1400" dirty="0">
                <a:solidFill>
                  <a:srgbClr val="0000FF"/>
                </a:solidFill>
                <a:latin typeface="Courier New" panose="02070309020205020404" pitchFamily="49" charset="0"/>
                <a:ea typeface="Times New Roman" panose="02020603050405020304" pitchFamily="18" charset="0"/>
                <a:cs typeface="Courier New" panose="02070309020205020404" pitchFamily="49" charset="0"/>
              </a:rPr>
              <a:t> As Integer </a:t>
            </a:r>
            <a:r>
              <a:rPr lang="en-US" altLang="es-AR" sz="1400" dirty="0">
                <a:solidFill>
                  <a:schemeClr val="tx1"/>
                </a:solidFill>
                <a:latin typeface="Courier New" panose="02070309020205020404" pitchFamily="49" charset="0"/>
                <a:ea typeface="Times New Roman" panose="02020603050405020304" pitchFamily="18" charset="0"/>
                <a:cs typeface="Courier New" panose="02070309020205020404" pitchFamily="49" charset="0"/>
              </a:rPr>
              <a:t>= 0</a:t>
            </a:r>
          </a:p>
          <a:p>
            <a:r>
              <a:rPr lang="en-US" altLang="es-AR" sz="1400" dirty="0">
                <a:solidFill>
                  <a:srgbClr val="0000FF"/>
                </a:solidFill>
                <a:latin typeface="Courier New" panose="02070309020205020404" pitchFamily="49" charset="0"/>
                <a:ea typeface="Times New Roman" panose="02020603050405020304" pitchFamily="18" charset="0"/>
                <a:cs typeface="Courier New" panose="02070309020205020404" pitchFamily="49" charset="0"/>
              </a:rPr>
              <a:t>Dim </a:t>
            </a:r>
            <a:r>
              <a:rPr lang="en-US" altLang="es-AR" sz="1400" dirty="0" err="1">
                <a:solidFill>
                  <a:schemeClr val="tx1"/>
                </a:solidFill>
                <a:latin typeface="Courier New" panose="02070309020205020404" pitchFamily="49" charset="0"/>
                <a:ea typeface="Times New Roman" panose="02020603050405020304" pitchFamily="18" charset="0"/>
                <a:cs typeface="Courier New" panose="02070309020205020404" pitchFamily="49" charset="0"/>
              </a:rPr>
              <a:t>noMult</a:t>
            </a:r>
            <a:r>
              <a:rPr lang="en-US" altLang="es-AR" sz="1400" dirty="0">
                <a:solidFill>
                  <a:srgbClr val="0000FF"/>
                </a:solidFill>
                <a:latin typeface="Courier New" panose="02070309020205020404" pitchFamily="49" charset="0"/>
                <a:ea typeface="Times New Roman" panose="02020603050405020304" pitchFamily="18" charset="0"/>
                <a:cs typeface="Courier New" panose="02070309020205020404" pitchFamily="49" charset="0"/>
              </a:rPr>
              <a:t> As Integer </a:t>
            </a:r>
            <a:r>
              <a:rPr lang="en-US" altLang="es-AR" sz="1400" dirty="0">
                <a:solidFill>
                  <a:schemeClr val="tx1"/>
                </a:solidFill>
                <a:latin typeface="Courier New" panose="02070309020205020404" pitchFamily="49" charset="0"/>
                <a:ea typeface="Times New Roman" panose="02020603050405020304" pitchFamily="18" charset="0"/>
                <a:cs typeface="Courier New" panose="02070309020205020404" pitchFamily="49" charset="0"/>
              </a:rPr>
              <a:t>= 0</a:t>
            </a:r>
          </a:p>
          <a:p>
            <a:r>
              <a:rPr lang="pt-BR" altLang="es-AR" sz="1400" dirty="0">
                <a:solidFill>
                  <a:srgbClr val="0000FF"/>
                </a:solidFill>
                <a:latin typeface="Courier New" panose="02070309020205020404" pitchFamily="49" charset="0"/>
                <a:ea typeface="Times New Roman" panose="02020603050405020304" pitchFamily="18" charset="0"/>
                <a:cs typeface="Courier New" panose="02070309020205020404" pitchFamily="49" charset="0"/>
              </a:rPr>
              <a:t>Dim </a:t>
            </a:r>
            <a:r>
              <a:rPr lang="pt-BR" altLang="es-AR" sz="1400" dirty="0">
                <a:solidFill>
                  <a:schemeClr val="tx1"/>
                </a:solidFill>
                <a:latin typeface="Courier New" panose="02070309020205020404" pitchFamily="49" charset="0"/>
                <a:ea typeface="Times New Roman" panose="02020603050405020304" pitchFamily="18" charset="0"/>
                <a:cs typeface="Courier New" panose="02070309020205020404" pitchFamily="49" charset="0"/>
              </a:rPr>
              <a:t>arrayData() </a:t>
            </a:r>
            <a:r>
              <a:rPr lang="pt-BR" altLang="es-AR" sz="1400" dirty="0">
                <a:solidFill>
                  <a:srgbClr val="0000FF"/>
                </a:solidFill>
                <a:latin typeface="Courier New" panose="02070309020205020404" pitchFamily="49" charset="0"/>
                <a:ea typeface="Times New Roman" panose="02020603050405020304" pitchFamily="18" charset="0"/>
                <a:cs typeface="Courier New" panose="02070309020205020404" pitchFamily="49" charset="0"/>
              </a:rPr>
              <a:t>As Integer = </a:t>
            </a:r>
            <a:r>
              <a:rPr lang="pt-BR" altLang="es-AR" sz="1400" dirty="0">
                <a:solidFill>
                  <a:schemeClr val="tx1"/>
                </a:solidFill>
                <a:latin typeface="Courier New" panose="02070309020205020404" pitchFamily="49" charset="0"/>
                <a:ea typeface="Times New Roman" panose="02020603050405020304" pitchFamily="18" charset="0"/>
                <a:cs typeface="Courier New" panose="02070309020205020404" pitchFamily="49" charset="0"/>
              </a:rPr>
              <a:t>{1, 5, 8, 45, 25}</a:t>
            </a:r>
          </a:p>
          <a:p>
            <a:r>
              <a:rPr lang="en-US" altLang="es-AR" sz="1400" dirty="0">
                <a:solidFill>
                  <a:srgbClr val="0000FF"/>
                </a:solidFill>
                <a:latin typeface="Courier New" panose="02070309020205020404" pitchFamily="49" charset="0"/>
                <a:ea typeface="Times New Roman" panose="02020603050405020304" pitchFamily="18" charset="0"/>
                <a:cs typeface="Courier New" panose="02070309020205020404" pitchFamily="49" charset="0"/>
              </a:rPr>
              <a:t>Dim </a:t>
            </a:r>
            <a:r>
              <a:rPr lang="en-US" altLang="es-AR" sz="1400" dirty="0" err="1">
                <a:solidFill>
                  <a:schemeClr val="tx1"/>
                </a:solidFill>
                <a:latin typeface="Courier New" panose="02070309020205020404" pitchFamily="49" charset="0"/>
                <a:ea typeface="Times New Roman" panose="02020603050405020304" pitchFamily="18" charset="0"/>
                <a:cs typeface="Courier New" panose="02070309020205020404" pitchFamily="49" charset="0"/>
              </a:rPr>
              <a:t>numero</a:t>
            </a:r>
            <a:r>
              <a:rPr lang="en-US" altLang="es-AR" sz="1400" dirty="0">
                <a:solidFill>
                  <a:srgbClr val="0000FF"/>
                </a:solidFill>
                <a:latin typeface="Courier New" panose="02070309020205020404" pitchFamily="49" charset="0"/>
                <a:ea typeface="Times New Roman" panose="02020603050405020304" pitchFamily="18" charset="0"/>
                <a:cs typeface="Courier New" panose="02070309020205020404" pitchFamily="49" charset="0"/>
              </a:rPr>
              <a:t> As Integer</a:t>
            </a:r>
          </a:p>
          <a:p>
            <a:r>
              <a:rPr lang="en-US" altLang="es-AR" sz="1400" dirty="0">
                <a:solidFill>
                  <a:srgbClr val="0000FF"/>
                </a:solidFill>
                <a:latin typeface="Courier New" panose="02070309020205020404" pitchFamily="49" charset="0"/>
                <a:ea typeface="Times New Roman" panose="02020603050405020304" pitchFamily="18" charset="0"/>
                <a:cs typeface="Courier New" panose="02070309020205020404" pitchFamily="49" charset="0"/>
              </a:rPr>
              <a:t>For Each </a:t>
            </a:r>
            <a:r>
              <a:rPr lang="en-US" altLang="es-AR" sz="1400" dirty="0" err="1">
                <a:solidFill>
                  <a:schemeClr val="tx1"/>
                </a:solidFill>
                <a:latin typeface="Courier New" panose="02070309020205020404" pitchFamily="49" charset="0"/>
                <a:ea typeface="Times New Roman" panose="02020603050405020304" pitchFamily="18" charset="0"/>
                <a:cs typeface="Courier New" panose="02070309020205020404" pitchFamily="49" charset="0"/>
              </a:rPr>
              <a:t>numero</a:t>
            </a:r>
            <a:r>
              <a:rPr lang="en-US" altLang="es-AR" sz="1400" dirty="0">
                <a:solidFill>
                  <a:srgbClr val="0000FF"/>
                </a:solidFill>
                <a:latin typeface="Courier New" panose="02070309020205020404" pitchFamily="49" charset="0"/>
                <a:ea typeface="Times New Roman" panose="02020603050405020304" pitchFamily="18" charset="0"/>
                <a:cs typeface="Courier New" panose="02070309020205020404" pitchFamily="49" charset="0"/>
              </a:rPr>
              <a:t> In </a:t>
            </a:r>
            <a:r>
              <a:rPr lang="en-US" altLang="es-AR" sz="1400" dirty="0" err="1">
                <a:solidFill>
                  <a:schemeClr val="tx1"/>
                </a:solidFill>
                <a:latin typeface="Courier New" panose="02070309020205020404" pitchFamily="49" charset="0"/>
                <a:ea typeface="Times New Roman" panose="02020603050405020304" pitchFamily="18" charset="0"/>
                <a:cs typeface="Courier New" panose="02070309020205020404" pitchFamily="49" charset="0"/>
              </a:rPr>
              <a:t>arrayData</a:t>
            </a:r>
            <a:endParaRPr lang="en-US" altLang="es-AR" sz="1400" dirty="0">
              <a:solidFill>
                <a:schemeClr val="tx1"/>
              </a:solidFill>
              <a:latin typeface="Courier New" panose="02070309020205020404" pitchFamily="49" charset="0"/>
              <a:ea typeface="Times New Roman" panose="02020603050405020304" pitchFamily="18" charset="0"/>
              <a:cs typeface="Courier New" panose="02070309020205020404" pitchFamily="49" charset="0"/>
            </a:endParaRPr>
          </a:p>
          <a:p>
            <a:r>
              <a:rPr lang="es-ES" altLang="es-AR" sz="1400" dirty="0">
                <a:solidFill>
                  <a:schemeClr val="bg2"/>
                </a:solidFill>
                <a:latin typeface="Courier New" panose="02070309020205020404" pitchFamily="49" charset="0"/>
                <a:ea typeface="Times New Roman" panose="02020603050405020304" pitchFamily="18" charset="0"/>
                <a:cs typeface="Courier New" panose="02070309020205020404" pitchFamily="49" charset="0"/>
              </a:rPr>
              <a:t>	</a:t>
            </a:r>
            <a:r>
              <a:rPr lang="es-ES" altLang="es-AR" sz="1400" dirty="0" err="1">
                <a:solidFill>
                  <a:srgbClr val="0000FF"/>
                </a:solidFill>
                <a:latin typeface="Courier New" panose="02070309020205020404" pitchFamily="49" charset="0"/>
                <a:ea typeface="Times New Roman" panose="02020603050405020304" pitchFamily="18" charset="0"/>
                <a:cs typeface="Courier New" panose="02070309020205020404" pitchFamily="49" charset="0"/>
              </a:rPr>
              <a:t>If</a:t>
            </a:r>
            <a:r>
              <a:rPr lang="es-ES" altLang="es-AR" sz="1400" dirty="0">
                <a:solidFill>
                  <a:schemeClr val="bg2"/>
                </a:solidFill>
                <a:latin typeface="Courier New" panose="02070309020205020404" pitchFamily="49" charset="0"/>
                <a:ea typeface="Times New Roman" panose="02020603050405020304" pitchFamily="18" charset="0"/>
                <a:cs typeface="Courier New" panose="02070309020205020404" pitchFamily="49" charset="0"/>
              </a:rPr>
              <a:t> </a:t>
            </a:r>
            <a:r>
              <a:rPr lang="es-ES" altLang="es-AR" sz="1400" dirty="0">
                <a:solidFill>
                  <a:schemeClr val="tx1"/>
                </a:solidFill>
                <a:latin typeface="Courier New" panose="02070309020205020404" pitchFamily="49" charset="0"/>
                <a:ea typeface="Times New Roman" panose="02020603050405020304" pitchFamily="18" charset="0"/>
                <a:cs typeface="Courier New" panose="02070309020205020404" pitchFamily="49" charset="0"/>
              </a:rPr>
              <a:t>numero</a:t>
            </a:r>
            <a:r>
              <a:rPr lang="es-ES" altLang="es-AR" sz="1400" dirty="0">
                <a:solidFill>
                  <a:schemeClr val="bg2"/>
                </a:solidFill>
                <a:latin typeface="Courier New" panose="02070309020205020404" pitchFamily="49" charset="0"/>
                <a:ea typeface="Times New Roman" panose="02020603050405020304" pitchFamily="18" charset="0"/>
                <a:cs typeface="Courier New" panose="02070309020205020404" pitchFamily="49" charset="0"/>
              </a:rPr>
              <a:t> </a:t>
            </a:r>
            <a:r>
              <a:rPr lang="es-ES" altLang="es-AR" sz="1400" dirty="0">
                <a:solidFill>
                  <a:srgbClr val="0000FF"/>
                </a:solidFill>
                <a:latin typeface="Courier New" panose="02070309020205020404" pitchFamily="49" charset="0"/>
                <a:ea typeface="Times New Roman" panose="02020603050405020304" pitchFamily="18" charset="0"/>
                <a:cs typeface="Courier New" panose="02070309020205020404" pitchFamily="49" charset="0"/>
              </a:rPr>
              <a:t>MOD</a:t>
            </a:r>
            <a:r>
              <a:rPr lang="es-ES" altLang="es-AR" sz="1400" dirty="0">
                <a:solidFill>
                  <a:schemeClr val="bg2"/>
                </a:solidFill>
                <a:latin typeface="Courier New" panose="02070309020205020404" pitchFamily="49" charset="0"/>
                <a:ea typeface="Times New Roman" panose="02020603050405020304" pitchFamily="18" charset="0"/>
                <a:cs typeface="Courier New" panose="02070309020205020404" pitchFamily="49" charset="0"/>
              </a:rPr>
              <a:t> </a:t>
            </a:r>
            <a:r>
              <a:rPr lang="es-ES" altLang="es-AR" sz="1400" dirty="0">
                <a:solidFill>
                  <a:schemeClr val="tx1"/>
                </a:solidFill>
                <a:latin typeface="Courier New" panose="02070309020205020404" pitchFamily="49" charset="0"/>
                <a:ea typeface="Times New Roman" panose="02020603050405020304" pitchFamily="18" charset="0"/>
                <a:cs typeface="Courier New" panose="02070309020205020404" pitchFamily="49" charset="0"/>
              </a:rPr>
              <a:t>2 = 0 </a:t>
            </a:r>
            <a:r>
              <a:rPr lang="es-ES" altLang="es-AR" sz="1400" dirty="0" err="1">
                <a:solidFill>
                  <a:srgbClr val="0000FF"/>
                </a:solidFill>
                <a:latin typeface="Courier New" panose="02070309020205020404" pitchFamily="49" charset="0"/>
                <a:ea typeface="Times New Roman" panose="02020603050405020304" pitchFamily="18" charset="0"/>
                <a:cs typeface="Courier New" panose="02070309020205020404" pitchFamily="49" charset="0"/>
              </a:rPr>
              <a:t>Then</a:t>
            </a:r>
            <a:r>
              <a:rPr lang="es-ES" altLang="es-AR" sz="1400" dirty="0">
                <a:solidFill>
                  <a:schemeClr val="bg2"/>
                </a:solidFill>
                <a:latin typeface="Courier New" panose="02070309020205020404" pitchFamily="49" charset="0"/>
                <a:ea typeface="Times New Roman" panose="02020603050405020304" pitchFamily="18" charset="0"/>
                <a:cs typeface="Courier New" panose="02070309020205020404" pitchFamily="49" charset="0"/>
              </a:rPr>
              <a:t> </a:t>
            </a:r>
          </a:p>
          <a:p>
            <a:r>
              <a:rPr lang="es-ES" altLang="es-AR" sz="1400" dirty="0">
                <a:solidFill>
                  <a:schemeClr val="bg2"/>
                </a:solidFill>
                <a:latin typeface="Courier New" panose="02070309020205020404" pitchFamily="49" charset="0"/>
                <a:ea typeface="Times New Roman" panose="02020603050405020304" pitchFamily="18" charset="0"/>
                <a:cs typeface="Courier New" panose="02070309020205020404" pitchFamily="49" charset="0"/>
              </a:rPr>
              <a:t>		</a:t>
            </a:r>
            <a:r>
              <a:rPr lang="es-ES" altLang="es-AR" sz="1400" dirty="0" err="1">
                <a:solidFill>
                  <a:schemeClr val="tx1"/>
                </a:solidFill>
                <a:latin typeface="Courier New" panose="02070309020205020404" pitchFamily="49" charset="0"/>
                <a:ea typeface="Times New Roman" panose="02020603050405020304" pitchFamily="18" charset="0"/>
                <a:cs typeface="Courier New" panose="02070309020205020404" pitchFamily="49" charset="0"/>
              </a:rPr>
              <a:t>multDos</a:t>
            </a:r>
            <a:r>
              <a:rPr lang="es-ES" altLang="es-AR" sz="1400" dirty="0">
                <a:solidFill>
                  <a:schemeClr val="tx1"/>
                </a:solidFill>
                <a:latin typeface="Courier New" panose="02070309020205020404" pitchFamily="49" charset="0"/>
                <a:ea typeface="Times New Roman" panose="02020603050405020304" pitchFamily="18" charset="0"/>
                <a:cs typeface="Courier New" panose="02070309020205020404" pitchFamily="49" charset="0"/>
              </a:rPr>
              <a:t> += 1</a:t>
            </a:r>
          </a:p>
          <a:p>
            <a:r>
              <a:rPr lang="es-ES" altLang="es-AR" sz="1400" dirty="0">
                <a:solidFill>
                  <a:schemeClr val="bg2"/>
                </a:solidFill>
                <a:latin typeface="Courier New" panose="02070309020205020404" pitchFamily="49" charset="0"/>
                <a:ea typeface="Times New Roman" panose="02020603050405020304" pitchFamily="18" charset="0"/>
                <a:cs typeface="Courier New" panose="02070309020205020404" pitchFamily="49" charset="0"/>
              </a:rPr>
              <a:t>	</a:t>
            </a:r>
            <a:r>
              <a:rPr lang="es-ES" altLang="es-AR" sz="1400" dirty="0" err="1">
                <a:solidFill>
                  <a:srgbClr val="0000FF"/>
                </a:solidFill>
                <a:latin typeface="Courier New" panose="02070309020205020404" pitchFamily="49" charset="0"/>
                <a:ea typeface="Times New Roman" panose="02020603050405020304" pitchFamily="18" charset="0"/>
                <a:cs typeface="Courier New" panose="02070309020205020404" pitchFamily="49" charset="0"/>
              </a:rPr>
              <a:t>Else</a:t>
            </a:r>
            <a:r>
              <a:rPr lang="es-ES" altLang="es-AR" sz="1400" dirty="0">
                <a:solidFill>
                  <a:schemeClr val="bg2"/>
                </a:solidFill>
                <a:latin typeface="Courier New" panose="02070309020205020404" pitchFamily="49" charset="0"/>
                <a:ea typeface="Times New Roman" panose="02020603050405020304" pitchFamily="18" charset="0"/>
                <a:cs typeface="Courier New" panose="02070309020205020404" pitchFamily="49" charset="0"/>
              </a:rPr>
              <a:t> </a:t>
            </a:r>
          </a:p>
          <a:p>
            <a:r>
              <a:rPr lang="es-ES" altLang="es-AR" sz="1400" dirty="0">
                <a:solidFill>
                  <a:schemeClr val="bg2"/>
                </a:solidFill>
                <a:latin typeface="Courier New" panose="02070309020205020404" pitchFamily="49" charset="0"/>
                <a:ea typeface="Times New Roman" panose="02020603050405020304" pitchFamily="18" charset="0"/>
                <a:cs typeface="Courier New" panose="02070309020205020404" pitchFamily="49" charset="0"/>
              </a:rPr>
              <a:t>		</a:t>
            </a:r>
            <a:r>
              <a:rPr lang="es-ES" altLang="es-AR" sz="1400" dirty="0" err="1">
                <a:solidFill>
                  <a:schemeClr val="tx1"/>
                </a:solidFill>
                <a:latin typeface="Courier New" panose="02070309020205020404" pitchFamily="49" charset="0"/>
                <a:ea typeface="Times New Roman" panose="02020603050405020304" pitchFamily="18" charset="0"/>
                <a:cs typeface="Courier New" panose="02070309020205020404" pitchFamily="49" charset="0"/>
              </a:rPr>
              <a:t>noMult</a:t>
            </a:r>
            <a:r>
              <a:rPr lang="es-ES" altLang="es-AR" sz="1400" dirty="0">
                <a:solidFill>
                  <a:schemeClr val="tx1"/>
                </a:solidFill>
                <a:latin typeface="Courier New" panose="02070309020205020404" pitchFamily="49" charset="0"/>
                <a:ea typeface="Times New Roman" panose="02020603050405020304" pitchFamily="18" charset="0"/>
                <a:cs typeface="Courier New" panose="02070309020205020404" pitchFamily="49" charset="0"/>
              </a:rPr>
              <a:t> +=1</a:t>
            </a:r>
          </a:p>
          <a:p>
            <a:r>
              <a:rPr lang="es-ES" altLang="es-AR" sz="1400" dirty="0">
                <a:solidFill>
                  <a:srgbClr val="0000FF"/>
                </a:solidFill>
                <a:latin typeface="Courier New" panose="02070309020205020404" pitchFamily="49" charset="0"/>
                <a:ea typeface="Times New Roman" panose="02020603050405020304" pitchFamily="18" charset="0"/>
                <a:cs typeface="Courier New" panose="02070309020205020404" pitchFamily="49" charset="0"/>
              </a:rPr>
              <a:t>	</a:t>
            </a:r>
            <a:r>
              <a:rPr lang="es-ES" altLang="es-AR" sz="1400" dirty="0" err="1">
                <a:solidFill>
                  <a:srgbClr val="0000FF"/>
                </a:solidFill>
                <a:latin typeface="Courier New" panose="02070309020205020404" pitchFamily="49" charset="0"/>
                <a:ea typeface="Times New Roman" panose="02020603050405020304" pitchFamily="18" charset="0"/>
                <a:cs typeface="Courier New" panose="02070309020205020404" pitchFamily="49" charset="0"/>
              </a:rPr>
              <a:t>End</a:t>
            </a:r>
            <a:r>
              <a:rPr lang="es-ES" altLang="es-AR" sz="1400" dirty="0">
                <a:solidFill>
                  <a:srgbClr val="0000FF"/>
                </a:solidFill>
                <a:latin typeface="Courier New" panose="02070309020205020404" pitchFamily="49" charset="0"/>
                <a:ea typeface="Times New Roman" panose="02020603050405020304" pitchFamily="18" charset="0"/>
                <a:cs typeface="Courier New" panose="02070309020205020404" pitchFamily="49" charset="0"/>
              </a:rPr>
              <a:t> </a:t>
            </a:r>
            <a:r>
              <a:rPr lang="es-ES" altLang="es-AR" sz="1400" dirty="0" err="1">
                <a:solidFill>
                  <a:srgbClr val="0000FF"/>
                </a:solidFill>
                <a:latin typeface="Courier New" panose="02070309020205020404" pitchFamily="49" charset="0"/>
                <a:ea typeface="Times New Roman" panose="02020603050405020304" pitchFamily="18" charset="0"/>
                <a:cs typeface="Courier New" panose="02070309020205020404" pitchFamily="49" charset="0"/>
              </a:rPr>
              <a:t>If</a:t>
            </a:r>
            <a:endParaRPr lang="en-US" altLang="es-AR" sz="1400" dirty="0">
              <a:solidFill>
                <a:srgbClr val="0000FF"/>
              </a:solidFill>
              <a:latin typeface="Courier New" panose="02070309020205020404" pitchFamily="49" charset="0"/>
              <a:ea typeface="Times New Roman" panose="02020603050405020304" pitchFamily="18" charset="0"/>
              <a:cs typeface="Courier New" panose="02070309020205020404" pitchFamily="49" charset="0"/>
            </a:endParaRPr>
          </a:p>
          <a:p>
            <a:r>
              <a:rPr lang="en-US" altLang="es-AR" sz="1400" dirty="0">
                <a:solidFill>
                  <a:srgbClr val="0000FF"/>
                </a:solidFill>
                <a:latin typeface="Courier New" panose="02070309020205020404" pitchFamily="49" charset="0"/>
                <a:ea typeface="Times New Roman" panose="02020603050405020304" pitchFamily="18" charset="0"/>
                <a:cs typeface="Courier New" panose="02070309020205020404" pitchFamily="49" charset="0"/>
              </a:rPr>
              <a:t>Next</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a:extLst>
              <a:ext uri="{FF2B5EF4-FFF2-40B4-BE49-F238E27FC236}">
                <a16:creationId xmlns:a16="http://schemas.microsoft.com/office/drawing/2014/main" id="{50AC9C55-89AB-46D6-A4D5-61F34DAD62CF}"/>
              </a:ext>
            </a:extLst>
          </p:cNvPr>
          <p:cNvSpPr>
            <a:spLocks noGrp="1" noChangeArrowheads="1"/>
          </p:cNvSpPr>
          <p:nvPr>
            <p:ph type="title"/>
          </p:nvPr>
        </p:nvSpPr>
        <p:spPr/>
        <p:txBody>
          <a:bodyPr/>
          <a:lstStyle/>
          <a:p>
            <a:pPr eaLnBrk="1" hangingPunct="1"/>
            <a:r>
              <a:rPr lang="en-US" altLang="es-AR"/>
              <a:t>C# - foreach</a:t>
            </a:r>
          </a:p>
        </p:txBody>
      </p:sp>
      <p:sp>
        <p:nvSpPr>
          <p:cNvPr id="62467" name="Rectangle 3">
            <a:extLst>
              <a:ext uri="{FF2B5EF4-FFF2-40B4-BE49-F238E27FC236}">
                <a16:creationId xmlns:a16="http://schemas.microsoft.com/office/drawing/2014/main" id="{BF04C3D5-B630-4991-B510-AF17AAB25A94}"/>
              </a:ext>
            </a:extLst>
          </p:cNvPr>
          <p:cNvSpPr>
            <a:spLocks noGrp="1" noChangeArrowheads="1"/>
          </p:cNvSpPr>
          <p:nvPr>
            <p:ph type="body" idx="1"/>
          </p:nvPr>
        </p:nvSpPr>
        <p:spPr>
          <a:xfrm>
            <a:off x="500063" y="928688"/>
            <a:ext cx="8231187" cy="1954381"/>
          </a:xfrm>
        </p:spPr>
        <p:txBody>
          <a:bodyPr>
            <a:spAutoFit/>
          </a:bodyPr>
          <a:lstStyle/>
          <a:p>
            <a:pPr eaLnBrk="1" hangingPunct="1">
              <a:buFontTx/>
              <a:buNone/>
            </a:pPr>
            <a:r>
              <a:rPr lang="en-US" altLang="es-AR" sz="2800" i="1" dirty="0"/>
              <a:t>foreach (</a:t>
            </a:r>
            <a:r>
              <a:rPr lang="en-US" altLang="es-AR" sz="2800" i="1" dirty="0" err="1"/>
              <a:t>elemento</a:t>
            </a:r>
            <a:r>
              <a:rPr lang="en-US" altLang="es-AR" sz="2800" i="1" dirty="0"/>
              <a:t> in </a:t>
            </a:r>
            <a:r>
              <a:rPr lang="en-US" altLang="es-AR" sz="2800" i="1" dirty="0" err="1"/>
              <a:t>grupo</a:t>
            </a:r>
            <a:r>
              <a:rPr lang="en-US" altLang="es-AR" sz="2800" i="1" dirty="0"/>
              <a:t>)</a:t>
            </a:r>
          </a:p>
          <a:p>
            <a:pPr eaLnBrk="1" hangingPunct="1">
              <a:buFontTx/>
              <a:buNone/>
            </a:pPr>
            <a:r>
              <a:rPr lang="en-US" altLang="es-AR" sz="2800" i="1" dirty="0"/>
              <a:t>{</a:t>
            </a:r>
          </a:p>
          <a:p>
            <a:pPr eaLnBrk="1" hangingPunct="1">
              <a:buFontTx/>
              <a:buNone/>
            </a:pPr>
            <a:r>
              <a:rPr lang="en-US" altLang="es-AR" sz="2800" i="1" dirty="0"/>
              <a:t>   statements </a:t>
            </a:r>
          </a:p>
          <a:p>
            <a:pPr eaLnBrk="1" hangingPunct="1">
              <a:buFontTx/>
              <a:buNone/>
            </a:pPr>
            <a:r>
              <a:rPr lang="en-US" altLang="es-AR" sz="2800" i="1" dirty="0"/>
              <a:t>}</a:t>
            </a:r>
          </a:p>
        </p:txBody>
      </p:sp>
      <p:sp>
        <p:nvSpPr>
          <p:cNvPr id="6" name="TextBox 3">
            <a:extLst>
              <a:ext uri="{FF2B5EF4-FFF2-40B4-BE49-F238E27FC236}">
                <a16:creationId xmlns:a16="http://schemas.microsoft.com/office/drawing/2014/main" id="{4058283D-1A5C-45E4-BA04-7E6D88DAB2F2}"/>
              </a:ext>
            </a:extLst>
          </p:cNvPr>
          <p:cNvSpPr txBox="1"/>
          <p:nvPr/>
        </p:nvSpPr>
        <p:spPr>
          <a:xfrm>
            <a:off x="482733" y="3471553"/>
            <a:ext cx="8388350" cy="2246769"/>
          </a:xfrm>
          <a:prstGeom prst="rect">
            <a:avLst/>
          </a:prstGeom>
          <a:solidFill>
            <a:schemeClr val="bg1">
              <a:lumMod val="95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US" altLang="es-AR" sz="1400" dirty="0">
                <a:solidFill>
                  <a:srgbClr val="0000FF"/>
                </a:solidFill>
                <a:latin typeface="Courier New" panose="02070309020205020404" pitchFamily="49" charset="0"/>
                <a:ea typeface="Times New Roman" panose="02020603050405020304" pitchFamily="18" charset="0"/>
                <a:cs typeface="Courier New" panose="02070309020205020404" pitchFamily="49" charset="0"/>
              </a:rPr>
              <a:t>int </a:t>
            </a:r>
            <a:r>
              <a:rPr lang="en-US" altLang="es-AR" sz="1400" dirty="0" err="1">
                <a:solidFill>
                  <a:schemeClr val="tx1"/>
                </a:solidFill>
                <a:latin typeface="Courier New" panose="02070309020205020404" pitchFamily="49" charset="0"/>
                <a:ea typeface="Times New Roman" panose="02020603050405020304" pitchFamily="18" charset="0"/>
                <a:cs typeface="Courier New" panose="02070309020205020404" pitchFamily="49" charset="0"/>
              </a:rPr>
              <a:t>multDos</a:t>
            </a:r>
            <a:r>
              <a:rPr lang="en-US" altLang="es-AR" sz="1400" dirty="0">
                <a:solidFill>
                  <a:schemeClr val="tx1"/>
                </a:solidFill>
                <a:latin typeface="Courier New" panose="02070309020205020404" pitchFamily="49" charset="0"/>
                <a:ea typeface="Times New Roman" panose="02020603050405020304" pitchFamily="18" charset="0"/>
                <a:cs typeface="Courier New" panose="02070309020205020404" pitchFamily="49" charset="0"/>
              </a:rPr>
              <a:t> = 0;</a:t>
            </a:r>
          </a:p>
          <a:p>
            <a:r>
              <a:rPr lang="en-US" altLang="es-AR" sz="1400" dirty="0">
                <a:solidFill>
                  <a:srgbClr val="0000FF"/>
                </a:solidFill>
                <a:latin typeface="Courier New" panose="02070309020205020404" pitchFamily="49" charset="0"/>
                <a:ea typeface="Times New Roman" panose="02020603050405020304" pitchFamily="18" charset="0"/>
                <a:cs typeface="Courier New" panose="02070309020205020404" pitchFamily="49" charset="0"/>
              </a:rPr>
              <a:t>int </a:t>
            </a:r>
            <a:r>
              <a:rPr lang="en-US" altLang="es-AR" sz="1400" dirty="0" err="1">
                <a:solidFill>
                  <a:schemeClr val="tx1"/>
                </a:solidFill>
                <a:latin typeface="Courier New" panose="02070309020205020404" pitchFamily="49" charset="0"/>
                <a:ea typeface="Times New Roman" panose="02020603050405020304" pitchFamily="18" charset="0"/>
                <a:cs typeface="Courier New" panose="02070309020205020404" pitchFamily="49" charset="0"/>
              </a:rPr>
              <a:t>noMult</a:t>
            </a:r>
            <a:r>
              <a:rPr lang="en-US" altLang="es-AR" sz="1400" dirty="0">
                <a:solidFill>
                  <a:schemeClr val="tx1"/>
                </a:solidFill>
                <a:latin typeface="Courier New" panose="02070309020205020404" pitchFamily="49" charset="0"/>
                <a:ea typeface="Times New Roman" panose="02020603050405020304" pitchFamily="18" charset="0"/>
                <a:cs typeface="Courier New" panose="02070309020205020404" pitchFamily="49" charset="0"/>
              </a:rPr>
              <a:t> = 0;</a:t>
            </a:r>
          </a:p>
          <a:p>
            <a:r>
              <a:rPr lang="pt-BR" altLang="es-AR" sz="1400" dirty="0">
                <a:solidFill>
                  <a:srgbClr val="0000FF"/>
                </a:solidFill>
                <a:latin typeface="Courier New" panose="02070309020205020404" pitchFamily="49" charset="0"/>
                <a:ea typeface="Times New Roman" panose="02020603050405020304" pitchFamily="18" charset="0"/>
                <a:cs typeface="Courier New" panose="02070309020205020404" pitchFamily="49" charset="0"/>
              </a:rPr>
              <a:t>int</a:t>
            </a:r>
            <a:r>
              <a:rPr lang="pt-BR" altLang="es-AR" sz="1400" dirty="0">
                <a:solidFill>
                  <a:schemeClr val="tx1"/>
                </a:solidFill>
                <a:latin typeface="Courier New" panose="02070309020205020404" pitchFamily="49" charset="0"/>
                <a:ea typeface="Times New Roman" panose="02020603050405020304" pitchFamily="18" charset="0"/>
                <a:cs typeface="Courier New" panose="02070309020205020404" pitchFamily="49" charset="0"/>
              </a:rPr>
              <a:t>[] arrayData </a:t>
            </a:r>
            <a:r>
              <a:rPr lang="pt-BR" altLang="es-AR" sz="1400" dirty="0">
                <a:solidFill>
                  <a:srgbClr val="0000FF"/>
                </a:solidFill>
                <a:latin typeface="Courier New" panose="02070309020205020404" pitchFamily="49" charset="0"/>
                <a:ea typeface="Times New Roman" panose="02020603050405020304" pitchFamily="18" charset="0"/>
                <a:cs typeface="Courier New" panose="02070309020205020404" pitchFamily="49" charset="0"/>
              </a:rPr>
              <a:t>= </a:t>
            </a:r>
            <a:r>
              <a:rPr lang="pt-BR" altLang="es-AR" sz="1400" dirty="0">
                <a:solidFill>
                  <a:schemeClr val="tx1"/>
                </a:solidFill>
                <a:latin typeface="Courier New" panose="02070309020205020404" pitchFamily="49" charset="0"/>
                <a:ea typeface="Times New Roman" panose="02020603050405020304" pitchFamily="18" charset="0"/>
                <a:cs typeface="Courier New" panose="02070309020205020404" pitchFamily="49" charset="0"/>
              </a:rPr>
              <a:t>{1, 5, 8, 45, 25};</a:t>
            </a:r>
          </a:p>
          <a:p>
            <a:r>
              <a:rPr lang="en-US" altLang="es-AR" sz="1400" dirty="0">
                <a:solidFill>
                  <a:srgbClr val="0000FF"/>
                </a:solidFill>
                <a:latin typeface="Courier New" panose="02070309020205020404" pitchFamily="49" charset="0"/>
                <a:ea typeface="Times New Roman" panose="02020603050405020304" pitchFamily="18" charset="0"/>
                <a:cs typeface="Courier New" panose="02070309020205020404" pitchFamily="49" charset="0"/>
              </a:rPr>
              <a:t>foreach </a:t>
            </a:r>
            <a:r>
              <a:rPr lang="en-US" altLang="es-AR" sz="1400" dirty="0">
                <a:solidFill>
                  <a:schemeClr val="tx1"/>
                </a:solidFill>
                <a:latin typeface="Courier New" panose="02070309020205020404" pitchFamily="49" charset="0"/>
                <a:ea typeface="Times New Roman" panose="02020603050405020304" pitchFamily="18" charset="0"/>
                <a:cs typeface="Courier New" panose="02070309020205020404" pitchFamily="49" charset="0"/>
              </a:rPr>
              <a:t>(</a:t>
            </a:r>
            <a:r>
              <a:rPr lang="en-US" altLang="es-AR" sz="1400" dirty="0">
                <a:solidFill>
                  <a:srgbClr val="0000FF"/>
                </a:solidFill>
                <a:latin typeface="Courier New" panose="02070309020205020404" pitchFamily="49" charset="0"/>
                <a:ea typeface="Times New Roman" panose="02020603050405020304" pitchFamily="18" charset="0"/>
                <a:cs typeface="Courier New" panose="02070309020205020404" pitchFamily="49" charset="0"/>
              </a:rPr>
              <a:t>int </a:t>
            </a:r>
            <a:r>
              <a:rPr lang="en-US" altLang="es-AR" sz="1400" dirty="0" err="1">
                <a:solidFill>
                  <a:schemeClr val="tx1"/>
                </a:solidFill>
                <a:latin typeface="Courier New" panose="02070309020205020404" pitchFamily="49" charset="0"/>
                <a:ea typeface="Times New Roman" panose="02020603050405020304" pitchFamily="18" charset="0"/>
                <a:cs typeface="Courier New" panose="02070309020205020404" pitchFamily="49" charset="0"/>
              </a:rPr>
              <a:t>numero</a:t>
            </a:r>
            <a:r>
              <a:rPr lang="en-US" altLang="es-AR" sz="1400" dirty="0">
                <a:solidFill>
                  <a:srgbClr val="0000FF"/>
                </a:solidFill>
                <a:latin typeface="Courier New" panose="02070309020205020404" pitchFamily="49" charset="0"/>
                <a:ea typeface="Times New Roman" panose="02020603050405020304" pitchFamily="18" charset="0"/>
                <a:cs typeface="Courier New" panose="02070309020205020404" pitchFamily="49" charset="0"/>
              </a:rPr>
              <a:t> In </a:t>
            </a:r>
            <a:r>
              <a:rPr lang="en-US" altLang="es-AR" sz="1400" dirty="0" err="1">
                <a:solidFill>
                  <a:schemeClr val="tx1"/>
                </a:solidFill>
                <a:latin typeface="Courier New" panose="02070309020205020404" pitchFamily="49" charset="0"/>
                <a:ea typeface="Times New Roman" panose="02020603050405020304" pitchFamily="18" charset="0"/>
                <a:cs typeface="Courier New" panose="02070309020205020404" pitchFamily="49" charset="0"/>
              </a:rPr>
              <a:t>arrayData</a:t>
            </a:r>
            <a:r>
              <a:rPr lang="en-US" altLang="es-AR" sz="1400" dirty="0">
                <a:solidFill>
                  <a:schemeClr val="tx1"/>
                </a:solidFill>
                <a:latin typeface="Courier New" panose="02070309020205020404" pitchFamily="49" charset="0"/>
                <a:ea typeface="Times New Roman" panose="02020603050405020304" pitchFamily="18" charset="0"/>
                <a:cs typeface="Courier New" panose="02070309020205020404" pitchFamily="49" charset="0"/>
              </a:rPr>
              <a:t>)</a:t>
            </a:r>
          </a:p>
          <a:p>
            <a:r>
              <a:rPr lang="es-ES" altLang="es-AR" sz="1400" dirty="0">
                <a:solidFill>
                  <a:schemeClr val="tx1"/>
                </a:solidFill>
                <a:latin typeface="Courier New" panose="02070309020205020404" pitchFamily="49" charset="0"/>
                <a:ea typeface="Times New Roman" panose="02020603050405020304" pitchFamily="18" charset="0"/>
                <a:cs typeface="Courier New" panose="02070309020205020404" pitchFamily="49" charset="0"/>
              </a:rPr>
              <a:t>{</a:t>
            </a:r>
            <a:endParaRPr lang="en-US" altLang="es-AR" sz="1400" dirty="0">
              <a:solidFill>
                <a:schemeClr val="tx1"/>
              </a:solidFill>
              <a:latin typeface="Courier New" panose="02070309020205020404" pitchFamily="49" charset="0"/>
              <a:ea typeface="Times New Roman" panose="02020603050405020304" pitchFamily="18" charset="0"/>
              <a:cs typeface="Courier New" panose="02070309020205020404" pitchFamily="49" charset="0"/>
            </a:endParaRPr>
          </a:p>
          <a:p>
            <a:r>
              <a:rPr lang="es-ES" altLang="es-AR" sz="1400" dirty="0">
                <a:solidFill>
                  <a:schemeClr val="bg2"/>
                </a:solidFill>
                <a:latin typeface="Courier New" panose="02070309020205020404" pitchFamily="49" charset="0"/>
                <a:ea typeface="Times New Roman" panose="02020603050405020304" pitchFamily="18" charset="0"/>
                <a:cs typeface="Courier New" panose="02070309020205020404" pitchFamily="49" charset="0"/>
              </a:rPr>
              <a:t>	</a:t>
            </a:r>
            <a:r>
              <a:rPr lang="es-ES" altLang="es-AR" sz="1400" dirty="0" err="1">
                <a:solidFill>
                  <a:srgbClr val="0000FF"/>
                </a:solidFill>
                <a:latin typeface="Courier New" panose="02070309020205020404" pitchFamily="49" charset="0"/>
                <a:ea typeface="Times New Roman" panose="02020603050405020304" pitchFamily="18" charset="0"/>
                <a:cs typeface="Courier New" panose="02070309020205020404" pitchFamily="49" charset="0"/>
              </a:rPr>
              <a:t>if</a:t>
            </a:r>
            <a:r>
              <a:rPr lang="es-ES" altLang="es-AR" sz="1400" dirty="0">
                <a:solidFill>
                  <a:schemeClr val="bg2"/>
                </a:solidFill>
                <a:latin typeface="Courier New" panose="02070309020205020404" pitchFamily="49" charset="0"/>
                <a:ea typeface="Times New Roman" panose="02020603050405020304" pitchFamily="18" charset="0"/>
                <a:cs typeface="Courier New" panose="02070309020205020404" pitchFamily="49" charset="0"/>
              </a:rPr>
              <a:t> </a:t>
            </a:r>
            <a:r>
              <a:rPr lang="es-ES" altLang="es-AR" sz="1400" dirty="0">
                <a:solidFill>
                  <a:schemeClr val="tx1"/>
                </a:solidFill>
                <a:latin typeface="Courier New" panose="02070309020205020404" pitchFamily="49" charset="0"/>
                <a:ea typeface="Times New Roman" panose="02020603050405020304" pitchFamily="18" charset="0"/>
                <a:cs typeface="Courier New" panose="02070309020205020404" pitchFamily="49" charset="0"/>
              </a:rPr>
              <a:t>(numero </a:t>
            </a:r>
            <a:r>
              <a:rPr lang="es-ES" altLang="es-AR" sz="1400" dirty="0">
                <a:solidFill>
                  <a:srgbClr val="0000FF"/>
                </a:solidFill>
                <a:latin typeface="Courier New" panose="02070309020205020404" pitchFamily="49" charset="0"/>
                <a:ea typeface="Times New Roman" panose="02020603050405020304" pitchFamily="18" charset="0"/>
                <a:cs typeface="Courier New" panose="02070309020205020404" pitchFamily="49" charset="0"/>
              </a:rPr>
              <a:t>%</a:t>
            </a:r>
            <a:r>
              <a:rPr lang="es-ES" altLang="es-AR" sz="1400" dirty="0">
                <a:solidFill>
                  <a:schemeClr val="bg2"/>
                </a:solidFill>
                <a:latin typeface="Courier New" panose="02070309020205020404" pitchFamily="49" charset="0"/>
                <a:ea typeface="Times New Roman" panose="02020603050405020304" pitchFamily="18" charset="0"/>
                <a:cs typeface="Courier New" panose="02070309020205020404" pitchFamily="49" charset="0"/>
              </a:rPr>
              <a:t> </a:t>
            </a:r>
            <a:r>
              <a:rPr lang="es-ES" altLang="es-AR" sz="1400" dirty="0">
                <a:solidFill>
                  <a:schemeClr val="tx1"/>
                </a:solidFill>
                <a:latin typeface="Courier New" panose="02070309020205020404" pitchFamily="49" charset="0"/>
                <a:ea typeface="Times New Roman" panose="02020603050405020304" pitchFamily="18" charset="0"/>
                <a:cs typeface="Courier New" panose="02070309020205020404" pitchFamily="49" charset="0"/>
              </a:rPr>
              <a:t>2 ==  0) </a:t>
            </a:r>
            <a:r>
              <a:rPr lang="es-ES" altLang="es-AR" sz="1400" dirty="0">
                <a:solidFill>
                  <a:schemeClr val="bg2"/>
                </a:solidFill>
                <a:latin typeface="Courier New" panose="02070309020205020404" pitchFamily="49" charset="0"/>
                <a:ea typeface="Times New Roman" panose="02020603050405020304" pitchFamily="18" charset="0"/>
                <a:cs typeface="Courier New" panose="02070309020205020404" pitchFamily="49" charset="0"/>
              </a:rPr>
              <a:t>		</a:t>
            </a:r>
          </a:p>
          <a:p>
            <a:r>
              <a:rPr lang="es-ES" altLang="es-AR" sz="1400" dirty="0">
                <a:solidFill>
                  <a:schemeClr val="bg2"/>
                </a:solidFill>
                <a:latin typeface="Courier New" panose="02070309020205020404" pitchFamily="49" charset="0"/>
                <a:ea typeface="Times New Roman" panose="02020603050405020304" pitchFamily="18" charset="0"/>
                <a:cs typeface="Courier New" panose="02070309020205020404" pitchFamily="49" charset="0"/>
              </a:rPr>
              <a:t>		</a:t>
            </a:r>
            <a:r>
              <a:rPr lang="es-ES" altLang="es-AR" sz="1400" dirty="0" err="1">
                <a:solidFill>
                  <a:schemeClr val="tx1"/>
                </a:solidFill>
                <a:latin typeface="Courier New" panose="02070309020205020404" pitchFamily="49" charset="0"/>
                <a:ea typeface="Times New Roman" panose="02020603050405020304" pitchFamily="18" charset="0"/>
                <a:cs typeface="Courier New" panose="02070309020205020404" pitchFamily="49" charset="0"/>
              </a:rPr>
              <a:t>multDos</a:t>
            </a:r>
            <a:r>
              <a:rPr lang="es-ES" altLang="es-AR" sz="1400" dirty="0">
                <a:solidFill>
                  <a:schemeClr val="tx1"/>
                </a:solidFill>
                <a:latin typeface="Courier New" panose="02070309020205020404" pitchFamily="49" charset="0"/>
                <a:ea typeface="Times New Roman" panose="02020603050405020304" pitchFamily="18" charset="0"/>
                <a:cs typeface="Courier New" panose="02070309020205020404" pitchFamily="49" charset="0"/>
              </a:rPr>
              <a:t> += 1;</a:t>
            </a:r>
          </a:p>
          <a:p>
            <a:r>
              <a:rPr lang="es-ES" altLang="es-AR" sz="1400" dirty="0">
                <a:solidFill>
                  <a:schemeClr val="bg2"/>
                </a:solidFill>
                <a:latin typeface="Courier New" panose="02070309020205020404" pitchFamily="49" charset="0"/>
                <a:ea typeface="Times New Roman" panose="02020603050405020304" pitchFamily="18" charset="0"/>
                <a:cs typeface="Courier New" panose="02070309020205020404" pitchFamily="49" charset="0"/>
              </a:rPr>
              <a:t>	</a:t>
            </a:r>
            <a:r>
              <a:rPr lang="es-ES" altLang="es-AR" sz="1400" dirty="0" err="1">
                <a:solidFill>
                  <a:srgbClr val="0000FF"/>
                </a:solidFill>
                <a:latin typeface="Courier New" panose="02070309020205020404" pitchFamily="49" charset="0"/>
                <a:ea typeface="Times New Roman" panose="02020603050405020304" pitchFamily="18" charset="0"/>
                <a:cs typeface="Courier New" panose="02070309020205020404" pitchFamily="49" charset="0"/>
              </a:rPr>
              <a:t>else</a:t>
            </a:r>
            <a:r>
              <a:rPr lang="es-ES" altLang="es-AR" sz="1400" dirty="0">
                <a:solidFill>
                  <a:schemeClr val="bg2"/>
                </a:solidFill>
                <a:latin typeface="Courier New" panose="02070309020205020404" pitchFamily="49" charset="0"/>
                <a:ea typeface="Times New Roman" panose="02020603050405020304" pitchFamily="18" charset="0"/>
                <a:cs typeface="Courier New" panose="02070309020205020404" pitchFamily="49" charset="0"/>
              </a:rPr>
              <a:t> </a:t>
            </a:r>
          </a:p>
          <a:p>
            <a:r>
              <a:rPr lang="es-ES" altLang="es-AR" sz="1400" dirty="0">
                <a:solidFill>
                  <a:schemeClr val="bg2"/>
                </a:solidFill>
                <a:latin typeface="Courier New" panose="02070309020205020404" pitchFamily="49" charset="0"/>
                <a:ea typeface="Times New Roman" panose="02020603050405020304" pitchFamily="18" charset="0"/>
                <a:cs typeface="Courier New" panose="02070309020205020404" pitchFamily="49" charset="0"/>
              </a:rPr>
              <a:t>		</a:t>
            </a:r>
            <a:r>
              <a:rPr lang="es-ES" altLang="es-AR" sz="1400" dirty="0" err="1">
                <a:solidFill>
                  <a:schemeClr val="tx1"/>
                </a:solidFill>
                <a:latin typeface="Courier New" panose="02070309020205020404" pitchFamily="49" charset="0"/>
                <a:ea typeface="Times New Roman" panose="02020603050405020304" pitchFamily="18" charset="0"/>
                <a:cs typeface="Courier New" panose="02070309020205020404" pitchFamily="49" charset="0"/>
              </a:rPr>
              <a:t>noMult</a:t>
            </a:r>
            <a:r>
              <a:rPr lang="es-ES" altLang="es-AR" sz="1400" dirty="0">
                <a:solidFill>
                  <a:schemeClr val="tx1"/>
                </a:solidFill>
                <a:latin typeface="Courier New" panose="02070309020205020404" pitchFamily="49" charset="0"/>
                <a:ea typeface="Times New Roman" panose="02020603050405020304" pitchFamily="18" charset="0"/>
                <a:cs typeface="Courier New" panose="02070309020205020404" pitchFamily="49" charset="0"/>
              </a:rPr>
              <a:t> +=1;</a:t>
            </a:r>
          </a:p>
          <a:p>
            <a:r>
              <a:rPr lang="es-ES" altLang="es-AR" sz="1400" dirty="0">
                <a:solidFill>
                  <a:schemeClr val="tx1"/>
                </a:solidFill>
                <a:latin typeface="Courier New" panose="02070309020205020404" pitchFamily="49" charset="0"/>
                <a:ea typeface="Times New Roman" panose="02020603050405020304" pitchFamily="18" charset="0"/>
                <a:cs typeface="Courier New" panose="02070309020205020404" pitchFamily="49" charset="0"/>
              </a:rPr>
              <a:t>}</a:t>
            </a:r>
            <a:endParaRPr lang="en-US" altLang="es-AR" sz="1400" dirty="0">
              <a:solidFill>
                <a:schemeClr val="tx1"/>
              </a:solidFill>
              <a:latin typeface="Courier New" panose="02070309020205020404" pitchFamily="49" charset="0"/>
              <a:ea typeface="Times New Roman" panose="02020603050405020304" pitchFamily="18" charset="0"/>
              <a:cs typeface="Courier New" panose="02070309020205020404" pitchFamily="49"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43b9b31c-9c37-4739-aeb6-485c0ad5ec1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a:t>Visual Basic .NET y C#</a:t>
            </a:r>
            <a:endParaRPr lang="es-AR" dirty="0">
              <a:latin typeface="Arial" panose="020B0604020202020204" pitchFamily="34" charset="0"/>
              <a:cs typeface="Arial" panose="020B0604020202020204" pitchFamily="34" charset="0"/>
            </a:endParaRPr>
          </a:p>
        </p:txBody>
      </p:sp>
      <p:sp>
        <p:nvSpPr>
          <p:cNvPr id="5" name="Text Placeholder 2">
            <a:extLst>
              <a:ext uri="{FF2B5EF4-FFF2-40B4-BE49-F238E27FC236}">
                <a16:creationId xmlns:a16="http://schemas.microsoft.com/office/drawing/2014/main" id="{BF09B14C-5709-46C9-9DBB-A80AD3828D3A}"/>
              </a:ext>
            </a:extLst>
          </p:cNvPr>
          <p:cNvSpPr txBox="1">
            <a:spLocks/>
          </p:cNvSpPr>
          <p:nvPr/>
        </p:nvSpPr>
        <p:spPr>
          <a:xfrm>
            <a:off x="4724400" y="2133600"/>
            <a:ext cx="4191000" cy="3733801"/>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s-ES" sz="2000" dirty="0">
                <a:latin typeface="Arial" panose="020B0604020202020204" pitchFamily="34" charset="0"/>
                <a:cs typeface="Arial" panose="020B0604020202020204" pitchFamily="34" charset="0"/>
              </a:rPr>
              <a:t>Lenguaje creado especialmente para .NET. </a:t>
            </a:r>
          </a:p>
          <a:p>
            <a:r>
              <a:rPr lang="es-ES" sz="2000" dirty="0">
                <a:latin typeface="Arial" panose="020B0604020202020204" pitchFamily="34" charset="0"/>
                <a:cs typeface="Arial" panose="020B0604020202020204" pitchFamily="34" charset="0"/>
              </a:rPr>
              <a:t>Totalmente OO.</a:t>
            </a:r>
          </a:p>
          <a:p>
            <a:r>
              <a:rPr lang="es-ES" sz="2000" dirty="0">
                <a:latin typeface="Arial" panose="020B0604020202020204" pitchFamily="34" charset="0"/>
                <a:cs typeface="Arial" panose="020B0604020202020204" pitchFamily="34" charset="0"/>
              </a:rPr>
              <a:t>Sintaxis similar a C++, Pascal y Java</a:t>
            </a:r>
          </a:p>
          <a:p>
            <a:r>
              <a:rPr lang="es-ES" sz="2000" dirty="0">
                <a:latin typeface="Arial" panose="020B0604020202020204" pitchFamily="34" charset="0"/>
                <a:cs typeface="Arial" panose="020B0604020202020204" pitchFamily="34" charset="0"/>
              </a:rPr>
              <a:t>Tipos seguros</a:t>
            </a:r>
          </a:p>
          <a:p>
            <a:r>
              <a:rPr lang="es-ES" sz="2000" dirty="0">
                <a:latin typeface="Arial" panose="020B0604020202020204" pitchFamily="34" charset="0"/>
                <a:cs typeface="Arial" panose="020B0604020202020204" pitchFamily="34" charset="0"/>
              </a:rPr>
              <a:t>Case-</a:t>
            </a:r>
            <a:r>
              <a:rPr lang="es-ES" sz="2000" dirty="0" err="1">
                <a:latin typeface="Arial" panose="020B0604020202020204" pitchFamily="34" charset="0"/>
                <a:cs typeface="Arial" panose="020B0604020202020204" pitchFamily="34" charset="0"/>
              </a:rPr>
              <a:t>sensitive</a:t>
            </a:r>
            <a:endParaRPr lang="es-ES" sz="2000" dirty="0">
              <a:latin typeface="Arial" panose="020B0604020202020204" pitchFamily="34" charset="0"/>
              <a:cs typeface="Arial" panose="020B0604020202020204" pitchFamily="34" charset="0"/>
            </a:endParaRPr>
          </a:p>
          <a:p>
            <a:r>
              <a:rPr lang="es-ES" sz="2000" dirty="0">
                <a:latin typeface="Arial" panose="020B0604020202020204" pitchFamily="34" charset="0"/>
                <a:cs typeface="Arial" panose="020B0604020202020204" pitchFamily="34" charset="0"/>
              </a:rPr>
              <a:t>Atributos accedidos por un punto</a:t>
            </a:r>
          </a:p>
          <a:p>
            <a:r>
              <a:rPr lang="es-ES" sz="2000" dirty="0">
                <a:latin typeface="Arial" panose="020B0604020202020204" pitchFamily="34" charset="0"/>
                <a:cs typeface="Arial" panose="020B0604020202020204" pitchFamily="34" charset="0"/>
              </a:rPr>
              <a:t>Todo es tratado como objeto</a:t>
            </a:r>
          </a:p>
          <a:p>
            <a:endParaRPr lang="en-US" sz="2000" dirty="0"/>
          </a:p>
        </p:txBody>
      </p:sp>
      <p:sp>
        <p:nvSpPr>
          <p:cNvPr id="4" name="Title 1">
            <a:extLst>
              <a:ext uri="{FF2B5EF4-FFF2-40B4-BE49-F238E27FC236}">
                <a16:creationId xmlns:a16="http://schemas.microsoft.com/office/drawing/2014/main" id="{EFADA594-7518-4843-9840-A829BC476DB7}"/>
              </a:ext>
            </a:extLst>
          </p:cNvPr>
          <p:cNvSpPr txBox="1">
            <a:spLocks/>
          </p:cNvSpPr>
          <p:nvPr/>
        </p:nvSpPr>
        <p:spPr bwMode="auto">
          <a:xfrm>
            <a:off x="4876800" y="1397707"/>
            <a:ext cx="2514600"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Arial" panose="020B0604020202020204" pitchFamily="34" charset="0"/>
                <a:ea typeface="Arial" panose="020B0604020202020204" pitchFamily="34" charset="0"/>
                <a:cs typeface="Arial" panose="020B0604020202020204"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a:lstStyle>
          <a:p>
            <a:r>
              <a:rPr lang="es-ES" b="1" kern="0" dirty="0">
                <a:solidFill>
                  <a:srgbClr val="0070C0"/>
                </a:solidFill>
              </a:rPr>
              <a:t>C#</a:t>
            </a:r>
            <a:endParaRPr lang="es-AR" b="1" kern="0" dirty="0">
              <a:solidFill>
                <a:srgbClr val="0070C0"/>
              </a:solidFill>
            </a:endParaRPr>
          </a:p>
        </p:txBody>
      </p:sp>
      <p:sp>
        <p:nvSpPr>
          <p:cNvPr id="6" name="Text Placeholder 2">
            <a:extLst>
              <a:ext uri="{FF2B5EF4-FFF2-40B4-BE49-F238E27FC236}">
                <a16:creationId xmlns:a16="http://schemas.microsoft.com/office/drawing/2014/main" id="{6FC0B1F5-6424-463F-B03F-F0F0A5C79BA1}"/>
              </a:ext>
            </a:extLst>
          </p:cNvPr>
          <p:cNvSpPr txBox="1">
            <a:spLocks/>
          </p:cNvSpPr>
          <p:nvPr/>
        </p:nvSpPr>
        <p:spPr>
          <a:xfrm>
            <a:off x="472681" y="2133600"/>
            <a:ext cx="3777344" cy="3733801"/>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s-ES" sz="2000" dirty="0">
                <a:latin typeface="Arial" panose="020B0604020202020204" pitchFamily="34" charset="0"/>
                <a:cs typeface="Arial" panose="020B0604020202020204" pitchFamily="34" charset="0"/>
              </a:rPr>
              <a:t>Lenguaje reescrito de cero para trabajar bajo .NET. </a:t>
            </a:r>
          </a:p>
          <a:p>
            <a:r>
              <a:rPr lang="es-ES" sz="2000" dirty="0">
                <a:latin typeface="Arial" panose="020B0604020202020204" pitchFamily="34" charset="0"/>
                <a:cs typeface="Arial" panose="020B0604020202020204" pitchFamily="34" charset="0"/>
              </a:rPr>
              <a:t>Ahora totalmente OO y con mejoras sobre VB6.</a:t>
            </a:r>
          </a:p>
          <a:p>
            <a:r>
              <a:rPr lang="es-ES" sz="2000" dirty="0"/>
              <a:t>Herencia</a:t>
            </a:r>
          </a:p>
          <a:p>
            <a:r>
              <a:rPr lang="es-ES" sz="2000" dirty="0"/>
              <a:t>Sobrecarga</a:t>
            </a:r>
          </a:p>
          <a:p>
            <a:r>
              <a:rPr lang="es-ES" sz="2000" dirty="0"/>
              <a:t>Constructores</a:t>
            </a:r>
          </a:p>
          <a:p>
            <a:r>
              <a:rPr lang="es-ES" sz="2000" dirty="0"/>
              <a:t>Administración estructurada de excepciones</a:t>
            </a:r>
          </a:p>
          <a:p>
            <a:r>
              <a:rPr lang="es-ES" sz="2000" dirty="0"/>
              <a:t>Comprobación de tipos</a:t>
            </a:r>
          </a:p>
          <a:p>
            <a:r>
              <a:rPr lang="es-ES" sz="2000" dirty="0"/>
              <a:t>Miembros </a:t>
            </a:r>
            <a:r>
              <a:rPr lang="es-ES" sz="2000" dirty="0" err="1"/>
              <a:t>shared</a:t>
            </a:r>
            <a:endParaRPr lang="es-ES" sz="2000" dirty="0"/>
          </a:p>
          <a:p>
            <a:endParaRPr lang="en-US" sz="2000" dirty="0"/>
          </a:p>
        </p:txBody>
      </p:sp>
      <p:sp>
        <p:nvSpPr>
          <p:cNvPr id="7" name="Title 1">
            <a:extLst>
              <a:ext uri="{FF2B5EF4-FFF2-40B4-BE49-F238E27FC236}">
                <a16:creationId xmlns:a16="http://schemas.microsoft.com/office/drawing/2014/main" id="{E34A21DA-A9C9-480C-9C8F-57000B77901A}"/>
              </a:ext>
            </a:extLst>
          </p:cNvPr>
          <p:cNvSpPr txBox="1">
            <a:spLocks/>
          </p:cNvSpPr>
          <p:nvPr/>
        </p:nvSpPr>
        <p:spPr bwMode="auto">
          <a:xfrm>
            <a:off x="580728" y="1392936"/>
            <a:ext cx="3305472"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Arial" panose="020B0604020202020204" pitchFamily="34" charset="0"/>
                <a:ea typeface="Arial" panose="020B0604020202020204" pitchFamily="34" charset="0"/>
                <a:cs typeface="Arial" panose="020B0604020202020204"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a:lstStyle>
          <a:p>
            <a:r>
              <a:rPr lang="es-ES" b="1" kern="0" dirty="0">
                <a:solidFill>
                  <a:srgbClr val="0070C0"/>
                </a:solidFill>
              </a:rPr>
              <a:t>Visual Basic .NET</a:t>
            </a:r>
            <a:endParaRPr lang="es-AR" b="1" kern="0" dirty="0">
              <a:solidFill>
                <a:srgbClr val="0070C0"/>
              </a:solidFill>
            </a:endParaRPr>
          </a:p>
        </p:txBody>
      </p:sp>
    </p:spTree>
    <p:extLst>
      <p:ext uri="{BB962C8B-B14F-4D97-AF65-F5344CB8AC3E}">
        <p14:creationId xmlns:p14="http://schemas.microsoft.com/office/powerpoint/2010/main" val="28811185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a:extLst>
              <a:ext uri="{FF2B5EF4-FFF2-40B4-BE49-F238E27FC236}">
                <a16:creationId xmlns:a16="http://schemas.microsoft.com/office/drawing/2014/main" id="{CB4483AE-7E2A-4C44-A24B-5202E9116163}"/>
              </a:ext>
            </a:extLst>
          </p:cNvPr>
          <p:cNvSpPr>
            <a:spLocks noGrp="1" noChangeArrowheads="1"/>
          </p:cNvSpPr>
          <p:nvPr>
            <p:ph type="title"/>
          </p:nvPr>
        </p:nvSpPr>
        <p:spPr/>
        <p:txBody>
          <a:bodyPr/>
          <a:lstStyle/>
          <a:p>
            <a:pPr eaLnBrk="1" hangingPunct="1"/>
            <a:r>
              <a:rPr lang="es-ES" altLang="es-AR"/>
              <a:t>Estructuras de Iteración – While </a:t>
            </a:r>
            <a:endParaRPr lang="en-US" altLang="es-AR"/>
          </a:p>
        </p:txBody>
      </p:sp>
      <p:sp>
        <p:nvSpPr>
          <p:cNvPr id="64515" name="Rectangle 3">
            <a:extLst>
              <a:ext uri="{FF2B5EF4-FFF2-40B4-BE49-F238E27FC236}">
                <a16:creationId xmlns:a16="http://schemas.microsoft.com/office/drawing/2014/main" id="{09C97982-EDFE-4960-BE30-E07E75390C58}"/>
              </a:ext>
            </a:extLst>
          </p:cNvPr>
          <p:cNvSpPr>
            <a:spLocks noGrp="1" noChangeArrowheads="1"/>
          </p:cNvSpPr>
          <p:nvPr>
            <p:ph type="body" idx="1"/>
          </p:nvPr>
        </p:nvSpPr>
        <p:spPr>
          <a:xfrm>
            <a:off x="381000" y="1371600"/>
            <a:ext cx="8388350" cy="530225"/>
          </a:xfrm>
        </p:spPr>
        <p:txBody>
          <a:bodyPr>
            <a:spAutoFit/>
          </a:bodyPr>
          <a:lstStyle/>
          <a:p>
            <a:pPr eaLnBrk="1" hangingPunct="1"/>
            <a:r>
              <a:rPr lang="es-ES" altLang="es-AR" dirty="0"/>
              <a:t>C#: usa las palabras </a:t>
            </a:r>
            <a:r>
              <a:rPr lang="es-ES" altLang="es-AR" dirty="0" err="1"/>
              <a:t>while</a:t>
            </a:r>
            <a:r>
              <a:rPr lang="es-ES" altLang="es-AR" dirty="0"/>
              <a:t> o do - </a:t>
            </a:r>
            <a:r>
              <a:rPr lang="es-ES" altLang="es-AR" dirty="0" err="1"/>
              <a:t>while</a:t>
            </a:r>
            <a:endParaRPr lang="es-ES" altLang="es-AR" dirty="0"/>
          </a:p>
        </p:txBody>
      </p:sp>
      <p:sp>
        <p:nvSpPr>
          <p:cNvPr id="64519" name="Rectangle 3">
            <a:extLst>
              <a:ext uri="{FF2B5EF4-FFF2-40B4-BE49-F238E27FC236}">
                <a16:creationId xmlns:a16="http://schemas.microsoft.com/office/drawing/2014/main" id="{D3DF6592-543C-4264-8E28-B32495731304}"/>
              </a:ext>
            </a:extLst>
          </p:cNvPr>
          <p:cNvSpPr txBox="1">
            <a:spLocks noChangeArrowheads="1"/>
          </p:cNvSpPr>
          <p:nvPr/>
        </p:nvSpPr>
        <p:spPr bwMode="auto">
          <a:xfrm>
            <a:off x="381000" y="3643313"/>
            <a:ext cx="8388350" cy="430887"/>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marL="174625" indent="-174625" fontAlgn="base">
              <a:lnSpc>
                <a:spcPct val="100000"/>
              </a:lnSpc>
              <a:spcBef>
                <a:spcPts val="600"/>
              </a:spcBef>
              <a:spcAft>
                <a:spcPct val="0"/>
              </a:spcAft>
              <a:buClr>
                <a:srgbClr val="0070C0"/>
              </a:buClr>
              <a:buSzPct val="90000"/>
              <a:buFont typeface="Arial" pitchFamily="34" charset="0"/>
              <a:buChar char="•"/>
              <a:defRPr sz="2800">
                <a:latin typeface="Arial" panose="020B0604020202020204" pitchFamily="34" charset="0"/>
                <a:ea typeface="Arial" panose="020B0604020202020204" pitchFamily="34" charset="0"/>
                <a:cs typeface="Arial" panose="020B0604020202020204" pitchFamily="34" charset="0"/>
              </a:defRPr>
            </a:lvl1pPr>
            <a:lvl2pPr marL="458788" indent="-169863" fontAlgn="base">
              <a:lnSpc>
                <a:spcPct val="100000"/>
              </a:lnSpc>
              <a:spcBef>
                <a:spcPts val="600"/>
              </a:spcBef>
              <a:spcAft>
                <a:spcPct val="0"/>
              </a:spcAft>
              <a:buClr>
                <a:srgbClr val="0070C0"/>
              </a:buClr>
              <a:buSzPct val="80000"/>
              <a:buFont typeface="Arial" pitchFamily="34" charset="0"/>
              <a:buChar char="•"/>
              <a:defRPr sz="2400">
                <a:latin typeface="Arial" panose="020B0604020202020204" pitchFamily="34" charset="0"/>
                <a:ea typeface="Arial" panose="020B0604020202020204" pitchFamily="34" charset="0"/>
                <a:cs typeface="Arial" panose="020B0604020202020204" pitchFamily="34" charset="0"/>
              </a:defRPr>
            </a:lvl2pPr>
            <a:lvl3pPr marL="854075" indent="-173038" fontAlgn="base">
              <a:lnSpc>
                <a:spcPct val="100000"/>
              </a:lnSpc>
              <a:spcBef>
                <a:spcPts val="600"/>
              </a:spcBef>
              <a:spcAft>
                <a:spcPct val="0"/>
              </a:spcAft>
              <a:buClr>
                <a:srgbClr val="0070C0"/>
              </a:buClr>
              <a:buSzPct val="80000"/>
              <a:buFont typeface="Arial" pitchFamily="34" charset="0"/>
              <a:buChar char="•"/>
              <a:defRPr sz="2000">
                <a:latin typeface="Arial" panose="020B0604020202020204" pitchFamily="34" charset="0"/>
                <a:ea typeface="Arial" panose="020B0604020202020204" pitchFamily="34" charset="0"/>
                <a:cs typeface="Arial" panose="020B0604020202020204" pitchFamily="34" charset="0"/>
              </a:defRPr>
            </a:lvl3pPr>
            <a:lvl4pPr marL="1254125" indent="-165100" fontAlgn="base">
              <a:lnSpc>
                <a:spcPct val="100000"/>
              </a:lnSpc>
              <a:spcBef>
                <a:spcPts val="600"/>
              </a:spcBef>
              <a:spcAft>
                <a:spcPct val="0"/>
              </a:spcAft>
              <a:buClr>
                <a:srgbClr val="0070C0"/>
              </a:buClr>
              <a:buSzPct val="90000"/>
              <a:buFont typeface="Arial" pitchFamily="34" charset="0"/>
              <a:buChar char="•"/>
              <a:defRPr>
                <a:latin typeface="Arial" panose="020B0604020202020204" pitchFamily="34" charset="0"/>
                <a:ea typeface="Arial" panose="020B0604020202020204" pitchFamily="34" charset="0"/>
                <a:cs typeface="Arial" panose="020B0604020202020204" pitchFamily="34" charset="0"/>
              </a:defRPr>
            </a:lvl4pPr>
            <a:lvl5pPr marL="1544638" indent="-168275" fontAlgn="base">
              <a:lnSpc>
                <a:spcPct val="100000"/>
              </a:lnSpc>
              <a:spcBef>
                <a:spcPts val="600"/>
              </a:spcBef>
              <a:spcAft>
                <a:spcPct val="0"/>
              </a:spcAft>
              <a:buClr>
                <a:srgbClr val="0070C0"/>
              </a:buClr>
              <a:buSzPct val="90000"/>
              <a:buFont typeface="Arial" pitchFamily="34" charset="0"/>
              <a:buChar char="•"/>
              <a:defRPr>
                <a:latin typeface="Arial" panose="020B0604020202020204" pitchFamily="34" charset="0"/>
                <a:ea typeface="Arial" panose="020B0604020202020204" pitchFamily="34" charset="0"/>
                <a:cs typeface="Arial" panose="020B0604020202020204" pitchFamily="34" charset="0"/>
              </a:defRPr>
            </a:lvl5pPr>
            <a:lvl6pPr marL="2001838" indent="-168275" fontAlgn="base">
              <a:lnSpc>
                <a:spcPct val="90000"/>
              </a:lnSpc>
              <a:spcBef>
                <a:spcPct val="70000"/>
              </a:spcBef>
              <a:spcAft>
                <a:spcPct val="0"/>
              </a:spcAft>
              <a:buClr>
                <a:srgbClr val="2D4A6D"/>
              </a:buClr>
              <a:buSzPct val="90000"/>
              <a:buChar char="•"/>
              <a:defRPr sz="1600"/>
            </a:lvl6pPr>
            <a:lvl7pPr marL="2459038" indent="-168275" fontAlgn="base">
              <a:lnSpc>
                <a:spcPct val="90000"/>
              </a:lnSpc>
              <a:spcBef>
                <a:spcPct val="70000"/>
              </a:spcBef>
              <a:spcAft>
                <a:spcPct val="0"/>
              </a:spcAft>
              <a:buClr>
                <a:srgbClr val="2D4A6D"/>
              </a:buClr>
              <a:buSzPct val="90000"/>
              <a:buChar char="•"/>
              <a:defRPr sz="1600"/>
            </a:lvl7pPr>
            <a:lvl8pPr marL="2916238" indent="-168275" fontAlgn="base">
              <a:lnSpc>
                <a:spcPct val="90000"/>
              </a:lnSpc>
              <a:spcBef>
                <a:spcPct val="70000"/>
              </a:spcBef>
              <a:spcAft>
                <a:spcPct val="0"/>
              </a:spcAft>
              <a:buClr>
                <a:srgbClr val="2D4A6D"/>
              </a:buClr>
              <a:buSzPct val="90000"/>
              <a:buChar char="•"/>
              <a:defRPr sz="1600"/>
            </a:lvl8pPr>
            <a:lvl9pPr marL="3373438" indent="-168275" fontAlgn="base">
              <a:lnSpc>
                <a:spcPct val="90000"/>
              </a:lnSpc>
              <a:spcBef>
                <a:spcPct val="70000"/>
              </a:spcBef>
              <a:spcAft>
                <a:spcPct val="0"/>
              </a:spcAft>
              <a:buClr>
                <a:srgbClr val="2D4A6D"/>
              </a:buClr>
              <a:buSzPct val="90000"/>
              <a:buChar char="•"/>
              <a:defRPr sz="1600"/>
            </a:lvl9pPr>
          </a:lstStyle>
          <a:p>
            <a:r>
              <a:rPr lang="es-ES" altLang="es-AR" dirty="0"/>
              <a:t>VB.NET </a:t>
            </a:r>
            <a:r>
              <a:rPr lang="es-ES" altLang="es-AR" dirty="0" err="1"/>
              <a:t>while</a:t>
            </a:r>
            <a:r>
              <a:rPr lang="es-ES" altLang="es-AR" dirty="0"/>
              <a:t>, do o </a:t>
            </a:r>
            <a:r>
              <a:rPr lang="es-ES" altLang="es-AR" dirty="0" err="1"/>
              <a:t>loop</a:t>
            </a:r>
            <a:endParaRPr lang="es-ES" altLang="es-AR" dirty="0"/>
          </a:p>
        </p:txBody>
      </p:sp>
      <p:sp>
        <p:nvSpPr>
          <p:cNvPr id="8" name="TextBox 3">
            <a:extLst>
              <a:ext uri="{FF2B5EF4-FFF2-40B4-BE49-F238E27FC236}">
                <a16:creationId xmlns:a16="http://schemas.microsoft.com/office/drawing/2014/main" id="{6AB1E177-5905-44AE-AD96-11BA0E2B35AE}"/>
              </a:ext>
            </a:extLst>
          </p:cNvPr>
          <p:cNvSpPr txBox="1"/>
          <p:nvPr/>
        </p:nvSpPr>
        <p:spPr>
          <a:xfrm>
            <a:off x="460375" y="2133600"/>
            <a:ext cx="8388350" cy="1169551"/>
          </a:xfrm>
          <a:prstGeom prst="rect">
            <a:avLst/>
          </a:prstGeom>
          <a:solidFill>
            <a:schemeClr val="bg1">
              <a:lumMod val="95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s-ES" altLang="es-AR" sz="1400" dirty="0" err="1">
                <a:solidFill>
                  <a:srgbClr val="0000FF"/>
                </a:solidFill>
                <a:latin typeface="Courier New" panose="02070309020205020404" pitchFamily="49" charset="0"/>
                <a:ea typeface="Times New Roman" panose="02020603050405020304" pitchFamily="18" charset="0"/>
                <a:cs typeface="Courier New" panose="02070309020205020404" pitchFamily="49" charset="0"/>
              </a:rPr>
              <a:t>bool</a:t>
            </a:r>
            <a:r>
              <a:rPr lang="es-ES" altLang="es-AR" sz="1400" dirty="0">
                <a:solidFill>
                  <a:srgbClr val="0000FF"/>
                </a:solidFill>
                <a:latin typeface="Courier New" panose="02070309020205020404" pitchFamily="49" charset="0"/>
                <a:ea typeface="Times New Roman" panose="02020603050405020304" pitchFamily="18" charset="0"/>
                <a:cs typeface="Courier New" panose="02070309020205020404" pitchFamily="49" charset="0"/>
              </a:rPr>
              <a:t> </a:t>
            </a:r>
            <a:r>
              <a:rPr lang="es-ES" altLang="es-AR" sz="1400" dirty="0" err="1">
                <a:solidFill>
                  <a:schemeClr val="tx1"/>
                </a:solidFill>
                <a:latin typeface="Courier New" panose="02070309020205020404" pitchFamily="49" charset="0"/>
                <a:ea typeface="Times New Roman" panose="02020603050405020304" pitchFamily="18" charset="0"/>
                <a:cs typeface="Courier New" panose="02070309020205020404" pitchFamily="49" charset="0"/>
              </a:rPr>
              <a:t>condicion</a:t>
            </a:r>
            <a:r>
              <a:rPr lang="es-ES" altLang="es-AR" sz="1400" dirty="0">
                <a:solidFill>
                  <a:schemeClr val="tx1"/>
                </a:solidFill>
                <a:latin typeface="Courier New" panose="02070309020205020404" pitchFamily="49" charset="0"/>
                <a:ea typeface="Times New Roman" panose="02020603050405020304" pitchFamily="18" charset="0"/>
                <a:cs typeface="Courier New" panose="02070309020205020404" pitchFamily="49" charset="0"/>
              </a:rPr>
              <a:t> =</a:t>
            </a:r>
            <a:r>
              <a:rPr lang="es-ES" altLang="es-AR" sz="1400" dirty="0">
                <a:solidFill>
                  <a:srgbClr val="0000FF"/>
                </a:solidFill>
                <a:latin typeface="Courier New" panose="02070309020205020404" pitchFamily="49" charset="0"/>
                <a:ea typeface="Times New Roman" panose="02020603050405020304" pitchFamily="18" charset="0"/>
                <a:cs typeface="Courier New" panose="02070309020205020404" pitchFamily="49" charset="0"/>
              </a:rPr>
              <a:t> true;</a:t>
            </a:r>
            <a:endParaRPr lang="en-US" altLang="es-AR" sz="1400" dirty="0">
              <a:solidFill>
                <a:srgbClr val="0000FF"/>
              </a:solidFill>
              <a:latin typeface="Courier New" panose="02070309020205020404" pitchFamily="49" charset="0"/>
              <a:ea typeface="Times New Roman" panose="02020603050405020304" pitchFamily="18" charset="0"/>
              <a:cs typeface="Courier New" panose="02070309020205020404" pitchFamily="49" charset="0"/>
            </a:endParaRPr>
          </a:p>
          <a:p>
            <a:r>
              <a:rPr lang="en-US" altLang="es-AR" sz="1400" dirty="0">
                <a:solidFill>
                  <a:srgbClr val="0000FF"/>
                </a:solidFill>
                <a:latin typeface="Courier New" panose="02070309020205020404" pitchFamily="49" charset="0"/>
                <a:ea typeface="Times New Roman" panose="02020603050405020304" pitchFamily="18" charset="0"/>
                <a:cs typeface="Courier New" panose="02070309020205020404" pitchFamily="49" charset="0"/>
              </a:rPr>
              <a:t>while </a:t>
            </a:r>
            <a:r>
              <a:rPr lang="en-US" altLang="es-AR" sz="1400" dirty="0">
                <a:solidFill>
                  <a:schemeClr val="tx1"/>
                </a:solidFill>
                <a:latin typeface="Courier New" panose="02070309020205020404" pitchFamily="49" charset="0"/>
                <a:ea typeface="Times New Roman" panose="02020603050405020304" pitchFamily="18" charset="0"/>
                <a:cs typeface="Courier New" panose="02070309020205020404" pitchFamily="49" charset="0"/>
              </a:rPr>
              <a:t>(</a:t>
            </a:r>
            <a:r>
              <a:rPr lang="en-US" altLang="es-AR" sz="1400" dirty="0" err="1">
                <a:solidFill>
                  <a:schemeClr val="tx1"/>
                </a:solidFill>
                <a:latin typeface="Courier New" panose="02070309020205020404" pitchFamily="49" charset="0"/>
                <a:ea typeface="Times New Roman" panose="02020603050405020304" pitchFamily="18" charset="0"/>
                <a:cs typeface="Courier New" panose="02070309020205020404" pitchFamily="49" charset="0"/>
              </a:rPr>
              <a:t>condicion</a:t>
            </a:r>
            <a:r>
              <a:rPr lang="en-US" altLang="es-AR" sz="1400" dirty="0">
                <a:solidFill>
                  <a:schemeClr val="tx1"/>
                </a:solidFill>
                <a:latin typeface="Courier New" panose="02070309020205020404" pitchFamily="49" charset="0"/>
                <a:ea typeface="Times New Roman" panose="02020603050405020304" pitchFamily="18" charset="0"/>
                <a:cs typeface="Courier New" panose="02070309020205020404" pitchFamily="49" charset="0"/>
              </a:rPr>
              <a:t>)</a:t>
            </a:r>
          </a:p>
          <a:p>
            <a:r>
              <a:rPr lang="en-US" altLang="es-AR" sz="1400" dirty="0">
                <a:solidFill>
                  <a:schemeClr val="tx1"/>
                </a:solidFill>
                <a:latin typeface="Courier New" panose="02070309020205020404" pitchFamily="49" charset="0"/>
                <a:ea typeface="Times New Roman" panose="02020603050405020304" pitchFamily="18" charset="0"/>
                <a:cs typeface="Courier New" panose="02070309020205020404" pitchFamily="49" charset="0"/>
              </a:rPr>
              <a:t>{</a:t>
            </a:r>
          </a:p>
          <a:p>
            <a:r>
              <a:rPr lang="en-US" altLang="es-AR" sz="1400" dirty="0">
                <a:solidFill>
                  <a:schemeClr val="bg2"/>
                </a:solidFill>
                <a:latin typeface="Courier New" panose="02070309020205020404" pitchFamily="49" charset="0"/>
                <a:ea typeface="Times New Roman" panose="02020603050405020304" pitchFamily="18" charset="0"/>
                <a:cs typeface="Courier New" panose="02070309020205020404" pitchFamily="49" charset="0"/>
              </a:rPr>
              <a:t>    </a:t>
            </a:r>
            <a:r>
              <a:rPr lang="en-US" altLang="es-AR" sz="1400" dirty="0">
                <a:solidFill>
                  <a:srgbClr val="009900"/>
                </a:solidFill>
                <a:latin typeface="Courier New" panose="02070309020205020404" pitchFamily="49" charset="0"/>
                <a:ea typeface="Times New Roman" panose="02020603050405020304" pitchFamily="18" charset="0"/>
                <a:cs typeface="Courier New" panose="02070309020205020404" pitchFamily="49" charset="0"/>
              </a:rPr>
              <a:t>//</a:t>
            </a:r>
            <a:r>
              <a:rPr lang="en-US" altLang="es-AR" sz="1400" dirty="0" err="1">
                <a:solidFill>
                  <a:srgbClr val="009900"/>
                </a:solidFill>
                <a:latin typeface="Courier New" panose="02070309020205020404" pitchFamily="49" charset="0"/>
                <a:ea typeface="Times New Roman" panose="02020603050405020304" pitchFamily="18" charset="0"/>
                <a:cs typeface="Courier New" panose="02070309020205020404" pitchFamily="49" charset="0"/>
              </a:rPr>
              <a:t>codigo</a:t>
            </a:r>
            <a:r>
              <a:rPr lang="en-US" altLang="es-AR" sz="1400" dirty="0">
                <a:solidFill>
                  <a:srgbClr val="009900"/>
                </a:solidFill>
                <a:latin typeface="Courier New" panose="02070309020205020404" pitchFamily="49" charset="0"/>
                <a:ea typeface="Times New Roman" panose="02020603050405020304" pitchFamily="18" charset="0"/>
                <a:cs typeface="Courier New" panose="02070309020205020404" pitchFamily="49" charset="0"/>
              </a:rPr>
              <a:t> que </a:t>
            </a:r>
            <a:r>
              <a:rPr lang="en-US" altLang="es-AR" sz="1400" dirty="0" err="1">
                <a:solidFill>
                  <a:srgbClr val="009900"/>
                </a:solidFill>
                <a:latin typeface="Courier New" panose="02070309020205020404" pitchFamily="49" charset="0"/>
                <a:ea typeface="Times New Roman" panose="02020603050405020304" pitchFamily="18" charset="0"/>
                <a:cs typeface="Courier New" panose="02070309020205020404" pitchFamily="49" charset="0"/>
              </a:rPr>
              <a:t>haga</a:t>
            </a:r>
            <a:r>
              <a:rPr lang="en-US" altLang="es-AR" sz="1400" dirty="0">
                <a:solidFill>
                  <a:srgbClr val="009900"/>
                </a:solidFill>
                <a:latin typeface="Courier New" panose="02070309020205020404" pitchFamily="49" charset="0"/>
                <a:ea typeface="Times New Roman" panose="02020603050405020304" pitchFamily="18" charset="0"/>
                <a:cs typeface="Courier New" panose="02070309020205020404" pitchFamily="49" charset="0"/>
              </a:rPr>
              <a:t> que </a:t>
            </a:r>
            <a:r>
              <a:rPr lang="en-US" altLang="es-AR" sz="1400" dirty="0" err="1">
                <a:solidFill>
                  <a:srgbClr val="009900"/>
                </a:solidFill>
                <a:latin typeface="Courier New" panose="02070309020205020404" pitchFamily="49" charset="0"/>
                <a:ea typeface="Times New Roman" panose="02020603050405020304" pitchFamily="18" charset="0"/>
                <a:cs typeface="Courier New" panose="02070309020205020404" pitchFamily="49" charset="0"/>
              </a:rPr>
              <a:t>cambie</a:t>
            </a:r>
            <a:r>
              <a:rPr lang="en-US" altLang="es-AR" sz="1400" dirty="0">
                <a:solidFill>
                  <a:srgbClr val="009900"/>
                </a:solidFill>
                <a:latin typeface="Courier New" panose="02070309020205020404" pitchFamily="49" charset="0"/>
                <a:ea typeface="Times New Roman" panose="02020603050405020304" pitchFamily="18" charset="0"/>
                <a:cs typeface="Courier New" panose="02070309020205020404" pitchFamily="49" charset="0"/>
              </a:rPr>
              <a:t> la </a:t>
            </a:r>
            <a:r>
              <a:rPr lang="en-US" altLang="es-AR" sz="1400" dirty="0" err="1">
                <a:solidFill>
                  <a:srgbClr val="009900"/>
                </a:solidFill>
                <a:latin typeface="Courier New" panose="02070309020205020404" pitchFamily="49" charset="0"/>
                <a:ea typeface="Times New Roman" panose="02020603050405020304" pitchFamily="18" charset="0"/>
                <a:cs typeface="Courier New" panose="02070309020205020404" pitchFamily="49" charset="0"/>
              </a:rPr>
              <a:t>condicion</a:t>
            </a:r>
            <a:r>
              <a:rPr lang="en-US" altLang="es-AR" sz="1400" dirty="0">
                <a:solidFill>
                  <a:schemeClr val="bg2"/>
                </a:solidFill>
                <a:latin typeface="Courier New" panose="02070309020205020404" pitchFamily="49" charset="0"/>
                <a:ea typeface="Times New Roman" panose="02020603050405020304" pitchFamily="18" charset="0"/>
                <a:cs typeface="Courier New" panose="02070309020205020404" pitchFamily="49" charset="0"/>
              </a:rPr>
              <a:t>	</a:t>
            </a:r>
          </a:p>
          <a:p>
            <a:r>
              <a:rPr lang="en-US" altLang="es-AR" sz="1400" dirty="0">
                <a:solidFill>
                  <a:schemeClr val="tx1"/>
                </a:solidFill>
                <a:latin typeface="Courier New" panose="02070309020205020404" pitchFamily="49" charset="0"/>
                <a:ea typeface="Times New Roman" panose="02020603050405020304" pitchFamily="18" charset="0"/>
                <a:cs typeface="Courier New" panose="02070309020205020404" pitchFamily="49" charset="0"/>
              </a:rPr>
              <a:t>}</a:t>
            </a:r>
          </a:p>
        </p:txBody>
      </p:sp>
      <p:sp>
        <p:nvSpPr>
          <p:cNvPr id="9" name="TextBox 3">
            <a:extLst>
              <a:ext uri="{FF2B5EF4-FFF2-40B4-BE49-F238E27FC236}">
                <a16:creationId xmlns:a16="http://schemas.microsoft.com/office/drawing/2014/main" id="{08A12A45-FC57-43A0-BEFB-4067E422F7E6}"/>
              </a:ext>
            </a:extLst>
          </p:cNvPr>
          <p:cNvSpPr txBox="1"/>
          <p:nvPr/>
        </p:nvSpPr>
        <p:spPr>
          <a:xfrm>
            <a:off x="460375" y="4343400"/>
            <a:ext cx="8388350" cy="954107"/>
          </a:xfrm>
          <a:prstGeom prst="rect">
            <a:avLst/>
          </a:prstGeom>
          <a:solidFill>
            <a:schemeClr val="bg1">
              <a:lumMod val="95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US" altLang="es-AR" sz="1400" dirty="0">
                <a:solidFill>
                  <a:srgbClr val="0000FF"/>
                </a:solidFill>
                <a:latin typeface="Courier New" panose="02070309020205020404" pitchFamily="49" charset="0"/>
                <a:ea typeface="Times New Roman" panose="02020603050405020304" pitchFamily="18" charset="0"/>
                <a:cs typeface="Courier New" panose="02070309020205020404" pitchFamily="49" charset="0"/>
              </a:rPr>
              <a:t>Dim </a:t>
            </a:r>
            <a:r>
              <a:rPr lang="en-US" altLang="es-AR" sz="1400" dirty="0" err="1">
                <a:solidFill>
                  <a:schemeClr val="tx1"/>
                </a:solidFill>
                <a:latin typeface="Courier New" panose="02070309020205020404" pitchFamily="49" charset="0"/>
                <a:ea typeface="Times New Roman" panose="02020603050405020304" pitchFamily="18" charset="0"/>
                <a:cs typeface="Courier New" panose="02070309020205020404" pitchFamily="49" charset="0"/>
              </a:rPr>
              <a:t>i</a:t>
            </a:r>
            <a:r>
              <a:rPr lang="en-US" altLang="es-AR" sz="1400" dirty="0">
                <a:solidFill>
                  <a:srgbClr val="0000FF"/>
                </a:solidFill>
                <a:latin typeface="Courier New" panose="02070309020205020404" pitchFamily="49" charset="0"/>
                <a:ea typeface="Times New Roman" panose="02020603050405020304" pitchFamily="18" charset="0"/>
                <a:cs typeface="Courier New" panose="02070309020205020404" pitchFamily="49" charset="0"/>
              </a:rPr>
              <a:t> As Integer </a:t>
            </a:r>
            <a:r>
              <a:rPr lang="en-US" altLang="es-AR" sz="1400" dirty="0">
                <a:solidFill>
                  <a:schemeClr val="tx1"/>
                </a:solidFill>
                <a:latin typeface="Courier New" panose="02070309020205020404" pitchFamily="49" charset="0"/>
                <a:ea typeface="Times New Roman" panose="02020603050405020304" pitchFamily="18" charset="0"/>
                <a:cs typeface="Courier New" panose="02070309020205020404" pitchFamily="49" charset="0"/>
              </a:rPr>
              <a:t>= 0</a:t>
            </a:r>
          </a:p>
          <a:p>
            <a:r>
              <a:rPr lang="en-US" altLang="es-AR" sz="1400" dirty="0">
                <a:solidFill>
                  <a:srgbClr val="0000FF"/>
                </a:solidFill>
                <a:latin typeface="Courier New" panose="02070309020205020404" pitchFamily="49" charset="0"/>
                <a:ea typeface="Times New Roman" panose="02020603050405020304" pitchFamily="18" charset="0"/>
                <a:cs typeface="Courier New" panose="02070309020205020404" pitchFamily="49" charset="0"/>
              </a:rPr>
              <a:t>While </a:t>
            </a:r>
            <a:r>
              <a:rPr lang="en-US" altLang="es-AR" sz="1400" dirty="0" err="1">
                <a:solidFill>
                  <a:schemeClr val="tx1"/>
                </a:solidFill>
                <a:latin typeface="Courier New" panose="02070309020205020404" pitchFamily="49" charset="0"/>
                <a:ea typeface="Times New Roman" panose="02020603050405020304" pitchFamily="18" charset="0"/>
                <a:cs typeface="Courier New" panose="02070309020205020404" pitchFamily="49" charset="0"/>
              </a:rPr>
              <a:t>i</a:t>
            </a:r>
            <a:r>
              <a:rPr lang="en-US" altLang="es-AR" sz="1400" dirty="0">
                <a:solidFill>
                  <a:schemeClr val="tx1"/>
                </a:solidFill>
                <a:latin typeface="Courier New" panose="02070309020205020404" pitchFamily="49" charset="0"/>
                <a:ea typeface="Times New Roman" panose="02020603050405020304" pitchFamily="18" charset="0"/>
                <a:cs typeface="Courier New" panose="02070309020205020404" pitchFamily="49" charset="0"/>
              </a:rPr>
              <a:t> &gt;= 20</a:t>
            </a:r>
          </a:p>
          <a:p>
            <a:r>
              <a:rPr lang="en-US" altLang="es-AR" sz="1400" dirty="0">
                <a:solidFill>
                  <a:srgbClr val="0000FF"/>
                </a:solidFill>
                <a:latin typeface="Courier New" panose="02070309020205020404" pitchFamily="49" charset="0"/>
                <a:ea typeface="Times New Roman" panose="02020603050405020304" pitchFamily="18" charset="0"/>
                <a:cs typeface="Courier New" panose="02070309020205020404" pitchFamily="49" charset="0"/>
              </a:rPr>
              <a:t>    </a:t>
            </a:r>
            <a:r>
              <a:rPr lang="en-US" altLang="es-AR" sz="1400" dirty="0">
                <a:solidFill>
                  <a:srgbClr val="009900"/>
                </a:solidFill>
                <a:latin typeface="Courier New" panose="02070309020205020404" pitchFamily="49" charset="0"/>
                <a:ea typeface="Times New Roman" panose="02020603050405020304" pitchFamily="18" charset="0"/>
                <a:cs typeface="Courier New" panose="02070309020205020404" pitchFamily="49" charset="0"/>
              </a:rPr>
              <a:t>‘</a:t>
            </a:r>
            <a:r>
              <a:rPr lang="en-US" altLang="es-AR" sz="1400" dirty="0" err="1">
                <a:solidFill>
                  <a:srgbClr val="009900"/>
                </a:solidFill>
                <a:latin typeface="Courier New" panose="02070309020205020404" pitchFamily="49" charset="0"/>
                <a:ea typeface="Times New Roman" panose="02020603050405020304" pitchFamily="18" charset="0"/>
                <a:cs typeface="Courier New" panose="02070309020205020404" pitchFamily="49" charset="0"/>
              </a:rPr>
              <a:t>codigo</a:t>
            </a:r>
            <a:r>
              <a:rPr lang="en-US" altLang="es-AR" sz="1400" dirty="0">
                <a:solidFill>
                  <a:srgbClr val="009900"/>
                </a:solidFill>
                <a:latin typeface="Courier New" panose="02070309020205020404" pitchFamily="49" charset="0"/>
                <a:ea typeface="Times New Roman" panose="02020603050405020304" pitchFamily="18" charset="0"/>
                <a:cs typeface="Courier New" panose="02070309020205020404" pitchFamily="49" charset="0"/>
              </a:rPr>
              <a:t> que entre </a:t>
            </a:r>
            <a:r>
              <a:rPr lang="en-US" altLang="es-AR" sz="1400" dirty="0" err="1">
                <a:solidFill>
                  <a:srgbClr val="009900"/>
                </a:solidFill>
                <a:latin typeface="Courier New" panose="02070309020205020404" pitchFamily="49" charset="0"/>
                <a:ea typeface="Times New Roman" panose="02020603050405020304" pitchFamily="18" charset="0"/>
                <a:cs typeface="Courier New" panose="02070309020205020404" pitchFamily="49" charset="0"/>
              </a:rPr>
              <a:t>otras</a:t>
            </a:r>
            <a:r>
              <a:rPr lang="en-US" altLang="es-AR" sz="1400" dirty="0">
                <a:solidFill>
                  <a:srgbClr val="009900"/>
                </a:solidFill>
                <a:latin typeface="Courier New" panose="02070309020205020404" pitchFamily="49" charset="0"/>
                <a:ea typeface="Times New Roman" panose="02020603050405020304" pitchFamily="18" charset="0"/>
                <a:cs typeface="Courier New" panose="02070309020205020404" pitchFamily="49" charset="0"/>
              </a:rPr>
              <a:t> </a:t>
            </a:r>
            <a:r>
              <a:rPr lang="en-US" altLang="es-AR" sz="1400" dirty="0" err="1">
                <a:solidFill>
                  <a:srgbClr val="009900"/>
                </a:solidFill>
                <a:latin typeface="Courier New" panose="02070309020205020404" pitchFamily="49" charset="0"/>
                <a:ea typeface="Times New Roman" panose="02020603050405020304" pitchFamily="18" charset="0"/>
                <a:cs typeface="Courier New" panose="02070309020205020404" pitchFamily="49" charset="0"/>
              </a:rPr>
              <a:t>cosas</a:t>
            </a:r>
            <a:r>
              <a:rPr lang="en-US" altLang="es-AR" sz="1400" dirty="0">
                <a:solidFill>
                  <a:srgbClr val="009900"/>
                </a:solidFill>
                <a:latin typeface="Courier New" panose="02070309020205020404" pitchFamily="49" charset="0"/>
                <a:ea typeface="Times New Roman" panose="02020603050405020304" pitchFamily="18" charset="0"/>
                <a:cs typeface="Courier New" panose="02070309020205020404" pitchFamily="49" charset="0"/>
              </a:rPr>
              <a:t>, </a:t>
            </a:r>
            <a:r>
              <a:rPr lang="en-US" altLang="es-AR" sz="1400" dirty="0" err="1">
                <a:solidFill>
                  <a:srgbClr val="009900"/>
                </a:solidFill>
                <a:latin typeface="Courier New" panose="02070309020205020404" pitchFamily="49" charset="0"/>
                <a:ea typeface="Times New Roman" panose="02020603050405020304" pitchFamily="18" charset="0"/>
                <a:cs typeface="Courier New" panose="02070309020205020404" pitchFamily="49" charset="0"/>
              </a:rPr>
              <a:t>incrementara</a:t>
            </a:r>
            <a:r>
              <a:rPr lang="en-US" altLang="es-AR" sz="1400" dirty="0">
                <a:solidFill>
                  <a:srgbClr val="009900"/>
                </a:solidFill>
                <a:latin typeface="Courier New" panose="02070309020205020404" pitchFamily="49" charset="0"/>
                <a:ea typeface="Times New Roman" panose="02020603050405020304" pitchFamily="18" charset="0"/>
                <a:cs typeface="Courier New" panose="02070309020205020404" pitchFamily="49" charset="0"/>
              </a:rPr>
              <a:t> </a:t>
            </a:r>
            <a:r>
              <a:rPr lang="en-US" altLang="es-AR" sz="1400" dirty="0" err="1">
                <a:solidFill>
                  <a:srgbClr val="009900"/>
                </a:solidFill>
                <a:latin typeface="Courier New" panose="02070309020205020404" pitchFamily="49" charset="0"/>
                <a:ea typeface="Times New Roman" panose="02020603050405020304" pitchFamily="18" charset="0"/>
                <a:cs typeface="Courier New" panose="02070309020205020404" pitchFamily="49" charset="0"/>
              </a:rPr>
              <a:t>i</a:t>
            </a:r>
            <a:r>
              <a:rPr lang="en-US" altLang="es-AR" sz="1400" dirty="0">
                <a:solidFill>
                  <a:srgbClr val="0000FF"/>
                </a:solidFill>
                <a:latin typeface="Courier New" panose="02070309020205020404" pitchFamily="49" charset="0"/>
                <a:ea typeface="Times New Roman" panose="02020603050405020304" pitchFamily="18" charset="0"/>
                <a:cs typeface="Courier New" panose="02070309020205020404" pitchFamily="49" charset="0"/>
              </a:rPr>
              <a:t> </a:t>
            </a:r>
          </a:p>
          <a:p>
            <a:r>
              <a:rPr lang="en-US" altLang="es-AR" sz="1400" dirty="0">
                <a:solidFill>
                  <a:srgbClr val="0000FF"/>
                </a:solidFill>
                <a:latin typeface="Courier New" panose="02070309020205020404" pitchFamily="49" charset="0"/>
                <a:ea typeface="Times New Roman" panose="02020603050405020304" pitchFamily="18" charset="0"/>
                <a:cs typeface="Courier New" panose="02070309020205020404" pitchFamily="49" charset="0"/>
              </a:rPr>
              <a:t>End While</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a:extLst>
              <a:ext uri="{FF2B5EF4-FFF2-40B4-BE49-F238E27FC236}">
                <a16:creationId xmlns:a16="http://schemas.microsoft.com/office/drawing/2014/main" id="{0AA7692F-BCDA-4D84-A48F-A4D10DC6C8CF}"/>
              </a:ext>
            </a:extLst>
          </p:cNvPr>
          <p:cNvSpPr>
            <a:spLocks noGrp="1" noChangeArrowheads="1"/>
          </p:cNvSpPr>
          <p:nvPr>
            <p:ph type="title"/>
          </p:nvPr>
        </p:nvSpPr>
        <p:spPr/>
        <p:txBody>
          <a:bodyPr/>
          <a:lstStyle/>
          <a:p>
            <a:pPr eaLnBrk="1" hangingPunct="1"/>
            <a:r>
              <a:rPr lang="es-ES" altLang="es-AR"/>
              <a:t>While  - Todas las opciones</a:t>
            </a:r>
            <a:endParaRPr lang="en-US" altLang="es-AR"/>
          </a:p>
        </p:txBody>
      </p:sp>
      <p:sp>
        <p:nvSpPr>
          <p:cNvPr id="66563" name="Line 5">
            <a:extLst>
              <a:ext uri="{FF2B5EF4-FFF2-40B4-BE49-F238E27FC236}">
                <a16:creationId xmlns:a16="http://schemas.microsoft.com/office/drawing/2014/main" id="{09E4BFF0-F428-4F8E-BBE3-40222AD5CECA}"/>
              </a:ext>
            </a:extLst>
          </p:cNvPr>
          <p:cNvSpPr>
            <a:spLocks noChangeShapeType="1"/>
          </p:cNvSpPr>
          <p:nvPr/>
        </p:nvSpPr>
        <p:spPr bwMode="auto">
          <a:xfrm>
            <a:off x="4495800" y="1271588"/>
            <a:ext cx="0" cy="4824412"/>
          </a:xfrm>
          <a:prstGeom prst="line">
            <a:avLst/>
          </a:prstGeom>
          <a:noFill/>
          <a:ln w="57150">
            <a:solidFill>
              <a:schemeClr val="bg1"/>
            </a:solidFill>
            <a:round/>
            <a:headEnd type="none" w="sm" len="sm"/>
            <a:tailEnd type="none" w="sm" len="sm"/>
          </a:ln>
          <a:extLst>
            <a:ext uri="{909E8E84-426E-40DD-AFC4-6F175D3DCCD1}">
              <a14:hiddenFill xmlns:a14="http://schemas.microsoft.com/office/drawing/2010/main">
                <a:noFill/>
              </a14:hiddenFill>
            </a:ext>
          </a:extLst>
        </p:spPr>
        <p:txBody>
          <a:bodyPr lIns="92075" tIns="46038" rIns="92075" bIns="46038" anchor="ctr">
            <a:spAutoFit/>
          </a:bodyPr>
          <a:lstStyle/>
          <a:p>
            <a:endParaRPr lang="en-US"/>
          </a:p>
        </p:txBody>
      </p:sp>
      <p:sp>
        <p:nvSpPr>
          <p:cNvPr id="7" name="Rectangle 3">
            <a:extLst>
              <a:ext uri="{FF2B5EF4-FFF2-40B4-BE49-F238E27FC236}">
                <a16:creationId xmlns:a16="http://schemas.microsoft.com/office/drawing/2014/main" id="{686FD127-6E9C-4731-8C5A-D0FFC8C6249C}"/>
              </a:ext>
            </a:extLst>
          </p:cNvPr>
          <p:cNvSpPr txBox="1">
            <a:spLocks noChangeArrowheads="1"/>
          </p:cNvSpPr>
          <p:nvPr/>
        </p:nvSpPr>
        <p:spPr bwMode="auto">
          <a:xfrm>
            <a:off x="5029200" y="1143000"/>
            <a:ext cx="3983037" cy="3557897"/>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defPPr>
              <a:defRPr lang="en-US"/>
            </a:defPPr>
            <a:lvl1pPr indent="0" fontAlgn="base">
              <a:lnSpc>
                <a:spcPct val="85000"/>
              </a:lnSpc>
              <a:spcBef>
                <a:spcPct val="0"/>
              </a:spcBef>
              <a:spcAft>
                <a:spcPct val="0"/>
              </a:spcAft>
              <a:buClr>
                <a:srgbClr val="DC0081"/>
              </a:buClr>
              <a:buSzPct val="90000"/>
              <a:buFont typeface="Wingdings" pitchFamily="2" charset="2"/>
              <a:buNone/>
              <a:defRPr sz="2800" b="1">
                <a:solidFill>
                  <a:srgbClr val="0070C0"/>
                </a:solidFill>
                <a:latin typeface="Arial" panose="020B0604020202020204" pitchFamily="34" charset="0"/>
                <a:ea typeface="Arial" panose="020B0604020202020204" pitchFamily="34" charset="0"/>
                <a:cs typeface="Arial" panose="020B0604020202020204" pitchFamily="34" charset="0"/>
              </a:defRPr>
            </a:lvl1pPr>
            <a:lvl2pPr marL="458788" indent="-169863" fontAlgn="base">
              <a:lnSpc>
                <a:spcPct val="100000"/>
              </a:lnSpc>
              <a:spcBef>
                <a:spcPts val="600"/>
              </a:spcBef>
              <a:spcAft>
                <a:spcPct val="0"/>
              </a:spcAft>
              <a:buClr>
                <a:srgbClr val="0070C0"/>
              </a:buClr>
              <a:buSzPct val="80000"/>
              <a:buFont typeface="Arial" pitchFamily="34" charset="0"/>
              <a:buChar char="•"/>
              <a:defRPr sz="2400">
                <a:latin typeface="Arial" panose="020B0604020202020204" pitchFamily="34" charset="0"/>
                <a:ea typeface="Arial" panose="020B0604020202020204" pitchFamily="34" charset="0"/>
                <a:cs typeface="Arial" panose="020B0604020202020204" pitchFamily="34" charset="0"/>
              </a:defRPr>
            </a:lvl2pPr>
            <a:lvl3pPr marL="854075" indent="-173038" fontAlgn="base">
              <a:lnSpc>
                <a:spcPct val="100000"/>
              </a:lnSpc>
              <a:spcBef>
                <a:spcPts val="600"/>
              </a:spcBef>
              <a:spcAft>
                <a:spcPct val="0"/>
              </a:spcAft>
              <a:buClr>
                <a:srgbClr val="0070C0"/>
              </a:buClr>
              <a:buSzPct val="80000"/>
              <a:buFont typeface="Arial" pitchFamily="34" charset="0"/>
              <a:buChar char="•"/>
              <a:defRPr sz="2000">
                <a:latin typeface="Arial" panose="020B0604020202020204" pitchFamily="34" charset="0"/>
                <a:ea typeface="Arial" panose="020B0604020202020204" pitchFamily="34" charset="0"/>
                <a:cs typeface="Arial" panose="020B0604020202020204" pitchFamily="34" charset="0"/>
              </a:defRPr>
            </a:lvl3pPr>
            <a:lvl4pPr marL="1254125" indent="-165100" fontAlgn="base">
              <a:lnSpc>
                <a:spcPct val="100000"/>
              </a:lnSpc>
              <a:spcBef>
                <a:spcPts val="600"/>
              </a:spcBef>
              <a:spcAft>
                <a:spcPct val="0"/>
              </a:spcAft>
              <a:buClr>
                <a:srgbClr val="0070C0"/>
              </a:buClr>
              <a:buSzPct val="90000"/>
              <a:buFont typeface="Arial" pitchFamily="34" charset="0"/>
              <a:buChar char="•"/>
              <a:defRPr>
                <a:latin typeface="Arial" panose="020B0604020202020204" pitchFamily="34" charset="0"/>
                <a:ea typeface="Arial" panose="020B0604020202020204" pitchFamily="34" charset="0"/>
                <a:cs typeface="Arial" panose="020B0604020202020204" pitchFamily="34" charset="0"/>
              </a:defRPr>
            </a:lvl4pPr>
            <a:lvl5pPr marL="1544638" indent="-168275" fontAlgn="base">
              <a:lnSpc>
                <a:spcPct val="100000"/>
              </a:lnSpc>
              <a:spcBef>
                <a:spcPts val="600"/>
              </a:spcBef>
              <a:spcAft>
                <a:spcPct val="0"/>
              </a:spcAft>
              <a:buClr>
                <a:srgbClr val="0070C0"/>
              </a:buClr>
              <a:buSzPct val="90000"/>
              <a:buFont typeface="Arial" pitchFamily="34" charset="0"/>
              <a:buChar char="•"/>
              <a:defRPr>
                <a:latin typeface="Arial" panose="020B0604020202020204" pitchFamily="34" charset="0"/>
                <a:ea typeface="Arial" panose="020B0604020202020204" pitchFamily="34" charset="0"/>
                <a:cs typeface="Arial" panose="020B0604020202020204" pitchFamily="34" charset="0"/>
              </a:defRPr>
            </a:lvl5pPr>
            <a:lvl6pPr marL="2001838" indent="-168275" fontAlgn="base">
              <a:lnSpc>
                <a:spcPct val="90000"/>
              </a:lnSpc>
              <a:spcBef>
                <a:spcPct val="70000"/>
              </a:spcBef>
              <a:spcAft>
                <a:spcPct val="0"/>
              </a:spcAft>
              <a:buClr>
                <a:srgbClr val="2D4A6D"/>
              </a:buClr>
              <a:buSzPct val="90000"/>
              <a:buChar char="•"/>
              <a:defRPr sz="1600"/>
            </a:lvl6pPr>
            <a:lvl7pPr marL="2459038" indent="-168275" fontAlgn="base">
              <a:lnSpc>
                <a:spcPct val="90000"/>
              </a:lnSpc>
              <a:spcBef>
                <a:spcPct val="70000"/>
              </a:spcBef>
              <a:spcAft>
                <a:spcPct val="0"/>
              </a:spcAft>
              <a:buClr>
                <a:srgbClr val="2D4A6D"/>
              </a:buClr>
              <a:buSzPct val="90000"/>
              <a:buChar char="•"/>
              <a:defRPr sz="1600"/>
            </a:lvl7pPr>
            <a:lvl8pPr marL="2916238" indent="-168275" fontAlgn="base">
              <a:lnSpc>
                <a:spcPct val="90000"/>
              </a:lnSpc>
              <a:spcBef>
                <a:spcPct val="70000"/>
              </a:spcBef>
              <a:spcAft>
                <a:spcPct val="0"/>
              </a:spcAft>
              <a:buClr>
                <a:srgbClr val="2D4A6D"/>
              </a:buClr>
              <a:buSzPct val="90000"/>
              <a:buChar char="•"/>
              <a:defRPr sz="1600"/>
            </a:lvl8pPr>
            <a:lvl9pPr marL="3373438" indent="-168275" fontAlgn="base">
              <a:lnSpc>
                <a:spcPct val="90000"/>
              </a:lnSpc>
              <a:spcBef>
                <a:spcPct val="70000"/>
              </a:spcBef>
              <a:spcAft>
                <a:spcPct val="0"/>
              </a:spcAft>
              <a:buClr>
                <a:srgbClr val="2D4A6D"/>
              </a:buClr>
              <a:buSzPct val="90000"/>
              <a:buChar char="•"/>
              <a:defRPr sz="1600"/>
            </a:lvl9pPr>
          </a:lstStyle>
          <a:p>
            <a:r>
              <a:rPr lang="en-US" dirty="0"/>
              <a:t>C#</a:t>
            </a:r>
          </a:p>
          <a:p>
            <a:endParaRPr lang="en-US" dirty="0"/>
          </a:p>
          <a:p>
            <a:r>
              <a:rPr lang="en-US" sz="2400" b="0" dirty="0">
                <a:solidFill>
                  <a:schemeClr val="tx1"/>
                </a:solidFill>
              </a:rPr>
              <a:t>while (</a:t>
            </a:r>
            <a:r>
              <a:rPr lang="en-US" sz="2400" b="0" i="1" dirty="0" err="1">
                <a:solidFill>
                  <a:schemeClr val="tx1"/>
                </a:solidFill>
              </a:rPr>
              <a:t>condicion</a:t>
            </a:r>
            <a:r>
              <a:rPr lang="en-US" sz="2400" b="0" dirty="0">
                <a:solidFill>
                  <a:schemeClr val="tx1"/>
                </a:solidFill>
              </a:rPr>
              <a:t>)</a:t>
            </a:r>
          </a:p>
          <a:p>
            <a:r>
              <a:rPr lang="en-US" sz="2400" b="0" dirty="0">
                <a:solidFill>
                  <a:schemeClr val="tx1"/>
                </a:solidFill>
              </a:rPr>
              <a:t>{ </a:t>
            </a:r>
          </a:p>
          <a:p>
            <a:r>
              <a:rPr lang="en-US" sz="2400" b="0" dirty="0">
                <a:solidFill>
                  <a:schemeClr val="tx1"/>
                </a:solidFill>
              </a:rPr>
              <a:t>	… </a:t>
            </a:r>
          </a:p>
          <a:p>
            <a:r>
              <a:rPr lang="en-US" sz="2400" b="0" dirty="0">
                <a:solidFill>
                  <a:schemeClr val="tx1"/>
                </a:solidFill>
              </a:rPr>
              <a:t>} </a:t>
            </a:r>
          </a:p>
          <a:p>
            <a:endParaRPr lang="en-US" sz="2400" b="0" dirty="0">
              <a:solidFill>
                <a:schemeClr val="tx1"/>
              </a:solidFill>
            </a:endParaRPr>
          </a:p>
          <a:p>
            <a:r>
              <a:rPr lang="en-US" sz="2400" b="0" dirty="0">
                <a:solidFill>
                  <a:schemeClr val="tx1"/>
                </a:solidFill>
              </a:rPr>
              <a:t>do</a:t>
            </a:r>
          </a:p>
          <a:p>
            <a:r>
              <a:rPr lang="en-US" sz="2400" b="0" dirty="0">
                <a:solidFill>
                  <a:schemeClr val="tx1"/>
                </a:solidFill>
              </a:rPr>
              <a:t>{ </a:t>
            </a:r>
          </a:p>
          <a:p>
            <a:r>
              <a:rPr lang="en-US" sz="2400" b="0" dirty="0">
                <a:solidFill>
                  <a:schemeClr val="tx1"/>
                </a:solidFill>
              </a:rPr>
              <a:t>	…</a:t>
            </a:r>
          </a:p>
          <a:p>
            <a:r>
              <a:rPr lang="en-US" sz="2400" b="0" dirty="0">
                <a:solidFill>
                  <a:schemeClr val="tx1"/>
                </a:solidFill>
              </a:rPr>
              <a:t>} while (</a:t>
            </a:r>
            <a:r>
              <a:rPr lang="en-US" sz="2400" b="0" i="1" dirty="0" err="1">
                <a:solidFill>
                  <a:schemeClr val="tx1"/>
                </a:solidFill>
              </a:rPr>
              <a:t>condicion</a:t>
            </a:r>
            <a:r>
              <a:rPr lang="en-US" sz="2400" b="0" dirty="0">
                <a:solidFill>
                  <a:schemeClr val="tx1"/>
                </a:solidFill>
              </a:rPr>
              <a:t>); </a:t>
            </a:r>
          </a:p>
        </p:txBody>
      </p:sp>
      <p:sp>
        <p:nvSpPr>
          <p:cNvPr id="9" name="Rectangle 3">
            <a:extLst>
              <a:ext uri="{FF2B5EF4-FFF2-40B4-BE49-F238E27FC236}">
                <a16:creationId xmlns:a16="http://schemas.microsoft.com/office/drawing/2014/main" id="{23896231-0246-43D7-84B5-6C89C6E0EC3A}"/>
              </a:ext>
            </a:extLst>
          </p:cNvPr>
          <p:cNvSpPr txBox="1">
            <a:spLocks noChangeArrowheads="1"/>
          </p:cNvSpPr>
          <p:nvPr/>
        </p:nvSpPr>
        <p:spPr bwMode="auto">
          <a:xfrm>
            <a:off x="319972" y="1143000"/>
            <a:ext cx="4600575" cy="4813625"/>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indent="0" fontAlgn="base">
              <a:lnSpc>
                <a:spcPct val="85000"/>
              </a:lnSpc>
              <a:spcBef>
                <a:spcPct val="0"/>
              </a:spcBef>
              <a:spcAft>
                <a:spcPct val="0"/>
              </a:spcAft>
              <a:buClr>
                <a:srgbClr val="DC0081"/>
              </a:buClr>
              <a:buSzPct val="90000"/>
              <a:buFont typeface="Wingdings" pitchFamily="2" charset="2"/>
              <a:buNone/>
              <a:defRPr sz="2800" b="1">
                <a:solidFill>
                  <a:srgbClr val="0070C0"/>
                </a:solidFill>
                <a:latin typeface="Arial" panose="020B0604020202020204" pitchFamily="34" charset="0"/>
                <a:ea typeface="Arial" panose="020B0604020202020204" pitchFamily="34" charset="0"/>
                <a:cs typeface="Arial" panose="020B0604020202020204" pitchFamily="34" charset="0"/>
              </a:defRPr>
            </a:lvl1pPr>
            <a:lvl2pPr marL="458788" indent="-169863" fontAlgn="base">
              <a:lnSpc>
                <a:spcPct val="100000"/>
              </a:lnSpc>
              <a:spcBef>
                <a:spcPts val="600"/>
              </a:spcBef>
              <a:spcAft>
                <a:spcPct val="0"/>
              </a:spcAft>
              <a:buClr>
                <a:srgbClr val="0070C0"/>
              </a:buClr>
              <a:buSzPct val="80000"/>
              <a:buFont typeface="Arial" pitchFamily="34" charset="0"/>
              <a:buChar char="•"/>
              <a:defRPr sz="2400">
                <a:latin typeface="Arial" panose="020B0604020202020204" pitchFamily="34" charset="0"/>
                <a:ea typeface="Arial" panose="020B0604020202020204" pitchFamily="34" charset="0"/>
                <a:cs typeface="Arial" panose="020B0604020202020204" pitchFamily="34" charset="0"/>
              </a:defRPr>
            </a:lvl2pPr>
            <a:lvl3pPr marL="854075" indent="-173038" fontAlgn="base">
              <a:lnSpc>
                <a:spcPct val="100000"/>
              </a:lnSpc>
              <a:spcBef>
                <a:spcPts val="600"/>
              </a:spcBef>
              <a:spcAft>
                <a:spcPct val="0"/>
              </a:spcAft>
              <a:buClr>
                <a:srgbClr val="0070C0"/>
              </a:buClr>
              <a:buSzPct val="80000"/>
              <a:buFont typeface="Arial" pitchFamily="34" charset="0"/>
              <a:buChar char="•"/>
              <a:defRPr sz="2000">
                <a:latin typeface="Arial" panose="020B0604020202020204" pitchFamily="34" charset="0"/>
                <a:ea typeface="Arial" panose="020B0604020202020204" pitchFamily="34" charset="0"/>
                <a:cs typeface="Arial" panose="020B0604020202020204" pitchFamily="34" charset="0"/>
              </a:defRPr>
            </a:lvl3pPr>
            <a:lvl4pPr marL="1254125" indent="-165100" fontAlgn="base">
              <a:lnSpc>
                <a:spcPct val="100000"/>
              </a:lnSpc>
              <a:spcBef>
                <a:spcPts val="600"/>
              </a:spcBef>
              <a:spcAft>
                <a:spcPct val="0"/>
              </a:spcAft>
              <a:buClr>
                <a:srgbClr val="0070C0"/>
              </a:buClr>
              <a:buSzPct val="90000"/>
              <a:buFont typeface="Arial" pitchFamily="34" charset="0"/>
              <a:buChar char="•"/>
              <a:defRPr>
                <a:latin typeface="Arial" panose="020B0604020202020204" pitchFamily="34" charset="0"/>
                <a:ea typeface="Arial" panose="020B0604020202020204" pitchFamily="34" charset="0"/>
                <a:cs typeface="Arial" panose="020B0604020202020204" pitchFamily="34" charset="0"/>
              </a:defRPr>
            </a:lvl4pPr>
            <a:lvl5pPr marL="1544638" indent="-168275" fontAlgn="base">
              <a:lnSpc>
                <a:spcPct val="100000"/>
              </a:lnSpc>
              <a:spcBef>
                <a:spcPts val="600"/>
              </a:spcBef>
              <a:spcAft>
                <a:spcPct val="0"/>
              </a:spcAft>
              <a:buClr>
                <a:srgbClr val="0070C0"/>
              </a:buClr>
              <a:buSzPct val="90000"/>
              <a:buFont typeface="Arial" pitchFamily="34" charset="0"/>
              <a:buChar char="•"/>
              <a:defRPr>
                <a:latin typeface="Arial" panose="020B0604020202020204" pitchFamily="34" charset="0"/>
                <a:ea typeface="Arial" panose="020B0604020202020204" pitchFamily="34" charset="0"/>
                <a:cs typeface="Arial" panose="020B0604020202020204" pitchFamily="34" charset="0"/>
              </a:defRPr>
            </a:lvl5pPr>
            <a:lvl6pPr marL="2001838" indent="-168275" fontAlgn="base">
              <a:lnSpc>
                <a:spcPct val="90000"/>
              </a:lnSpc>
              <a:spcBef>
                <a:spcPct val="70000"/>
              </a:spcBef>
              <a:spcAft>
                <a:spcPct val="0"/>
              </a:spcAft>
              <a:buClr>
                <a:srgbClr val="2D4A6D"/>
              </a:buClr>
              <a:buSzPct val="90000"/>
              <a:buChar char="•"/>
              <a:defRPr sz="1600"/>
            </a:lvl6pPr>
            <a:lvl7pPr marL="2459038" indent="-168275" fontAlgn="base">
              <a:lnSpc>
                <a:spcPct val="90000"/>
              </a:lnSpc>
              <a:spcBef>
                <a:spcPct val="70000"/>
              </a:spcBef>
              <a:spcAft>
                <a:spcPct val="0"/>
              </a:spcAft>
              <a:buClr>
                <a:srgbClr val="2D4A6D"/>
              </a:buClr>
              <a:buSzPct val="90000"/>
              <a:buChar char="•"/>
              <a:defRPr sz="1600"/>
            </a:lvl7pPr>
            <a:lvl8pPr marL="2916238" indent="-168275" fontAlgn="base">
              <a:lnSpc>
                <a:spcPct val="90000"/>
              </a:lnSpc>
              <a:spcBef>
                <a:spcPct val="70000"/>
              </a:spcBef>
              <a:spcAft>
                <a:spcPct val="0"/>
              </a:spcAft>
              <a:buClr>
                <a:srgbClr val="2D4A6D"/>
              </a:buClr>
              <a:buSzPct val="90000"/>
              <a:buChar char="•"/>
              <a:defRPr sz="1600"/>
            </a:lvl8pPr>
            <a:lvl9pPr marL="3373438" indent="-168275" fontAlgn="base">
              <a:lnSpc>
                <a:spcPct val="90000"/>
              </a:lnSpc>
              <a:spcBef>
                <a:spcPct val="70000"/>
              </a:spcBef>
              <a:spcAft>
                <a:spcPct val="0"/>
              </a:spcAft>
              <a:buClr>
                <a:srgbClr val="2D4A6D"/>
              </a:buClr>
              <a:buSzPct val="90000"/>
              <a:buChar char="•"/>
              <a:defRPr sz="1600"/>
            </a:lvl9pPr>
          </a:lstStyle>
          <a:p>
            <a:r>
              <a:rPr lang="en-US" dirty="0" err="1"/>
              <a:t>VB.Net</a:t>
            </a:r>
            <a:endParaRPr lang="en-US" dirty="0"/>
          </a:p>
          <a:p>
            <a:endParaRPr lang="en-US" dirty="0"/>
          </a:p>
          <a:p>
            <a:r>
              <a:rPr lang="en-US" sz="2400" b="0" dirty="0">
                <a:solidFill>
                  <a:schemeClr val="tx1"/>
                </a:solidFill>
              </a:rPr>
              <a:t>While </a:t>
            </a:r>
            <a:r>
              <a:rPr lang="en-US" sz="2400" b="0" i="1" dirty="0" err="1">
                <a:solidFill>
                  <a:schemeClr val="tx1"/>
                </a:solidFill>
              </a:rPr>
              <a:t>condicion</a:t>
            </a:r>
            <a:r>
              <a:rPr lang="en-US" sz="2400" b="0" dirty="0">
                <a:solidFill>
                  <a:schemeClr val="tx1"/>
                </a:solidFill>
              </a:rPr>
              <a:t> </a:t>
            </a:r>
          </a:p>
          <a:p>
            <a:r>
              <a:rPr lang="en-US" sz="2400" b="0" dirty="0">
                <a:solidFill>
                  <a:schemeClr val="tx1"/>
                </a:solidFill>
              </a:rPr>
              <a:t>   …</a:t>
            </a:r>
          </a:p>
          <a:p>
            <a:r>
              <a:rPr lang="en-US" sz="2400" b="0" dirty="0">
                <a:solidFill>
                  <a:schemeClr val="tx1"/>
                </a:solidFill>
              </a:rPr>
              <a:t>End While </a:t>
            </a:r>
          </a:p>
          <a:p>
            <a:endParaRPr lang="en-US" sz="2400" b="0" dirty="0">
              <a:solidFill>
                <a:schemeClr val="tx1"/>
              </a:solidFill>
            </a:endParaRPr>
          </a:p>
          <a:p>
            <a:r>
              <a:rPr lang="en-US" sz="2400" b="0" dirty="0">
                <a:solidFill>
                  <a:schemeClr val="tx1"/>
                </a:solidFill>
              </a:rPr>
              <a:t>Do { While | Until } </a:t>
            </a:r>
            <a:r>
              <a:rPr lang="en-US" sz="2400" b="0" i="1" dirty="0" err="1">
                <a:solidFill>
                  <a:schemeClr val="tx1"/>
                </a:solidFill>
              </a:rPr>
              <a:t>condicion</a:t>
            </a:r>
            <a:endParaRPr lang="en-US" sz="2400" b="0" i="1" dirty="0">
              <a:solidFill>
                <a:schemeClr val="tx1"/>
              </a:solidFill>
            </a:endParaRPr>
          </a:p>
          <a:p>
            <a:r>
              <a:rPr lang="en-US" sz="2400" b="0" dirty="0">
                <a:solidFill>
                  <a:schemeClr val="tx1"/>
                </a:solidFill>
              </a:rPr>
              <a:t>    …</a:t>
            </a:r>
          </a:p>
          <a:p>
            <a:r>
              <a:rPr lang="en-US" sz="2400" b="0" dirty="0">
                <a:solidFill>
                  <a:schemeClr val="tx1"/>
                </a:solidFill>
              </a:rPr>
              <a:t>    Exit Do</a:t>
            </a:r>
          </a:p>
          <a:p>
            <a:r>
              <a:rPr lang="en-US" sz="2400" b="0" dirty="0">
                <a:solidFill>
                  <a:schemeClr val="tx1"/>
                </a:solidFill>
              </a:rPr>
              <a:t>Loop </a:t>
            </a:r>
          </a:p>
          <a:p>
            <a:endParaRPr lang="en-US" sz="2400" b="0" dirty="0">
              <a:solidFill>
                <a:schemeClr val="tx1"/>
              </a:solidFill>
            </a:endParaRPr>
          </a:p>
          <a:p>
            <a:r>
              <a:rPr lang="en-US" sz="2400" b="0" dirty="0">
                <a:solidFill>
                  <a:schemeClr val="tx1"/>
                </a:solidFill>
              </a:rPr>
              <a:t>Do </a:t>
            </a:r>
          </a:p>
          <a:p>
            <a:r>
              <a:rPr lang="en-US" sz="2400" b="0" dirty="0">
                <a:solidFill>
                  <a:schemeClr val="tx1"/>
                </a:solidFill>
              </a:rPr>
              <a:t>    …</a:t>
            </a:r>
          </a:p>
          <a:p>
            <a:r>
              <a:rPr lang="en-US" sz="2400" b="0" dirty="0">
                <a:solidFill>
                  <a:schemeClr val="tx1"/>
                </a:solidFill>
              </a:rPr>
              <a:t>    Exit Do</a:t>
            </a:r>
          </a:p>
          <a:p>
            <a:r>
              <a:rPr lang="en-US" sz="2400" b="0" dirty="0">
                <a:solidFill>
                  <a:schemeClr val="tx1"/>
                </a:solidFill>
              </a:rPr>
              <a:t>Loop { While | Until } </a:t>
            </a:r>
            <a:r>
              <a:rPr lang="en-US" sz="2400" b="0" i="1" dirty="0" err="1">
                <a:solidFill>
                  <a:schemeClr val="tx1"/>
                </a:solidFill>
              </a:rPr>
              <a:t>condicion</a:t>
            </a:r>
            <a:endParaRPr lang="en-US" sz="2400" b="0" i="1" dirty="0">
              <a:solidFill>
                <a:schemeClr val="tx1"/>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b801e235-9a91-4bd5-9b12-0eae720e86c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a:t>Demostracion</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endParaRPr lang="en-US" dirty="0"/>
          </a:p>
        </p:txBody>
      </p:sp>
      <p:sp>
        <p:nvSpPr>
          <p:cNvPr id="5" name="Text Placeholder 2">
            <a:extLst>
              <a:ext uri="{FF2B5EF4-FFF2-40B4-BE49-F238E27FC236}">
                <a16:creationId xmlns:a16="http://schemas.microsoft.com/office/drawing/2014/main" id="{976C0962-A050-4472-892A-FF56238F9974}"/>
              </a:ext>
            </a:extLst>
          </p:cNvPr>
          <p:cNvSpPr txBox="1">
            <a:spLocks/>
          </p:cNvSpPr>
          <p:nvPr/>
        </p:nvSpPr>
        <p:spPr>
          <a:xfrm>
            <a:off x="611188" y="11736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Font typeface="Arial" pitchFamily="34" charset="0"/>
              <a:buNone/>
            </a:pPr>
            <a:r>
              <a:rPr lang="es-AR" b="1" kern="0" dirty="0"/>
              <a:t>Demostración 1</a:t>
            </a:r>
          </a:p>
          <a:p>
            <a:pPr marL="0" indent="0">
              <a:buFont typeface="Arial" pitchFamily="34" charset="0"/>
              <a:buNone/>
            </a:pPr>
            <a:r>
              <a:rPr lang="es-AR" kern="0" dirty="0"/>
              <a:t>Ejemplos varios en C#
</a:t>
            </a:r>
          </a:p>
        </p:txBody>
      </p:sp>
    </p:spTree>
    <p:extLst>
      <p:ext uri="{BB962C8B-B14F-4D97-AF65-F5344CB8AC3E}">
        <p14:creationId xmlns:p14="http://schemas.microsoft.com/office/powerpoint/2010/main" val="130345749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a78524f4-f525-4971-9089-e4c6054d3a97">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455025" cy="740664"/>
          </a:xfrm>
        </p:spPr>
        <p:txBody>
          <a:bodyPr/>
          <a:lstStyle/>
          <a:p>
            <a:r>
              <a:rPr lang="en-US" dirty="0" err="1"/>
              <a:t>Laboratorios</a:t>
            </a:r>
            <a:endParaRPr lang="en-US" dirty="0"/>
          </a:p>
        </p:txBody>
      </p:sp>
      <p:sp>
        <p:nvSpPr>
          <p:cNvPr id="3" name="Text Placeholder 2"/>
          <p:cNvSpPr>
            <a:spLocks noGrp="1"/>
          </p:cNvSpPr>
          <p:nvPr>
            <p:ph type="body" idx="1"/>
          </p:nvPr>
        </p:nvSpPr>
        <p:spPr/>
        <p:txBody>
          <a:bodyPr/>
          <a:lstStyle/>
          <a:p>
            <a:pPr marL="0" indent="0">
              <a:buNone/>
            </a:pPr>
            <a:r>
              <a:rPr lang="es-AR" b="1" dirty="0"/>
              <a:t>Laboratorio 1</a:t>
            </a:r>
          </a:p>
          <a:p>
            <a:pPr marL="0" indent="0">
              <a:buNone/>
            </a:pPr>
            <a:r>
              <a:rPr lang="es-AR" dirty="0"/>
              <a:t>Estructuras de decisión</a:t>
            </a:r>
          </a:p>
          <a:p>
            <a:pPr marL="0" indent="0">
              <a:buNone/>
            </a:pPr>
            <a:r>
              <a:rPr lang="es-AR" dirty="0"/>
              <a:t>Estructuras de iteración</a:t>
            </a:r>
          </a:p>
          <a:p>
            <a:pPr marL="0" indent="0">
              <a:buNone/>
            </a:pPr>
            <a:r>
              <a:rPr lang="es-AR" dirty="0"/>
              <a:t>Ejercicios para pensar</a:t>
            </a:r>
          </a:p>
        </p:txBody>
      </p:sp>
    </p:spTree>
    <p:extLst>
      <p:ext uri="{BB962C8B-B14F-4D97-AF65-F5344CB8AC3E}">
        <p14:creationId xmlns:p14="http://schemas.microsoft.com/office/powerpoint/2010/main" val="23038119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altLang="en-US" dirty="0">
                <a:latin typeface="Arial" panose="020B0604020202020204" pitchFamily="34" charset="0"/>
                <a:cs typeface="Arial" panose="020B0604020202020204" pitchFamily="34" charset="0"/>
              </a:rPr>
              <a:t>Elección del lenguaje</a:t>
            </a:r>
            <a:endParaRPr lang="en-US" dirty="0">
              <a:latin typeface="Arial" panose="020B0604020202020204" pitchFamily="34" charset="0"/>
              <a:cs typeface="Arial" panose="020B0604020202020204" pitchFamily="34" charset="0"/>
            </a:endParaRPr>
          </a:p>
        </p:txBody>
      </p:sp>
      <p:sp>
        <p:nvSpPr>
          <p:cNvPr id="3" name="Text Placeholder 2"/>
          <p:cNvSpPr>
            <a:spLocks noGrp="1"/>
          </p:cNvSpPr>
          <p:nvPr>
            <p:ph type="body" idx="1"/>
          </p:nvPr>
        </p:nvSpPr>
        <p:spPr/>
        <p:txBody>
          <a:bodyPr/>
          <a:lstStyle/>
          <a:p>
            <a:r>
              <a:rPr lang="es-ES" dirty="0"/>
              <a:t>.NET utiliza </a:t>
            </a:r>
            <a:r>
              <a:rPr lang="es-ES" b="1" dirty="0"/>
              <a:t>UN</a:t>
            </a:r>
            <a:r>
              <a:rPr lang="es-ES" dirty="0"/>
              <a:t> solo </a:t>
            </a:r>
            <a:r>
              <a:rPr lang="es-ES" dirty="0" err="1"/>
              <a:t>runtime</a:t>
            </a:r>
            <a:r>
              <a:rPr lang="es-ES" dirty="0"/>
              <a:t> (el CLR) y </a:t>
            </a:r>
            <a:r>
              <a:rPr lang="es-ES" b="1" dirty="0"/>
              <a:t>TODO</a:t>
            </a:r>
            <a:r>
              <a:rPr lang="es-ES" dirty="0"/>
              <a:t> lenguaje para .NET compila a MSIL</a:t>
            </a:r>
          </a:p>
          <a:p>
            <a:r>
              <a:rPr lang="es-ES" dirty="0"/>
              <a:t>No hay diferencias de performance entre VB.NET, C# u otro lenguaje .NET, todo es MSIL.</a:t>
            </a:r>
          </a:p>
          <a:p>
            <a:r>
              <a:rPr lang="es-ES" dirty="0"/>
              <a:t>El lenguaje usar, en general dependerá de su experiencia previa con otros lenguajes o decisión personal.</a:t>
            </a:r>
            <a:endParaRPr lang="es-AR" dirty="0"/>
          </a:p>
          <a:p>
            <a:pPr lvl="1"/>
            <a:r>
              <a:rPr lang="es-ES" dirty="0"/>
              <a:t>Si conoce Java, C++, JavaScript entonces C#</a:t>
            </a:r>
          </a:p>
          <a:p>
            <a:pPr lvl="1"/>
            <a:r>
              <a:rPr lang="es-ES" dirty="0"/>
              <a:t>Si conoce Visual Basic 6.0 o VBScript entonces VB.NET</a:t>
            </a:r>
          </a:p>
          <a:p>
            <a:r>
              <a:rPr lang="es-ES" dirty="0"/>
              <a:t>El mas popular en este momento es C#</a:t>
            </a:r>
          </a:p>
        </p:txBody>
      </p:sp>
    </p:spTree>
    <p:extLst>
      <p:ext uri="{BB962C8B-B14F-4D97-AF65-F5344CB8AC3E}">
        <p14:creationId xmlns:p14="http://schemas.microsoft.com/office/powerpoint/2010/main" val="29594403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altLang="en-US" dirty="0">
                <a:latin typeface="Arial" panose="020B0604020202020204" pitchFamily="34" charset="0"/>
                <a:cs typeface="Arial" panose="020B0604020202020204" pitchFamily="34" charset="0"/>
              </a:rPr>
              <a:t>Variables</a:t>
            </a:r>
            <a:endParaRPr lang="en-US" dirty="0">
              <a:latin typeface="Arial" panose="020B0604020202020204" pitchFamily="34" charset="0"/>
              <a:cs typeface="Arial" panose="020B0604020202020204" pitchFamily="34" charset="0"/>
            </a:endParaRPr>
          </a:p>
        </p:txBody>
      </p:sp>
      <p:sp>
        <p:nvSpPr>
          <p:cNvPr id="3" name="Text Placeholder 2"/>
          <p:cNvSpPr>
            <a:spLocks noGrp="1"/>
          </p:cNvSpPr>
          <p:nvPr>
            <p:ph type="body" idx="1"/>
          </p:nvPr>
        </p:nvSpPr>
        <p:spPr/>
        <p:txBody>
          <a:bodyPr/>
          <a:lstStyle/>
          <a:p>
            <a:r>
              <a:rPr lang="es-ES" altLang="en-US" dirty="0"/>
              <a:t>¿Qué es una variable?</a:t>
            </a:r>
            <a:endParaRPr lang="en-US" altLang="en-US" dirty="0"/>
          </a:p>
          <a:p>
            <a:r>
              <a:rPr lang="es-ES" altLang="en-US" dirty="0"/>
              <a:t>¿En qué situación se usa una variable?</a:t>
            </a:r>
          </a:p>
          <a:p>
            <a:r>
              <a:rPr lang="es-ES" altLang="en-US" dirty="0"/>
              <a:t>Variables en .NET</a:t>
            </a:r>
          </a:p>
          <a:p>
            <a:pPr lvl="1"/>
            <a:r>
              <a:rPr lang="es-ES" altLang="en-US" dirty="0"/>
              <a:t>Declaradas en cualquier lugar del código</a:t>
            </a:r>
          </a:p>
          <a:p>
            <a:pPr lvl="1"/>
            <a:r>
              <a:rPr lang="es-ES" altLang="en-US" dirty="0"/>
              <a:t>El contenido de la variable tiene que estar de acuerdo con su definición</a:t>
            </a:r>
            <a:endParaRPr lang="en-US" altLang="en-US" dirty="0"/>
          </a:p>
        </p:txBody>
      </p:sp>
    </p:spTree>
    <p:extLst>
      <p:ext uri="{BB962C8B-B14F-4D97-AF65-F5344CB8AC3E}">
        <p14:creationId xmlns:p14="http://schemas.microsoft.com/office/powerpoint/2010/main" val="10118253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2B7A16B5-BB7F-44CC-9E7F-A97CBD7F10FF}"/>
              </a:ext>
            </a:extLst>
          </p:cNvPr>
          <p:cNvSpPr>
            <a:spLocks noGrp="1" noChangeArrowheads="1"/>
          </p:cNvSpPr>
          <p:nvPr>
            <p:ph type="title"/>
          </p:nvPr>
        </p:nvSpPr>
        <p:spPr/>
        <p:txBody>
          <a:bodyPr/>
          <a:lstStyle/>
          <a:p>
            <a:pPr eaLnBrk="1" hangingPunct="1"/>
            <a:r>
              <a:rPr lang="es-ES" altLang="es-AR"/>
              <a:t>Variables - Declaración</a:t>
            </a:r>
            <a:endParaRPr lang="en-US" altLang="es-AR"/>
          </a:p>
        </p:txBody>
      </p:sp>
      <p:sp>
        <p:nvSpPr>
          <p:cNvPr id="311300" name="Rectangle 4">
            <a:extLst>
              <a:ext uri="{FF2B5EF4-FFF2-40B4-BE49-F238E27FC236}">
                <a16:creationId xmlns:a16="http://schemas.microsoft.com/office/drawing/2014/main" id="{8362F0F5-B2F4-4A51-99B7-5869B64BA986}"/>
              </a:ext>
            </a:extLst>
          </p:cNvPr>
          <p:cNvSpPr>
            <a:spLocks noChangeArrowheads="1"/>
          </p:cNvSpPr>
          <p:nvPr/>
        </p:nvSpPr>
        <p:spPr bwMode="auto">
          <a:xfrm>
            <a:off x="381000" y="3582371"/>
            <a:ext cx="8548688" cy="142875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174625" indent="-174625" fontAlgn="base">
              <a:spcBef>
                <a:spcPts val="600"/>
              </a:spcBef>
              <a:spcAft>
                <a:spcPct val="0"/>
              </a:spcAft>
              <a:buClr>
                <a:srgbClr val="0070C0"/>
              </a:buClr>
              <a:buSzPct val="90000"/>
              <a:buFont typeface="Arial" pitchFamily="34" charset="0"/>
              <a:buChar char="•"/>
            </a:pPr>
            <a:r>
              <a:rPr lang="es-ES" sz="2800" dirty="0">
                <a:latin typeface="Arial" panose="020B0604020202020204" pitchFamily="34" charset="0"/>
                <a:cs typeface="Arial" panose="020B0604020202020204" pitchFamily="34" charset="0"/>
              </a:rPr>
              <a:t>VB.NET: comienza con </a:t>
            </a:r>
            <a:r>
              <a:rPr lang="es-ES" sz="2800" dirty="0" err="1">
                <a:latin typeface="Arial" panose="020B0604020202020204" pitchFamily="34" charset="0"/>
                <a:cs typeface="Arial" panose="020B0604020202020204" pitchFamily="34" charset="0"/>
              </a:rPr>
              <a:t>Dim</a:t>
            </a:r>
            <a:r>
              <a:rPr lang="es-ES" sz="2800" dirty="0">
                <a:latin typeface="Arial" panose="020B0604020202020204" pitchFamily="34" charset="0"/>
                <a:cs typeface="Arial" panose="020B0604020202020204" pitchFamily="34" charset="0"/>
              </a:rPr>
              <a:t> o modificador de acceso (</a:t>
            </a:r>
            <a:r>
              <a:rPr lang="es-ES" sz="2800" dirty="0" err="1">
                <a:latin typeface="Arial" panose="020B0604020202020204" pitchFamily="34" charset="0"/>
                <a:cs typeface="Arial" panose="020B0604020202020204" pitchFamily="34" charset="0"/>
              </a:rPr>
              <a:t>Public</a:t>
            </a:r>
            <a:r>
              <a:rPr lang="es-ES" sz="2800" dirty="0">
                <a:latin typeface="Arial" panose="020B0604020202020204" pitchFamily="34" charset="0"/>
                <a:cs typeface="Arial" panose="020B0604020202020204" pitchFamily="34" charset="0"/>
              </a:rPr>
              <a:t>, </a:t>
            </a:r>
            <a:r>
              <a:rPr lang="es-ES" sz="2800" dirty="0" err="1">
                <a:latin typeface="Arial" panose="020B0604020202020204" pitchFamily="34" charset="0"/>
                <a:cs typeface="Arial" panose="020B0604020202020204" pitchFamily="34" charset="0"/>
              </a:rPr>
              <a:t>Private</a:t>
            </a:r>
            <a:r>
              <a:rPr lang="es-ES" sz="2800" dirty="0">
                <a:latin typeface="Arial" panose="020B0604020202020204" pitchFamily="34" charset="0"/>
                <a:cs typeface="Arial" panose="020B0604020202020204" pitchFamily="34" charset="0"/>
              </a:rPr>
              <a:t>, etc.) + identificador de la variable + As Tipo de Variable</a:t>
            </a:r>
          </a:p>
        </p:txBody>
      </p:sp>
      <p:sp>
        <p:nvSpPr>
          <p:cNvPr id="13319" name="Content Placeholder 10">
            <a:extLst>
              <a:ext uri="{FF2B5EF4-FFF2-40B4-BE49-F238E27FC236}">
                <a16:creationId xmlns:a16="http://schemas.microsoft.com/office/drawing/2014/main" id="{CBCB3CFC-A7A0-427E-979E-907BD7A4EE49}"/>
              </a:ext>
            </a:extLst>
          </p:cNvPr>
          <p:cNvSpPr>
            <a:spLocks noGrp="1"/>
          </p:cNvSpPr>
          <p:nvPr>
            <p:ph idx="1"/>
          </p:nvPr>
        </p:nvSpPr>
        <p:spPr>
          <a:xfrm>
            <a:off x="457200" y="1196975"/>
            <a:ext cx="8578850" cy="660400"/>
          </a:xfrm>
        </p:spPr>
        <p:txBody>
          <a:bodyPr/>
          <a:lstStyle/>
          <a:p>
            <a:r>
              <a:rPr lang="es-ES" altLang="es-AR" sz="3000" dirty="0"/>
              <a:t>C#: el tipo de variable precede al identificador</a:t>
            </a:r>
          </a:p>
        </p:txBody>
      </p:sp>
      <p:sp>
        <p:nvSpPr>
          <p:cNvPr id="8" name="TextBox 3">
            <a:extLst>
              <a:ext uri="{FF2B5EF4-FFF2-40B4-BE49-F238E27FC236}">
                <a16:creationId xmlns:a16="http://schemas.microsoft.com/office/drawing/2014/main" id="{DE798CEE-8E35-4648-9144-76E90C2253D6}"/>
              </a:ext>
            </a:extLst>
          </p:cNvPr>
          <p:cNvSpPr txBox="1"/>
          <p:nvPr/>
        </p:nvSpPr>
        <p:spPr>
          <a:xfrm>
            <a:off x="614363" y="1981200"/>
            <a:ext cx="7996236" cy="1323439"/>
          </a:xfrm>
          <a:prstGeom prst="rect">
            <a:avLst/>
          </a:prstGeom>
          <a:solidFill>
            <a:schemeClr val="bg1">
              <a:lumMod val="95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US" altLang="es-AR" sz="2000" dirty="0">
                <a:solidFill>
                  <a:srgbClr val="0000FF"/>
                </a:solidFill>
                <a:latin typeface="Courier New" panose="02070309020205020404" pitchFamily="49" charset="0"/>
                <a:ea typeface="Times New Roman" panose="02020603050405020304" pitchFamily="18" charset="0"/>
                <a:cs typeface="Courier New" panose="02070309020205020404" pitchFamily="49" charset="0"/>
              </a:rPr>
              <a:t>int</a:t>
            </a:r>
            <a:r>
              <a:rPr lang="en-US" altLang="es-AR" sz="2000"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x;</a:t>
            </a:r>
          </a:p>
          <a:p>
            <a:r>
              <a:rPr lang="en-US" altLang="es-AR" sz="2000" dirty="0">
                <a:solidFill>
                  <a:srgbClr val="0000FF"/>
                </a:solidFill>
                <a:latin typeface="Courier New" panose="02070309020205020404" pitchFamily="49" charset="0"/>
                <a:ea typeface="Times New Roman" panose="02020603050405020304" pitchFamily="18" charset="0"/>
                <a:cs typeface="Courier New" panose="02070309020205020404" pitchFamily="49" charset="0"/>
              </a:rPr>
              <a:t>decimal</a:t>
            </a:r>
            <a:r>
              <a:rPr lang="en-US" altLang="es-AR" sz="2000"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y;</a:t>
            </a:r>
          </a:p>
          <a:p>
            <a:r>
              <a:rPr lang="en-US" altLang="es-AR" sz="2000" dirty="0">
                <a:solidFill>
                  <a:srgbClr val="0000FF"/>
                </a:solidFill>
                <a:latin typeface="Courier New" panose="02070309020205020404" pitchFamily="49" charset="0"/>
                <a:ea typeface="Times New Roman" panose="02020603050405020304" pitchFamily="18" charset="0"/>
                <a:cs typeface="Courier New" panose="02070309020205020404" pitchFamily="49" charset="0"/>
              </a:rPr>
              <a:t>rectangle</a:t>
            </a:r>
            <a:r>
              <a:rPr lang="en-US" altLang="es-AR" sz="2000"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z;</a:t>
            </a:r>
          </a:p>
          <a:p>
            <a:r>
              <a:rPr lang="en-US" altLang="es-AR" sz="2000" dirty="0" err="1">
                <a:solidFill>
                  <a:srgbClr val="0000FF"/>
                </a:solidFill>
                <a:latin typeface="Courier New" panose="02070309020205020404" pitchFamily="49" charset="0"/>
                <a:ea typeface="Times New Roman" panose="02020603050405020304" pitchFamily="18" charset="0"/>
                <a:cs typeface="Courier New" panose="02070309020205020404" pitchFamily="49" charset="0"/>
              </a:rPr>
              <a:t>Cliente</a:t>
            </a:r>
            <a:r>
              <a:rPr lang="en-US" altLang="es-AR" sz="2000"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cli;</a:t>
            </a:r>
          </a:p>
        </p:txBody>
      </p:sp>
      <p:sp>
        <p:nvSpPr>
          <p:cNvPr id="9" name="TextBox 3">
            <a:extLst>
              <a:ext uri="{FF2B5EF4-FFF2-40B4-BE49-F238E27FC236}">
                <a16:creationId xmlns:a16="http://schemas.microsoft.com/office/drawing/2014/main" id="{5559C745-8511-4A6A-B02D-3DA5E1A6BAE9}"/>
              </a:ext>
            </a:extLst>
          </p:cNvPr>
          <p:cNvSpPr txBox="1"/>
          <p:nvPr/>
        </p:nvSpPr>
        <p:spPr>
          <a:xfrm>
            <a:off x="614362" y="5117492"/>
            <a:ext cx="7996237" cy="1323439"/>
          </a:xfrm>
          <a:prstGeom prst="rect">
            <a:avLst/>
          </a:prstGeom>
          <a:solidFill>
            <a:schemeClr val="bg1">
              <a:lumMod val="95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s-ES" altLang="es-AR" sz="2000" dirty="0" err="1">
                <a:solidFill>
                  <a:srgbClr val="0000FF"/>
                </a:solidFill>
                <a:latin typeface="Courier New" panose="02070309020205020404" pitchFamily="49" charset="0"/>
                <a:ea typeface="Times New Roman" panose="02020603050405020304" pitchFamily="18" charset="0"/>
                <a:cs typeface="Courier New" panose="02070309020205020404" pitchFamily="49" charset="0"/>
              </a:rPr>
              <a:t>Dim</a:t>
            </a:r>
            <a:r>
              <a:rPr lang="es-ES" altLang="es-AR" sz="2000" dirty="0">
                <a:solidFill>
                  <a:srgbClr val="0000FF"/>
                </a:solidFill>
                <a:latin typeface="Courier New" panose="02070309020205020404" pitchFamily="49" charset="0"/>
                <a:ea typeface="Times New Roman" panose="02020603050405020304" pitchFamily="18" charset="0"/>
                <a:cs typeface="Courier New" panose="02070309020205020404" pitchFamily="49" charset="0"/>
              </a:rPr>
              <a:t> </a:t>
            </a:r>
            <a:r>
              <a:rPr lang="es-ES" altLang="es-AR" sz="2000"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x</a:t>
            </a:r>
            <a:r>
              <a:rPr lang="es-ES" altLang="es-AR" sz="2000" dirty="0">
                <a:solidFill>
                  <a:srgbClr val="0000FF"/>
                </a:solidFill>
                <a:latin typeface="Courier New" panose="02070309020205020404" pitchFamily="49" charset="0"/>
                <a:ea typeface="Times New Roman" panose="02020603050405020304" pitchFamily="18" charset="0"/>
                <a:cs typeface="Courier New" panose="02070309020205020404" pitchFamily="49" charset="0"/>
              </a:rPr>
              <a:t> As </a:t>
            </a:r>
            <a:r>
              <a:rPr lang="es-ES" altLang="es-AR" sz="2000" dirty="0" err="1">
                <a:solidFill>
                  <a:srgbClr val="0000FF"/>
                </a:solidFill>
                <a:latin typeface="Courier New" panose="02070309020205020404" pitchFamily="49" charset="0"/>
                <a:ea typeface="Times New Roman" panose="02020603050405020304" pitchFamily="18" charset="0"/>
                <a:cs typeface="Courier New" panose="02070309020205020404" pitchFamily="49" charset="0"/>
              </a:rPr>
              <a:t>Integer</a:t>
            </a:r>
            <a:r>
              <a:rPr lang="es-ES" altLang="es-AR" sz="2000" dirty="0">
                <a:solidFill>
                  <a:srgbClr val="0000FF"/>
                </a:solidFill>
                <a:latin typeface="Courier New" panose="02070309020205020404" pitchFamily="49" charset="0"/>
                <a:ea typeface="Times New Roman" panose="02020603050405020304" pitchFamily="18" charset="0"/>
                <a:cs typeface="Courier New" panose="02070309020205020404" pitchFamily="49" charset="0"/>
              </a:rPr>
              <a:t>   </a:t>
            </a:r>
            <a:r>
              <a:rPr lang="es-ES" altLang="es-AR" sz="2000" dirty="0">
                <a:solidFill>
                  <a:srgbClr val="009900"/>
                </a:solidFill>
                <a:latin typeface="Courier New" panose="02070309020205020404" pitchFamily="49" charset="0"/>
                <a:ea typeface="Times New Roman" panose="02020603050405020304" pitchFamily="18" charset="0"/>
                <a:cs typeface="Courier New" panose="02070309020205020404" pitchFamily="49" charset="0"/>
              </a:rPr>
              <a:t>‘</a:t>
            </a:r>
            <a:r>
              <a:rPr lang="es-ES" altLang="es-AR" sz="2000" dirty="0" err="1">
                <a:solidFill>
                  <a:srgbClr val="009900"/>
                </a:solidFill>
                <a:latin typeface="Courier New" panose="02070309020205020404" pitchFamily="49" charset="0"/>
                <a:ea typeface="Times New Roman" panose="02020603050405020304" pitchFamily="18" charset="0"/>
                <a:cs typeface="Courier New" panose="02070309020205020404" pitchFamily="49" charset="0"/>
              </a:rPr>
              <a:t>Dim</a:t>
            </a:r>
            <a:r>
              <a:rPr lang="es-ES" altLang="es-AR" sz="2000" dirty="0">
                <a:solidFill>
                  <a:srgbClr val="009900"/>
                </a:solidFill>
                <a:latin typeface="Courier New" panose="02070309020205020404" pitchFamily="49" charset="0"/>
                <a:ea typeface="Times New Roman" panose="02020603050405020304" pitchFamily="18" charset="0"/>
                <a:cs typeface="Courier New" panose="02070309020205020404" pitchFamily="49" charset="0"/>
              </a:rPr>
              <a:t> es = a </a:t>
            </a:r>
            <a:r>
              <a:rPr lang="es-ES" altLang="es-AR" sz="2000" dirty="0" err="1">
                <a:solidFill>
                  <a:srgbClr val="009900"/>
                </a:solidFill>
                <a:latin typeface="Courier New" panose="02070309020205020404" pitchFamily="49" charset="0"/>
                <a:ea typeface="Times New Roman" panose="02020603050405020304" pitchFamily="18" charset="0"/>
                <a:cs typeface="Courier New" panose="02070309020205020404" pitchFamily="49" charset="0"/>
              </a:rPr>
              <a:t>Private</a:t>
            </a:r>
            <a:r>
              <a:rPr lang="es-ES" altLang="es-AR" sz="2000" dirty="0">
                <a:solidFill>
                  <a:srgbClr val="009900"/>
                </a:solidFill>
                <a:latin typeface="Courier New" panose="02070309020205020404" pitchFamily="49" charset="0"/>
                <a:ea typeface="Times New Roman" panose="02020603050405020304" pitchFamily="18" charset="0"/>
                <a:cs typeface="Courier New" panose="02070309020205020404" pitchFamily="49" charset="0"/>
              </a:rPr>
              <a:t> por defecto</a:t>
            </a:r>
          </a:p>
          <a:p>
            <a:r>
              <a:rPr lang="es-ES" altLang="es-AR" sz="2000" dirty="0" err="1">
                <a:solidFill>
                  <a:srgbClr val="0000FF"/>
                </a:solidFill>
                <a:latin typeface="Courier New" panose="02070309020205020404" pitchFamily="49" charset="0"/>
                <a:ea typeface="Times New Roman" panose="02020603050405020304" pitchFamily="18" charset="0"/>
                <a:cs typeface="Courier New" panose="02070309020205020404" pitchFamily="49" charset="0"/>
              </a:rPr>
              <a:t>Dim</a:t>
            </a:r>
            <a:r>
              <a:rPr lang="es-ES" altLang="es-AR" sz="2000" dirty="0">
                <a:solidFill>
                  <a:srgbClr val="0000FF"/>
                </a:solidFill>
                <a:latin typeface="Courier New" panose="02070309020205020404" pitchFamily="49" charset="0"/>
                <a:ea typeface="Times New Roman" panose="02020603050405020304" pitchFamily="18" charset="0"/>
                <a:cs typeface="Courier New" panose="02070309020205020404" pitchFamily="49" charset="0"/>
              </a:rPr>
              <a:t> </a:t>
            </a:r>
            <a:r>
              <a:rPr lang="es-ES" altLang="es-AR" sz="2000"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y</a:t>
            </a:r>
            <a:r>
              <a:rPr lang="es-ES" altLang="es-AR" sz="2000" dirty="0">
                <a:solidFill>
                  <a:srgbClr val="0000FF"/>
                </a:solidFill>
                <a:latin typeface="Courier New" panose="02070309020205020404" pitchFamily="49" charset="0"/>
                <a:ea typeface="Times New Roman" panose="02020603050405020304" pitchFamily="18" charset="0"/>
                <a:cs typeface="Courier New" panose="02070309020205020404" pitchFamily="49" charset="0"/>
              </a:rPr>
              <a:t> As Decimal</a:t>
            </a:r>
          </a:p>
          <a:p>
            <a:r>
              <a:rPr lang="es-ES" altLang="es-AR" sz="2000" dirty="0" err="1">
                <a:solidFill>
                  <a:srgbClr val="0000FF"/>
                </a:solidFill>
                <a:latin typeface="Courier New" panose="02070309020205020404" pitchFamily="49" charset="0"/>
                <a:ea typeface="Times New Roman" panose="02020603050405020304" pitchFamily="18" charset="0"/>
                <a:cs typeface="Courier New" panose="02070309020205020404" pitchFamily="49" charset="0"/>
              </a:rPr>
              <a:t>Dim</a:t>
            </a:r>
            <a:r>
              <a:rPr lang="es-ES" altLang="es-AR" sz="2000" dirty="0">
                <a:solidFill>
                  <a:srgbClr val="0000FF"/>
                </a:solidFill>
                <a:latin typeface="Courier New" panose="02070309020205020404" pitchFamily="49" charset="0"/>
                <a:ea typeface="Times New Roman" panose="02020603050405020304" pitchFamily="18" charset="0"/>
                <a:cs typeface="Courier New" panose="02070309020205020404" pitchFamily="49" charset="0"/>
              </a:rPr>
              <a:t> </a:t>
            </a:r>
            <a:r>
              <a:rPr lang="es-ES" altLang="es-AR" sz="2000"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z</a:t>
            </a:r>
            <a:r>
              <a:rPr lang="es-ES" altLang="es-AR" sz="2000" dirty="0">
                <a:solidFill>
                  <a:srgbClr val="0000FF"/>
                </a:solidFill>
                <a:latin typeface="Courier New" panose="02070309020205020404" pitchFamily="49" charset="0"/>
                <a:ea typeface="Times New Roman" panose="02020603050405020304" pitchFamily="18" charset="0"/>
                <a:cs typeface="Courier New" panose="02070309020205020404" pitchFamily="49" charset="0"/>
              </a:rPr>
              <a:t> As </a:t>
            </a:r>
            <a:r>
              <a:rPr lang="es-ES" altLang="es-AR" sz="2000" dirty="0" err="1">
                <a:solidFill>
                  <a:srgbClr val="0000FF"/>
                </a:solidFill>
                <a:latin typeface="Courier New" panose="02070309020205020404" pitchFamily="49" charset="0"/>
                <a:ea typeface="Times New Roman" panose="02020603050405020304" pitchFamily="18" charset="0"/>
                <a:cs typeface="Courier New" panose="02070309020205020404" pitchFamily="49" charset="0"/>
              </a:rPr>
              <a:t>Rectangle</a:t>
            </a:r>
            <a:endParaRPr lang="es-ES" altLang="es-AR" sz="2000" dirty="0">
              <a:solidFill>
                <a:srgbClr val="0000FF"/>
              </a:solidFill>
              <a:latin typeface="Courier New" panose="02070309020205020404" pitchFamily="49" charset="0"/>
              <a:ea typeface="Times New Roman" panose="02020603050405020304" pitchFamily="18" charset="0"/>
              <a:cs typeface="Courier New" panose="02070309020205020404" pitchFamily="49" charset="0"/>
            </a:endParaRPr>
          </a:p>
          <a:p>
            <a:r>
              <a:rPr lang="es-ES" altLang="es-AR" sz="2000" dirty="0" err="1">
                <a:solidFill>
                  <a:srgbClr val="0000FF"/>
                </a:solidFill>
                <a:latin typeface="Courier New" panose="02070309020205020404" pitchFamily="49" charset="0"/>
                <a:ea typeface="Times New Roman" panose="02020603050405020304" pitchFamily="18" charset="0"/>
                <a:cs typeface="Courier New" panose="02070309020205020404" pitchFamily="49" charset="0"/>
              </a:rPr>
              <a:t>Dim</a:t>
            </a:r>
            <a:r>
              <a:rPr lang="es-ES" altLang="es-AR" sz="2000" dirty="0">
                <a:solidFill>
                  <a:srgbClr val="0000FF"/>
                </a:solidFill>
                <a:latin typeface="Courier New" panose="02070309020205020404" pitchFamily="49" charset="0"/>
                <a:ea typeface="Times New Roman" panose="02020603050405020304" pitchFamily="18" charset="0"/>
                <a:cs typeface="Courier New" panose="02070309020205020404" pitchFamily="49" charset="0"/>
              </a:rPr>
              <a:t> </a:t>
            </a:r>
            <a:r>
              <a:rPr lang="es-ES" altLang="es-AR" sz="2000" dirty="0" err="1">
                <a:solidFill>
                  <a:srgbClr val="000000"/>
                </a:solidFill>
                <a:latin typeface="Courier New" panose="02070309020205020404" pitchFamily="49" charset="0"/>
                <a:ea typeface="Times New Roman" panose="02020603050405020304" pitchFamily="18" charset="0"/>
                <a:cs typeface="Courier New" panose="02070309020205020404" pitchFamily="49" charset="0"/>
              </a:rPr>
              <a:t>cli</a:t>
            </a:r>
            <a:r>
              <a:rPr lang="es-ES" altLang="es-AR" sz="2000" dirty="0">
                <a:solidFill>
                  <a:srgbClr val="0000FF"/>
                </a:solidFill>
                <a:latin typeface="Courier New" panose="02070309020205020404" pitchFamily="49" charset="0"/>
                <a:ea typeface="Times New Roman" panose="02020603050405020304" pitchFamily="18" charset="0"/>
                <a:cs typeface="Courier New" panose="02070309020205020404" pitchFamily="49" charset="0"/>
              </a:rPr>
              <a:t> As Cliente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6801245D-FB6B-47F3-B09F-B5771BA8E850}"/>
              </a:ext>
            </a:extLst>
          </p:cNvPr>
          <p:cNvSpPr>
            <a:spLocks noGrp="1" noChangeArrowheads="1"/>
          </p:cNvSpPr>
          <p:nvPr>
            <p:ph type="title"/>
          </p:nvPr>
        </p:nvSpPr>
        <p:spPr/>
        <p:txBody>
          <a:bodyPr/>
          <a:lstStyle/>
          <a:p>
            <a:pPr eaLnBrk="1" hangingPunct="1"/>
            <a:r>
              <a:rPr lang="en-US" altLang="es-AR"/>
              <a:t>Variables - Inicialización</a:t>
            </a:r>
          </a:p>
        </p:txBody>
      </p:sp>
      <p:sp>
        <p:nvSpPr>
          <p:cNvPr id="15363" name="Rectangle 3">
            <a:extLst>
              <a:ext uri="{FF2B5EF4-FFF2-40B4-BE49-F238E27FC236}">
                <a16:creationId xmlns:a16="http://schemas.microsoft.com/office/drawing/2014/main" id="{2D951973-40D5-420E-BC19-93270547AF5B}"/>
              </a:ext>
            </a:extLst>
          </p:cNvPr>
          <p:cNvSpPr>
            <a:spLocks noGrp="1" noChangeArrowheads="1"/>
          </p:cNvSpPr>
          <p:nvPr>
            <p:ph type="body" idx="1"/>
          </p:nvPr>
        </p:nvSpPr>
        <p:spPr>
          <a:xfrm>
            <a:off x="469900" y="1214438"/>
            <a:ext cx="8388350" cy="968375"/>
          </a:xfrm>
        </p:spPr>
        <p:txBody>
          <a:bodyPr>
            <a:spAutoFit/>
          </a:bodyPr>
          <a:lstStyle/>
          <a:p>
            <a:pPr eaLnBrk="1" hangingPunct="1"/>
            <a:r>
              <a:rPr lang="es-ES" altLang="es-AR" dirty="0"/>
              <a:t>C#: toda variable debe ser inicializada EXPLICITAMENTE antes de ser usada</a:t>
            </a:r>
          </a:p>
        </p:txBody>
      </p:sp>
      <p:sp>
        <p:nvSpPr>
          <p:cNvPr id="8" name="Rectangle 3">
            <a:extLst>
              <a:ext uri="{FF2B5EF4-FFF2-40B4-BE49-F238E27FC236}">
                <a16:creationId xmlns:a16="http://schemas.microsoft.com/office/drawing/2014/main" id="{4B00A1E4-D85F-4EE8-A2C4-E31D84E98BA9}"/>
              </a:ext>
            </a:extLst>
          </p:cNvPr>
          <p:cNvSpPr txBox="1">
            <a:spLocks noChangeArrowheads="1"/>
          </p:cNvSpPr>
          <p:nvPr/>
        </p:nvSpPr>
        <p:spPr bwMode="auto">
          <a:xfrm>
            <a:off x="541338" y="4065588"/>
            <a:ext cx="8388350" cy="1077912"/>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marL="174625" indent="-174625" fontAlgn="base">
              <a:lnSpc>
                <a:spcPct val="100000"/>
              </a:lnSpc>
              <a:spcBef>
                <a:spcPts val="600"/>
              </a:spcBef>
              <a:spcAft>
                <a:spcPct val="0"/>
              </a:spcAft>
              <a:buClr>
                <a:srgbClr val="0070C0"/>
              </a:buClr>
              <a:buSzPct val="90000"/>
              <a:buFont typeface="Arial" pitchFamily="34" charset="0"/>
              <a:buChar char="•"/>
              <a:defRPr sz="2800">
                <a:latin typeface="Arial" panose="020B0604020202020204" pitchFamily="34" charset="0"/>
                <a:ea typeface="Arial" panose="020B0604020202020204" pitchFamily="34" charset="0"/>
                <a:cs typeface="Arial" panose="020B0604020202020204" pitchFamily="34" charset="0"/>
              </a:defRPr>
            </a:lvl1pPr>
            <a:lvl2pPr marL="458788" indent="-169863" fontAlgn="base">
              <a:lnSpc>
                <a:spcPct val="100000"/>
              </a:lnSpc>
              <a:spcBef>
                <a:spcPts val="600"/>
              </a:spcBef>
              <a:spcAft>
                <a:spcPct val="0"/>
              </a:spcAft>
              <a:buClr>
                <a:srgbClr val="0070C0"/>
              </a:buClr>
              <a:buSzPct val="80000"/>
              <a:buFont typeface="Arial" pitchFamily="34" charset="0"/>
              <a:buChar char="•"/>
              <a:defRPr sz="2400">
                <a:latin typeface="Arial" panose="020B0604020202020204" pitchFamily="34" charset="0"/>
                <a:ea typeface="Arial" panose="020B0604020202020204" pitchFamily="34" charset="0"/>
                <a:cs typeface="Arial" panose="020B0604020202020204" pitchFamily="34" charset="0"/>
              </a:defRPr>
            </a:lvl2pPr>
            <a:lvl3pPr marL="854075" indent="-173038" fontAlgn="base">
              <a:lnSpc>
                <a:spcPct val="100000"/>
              </a:lnSpc>
              <a:spcBef>
                <a:spcPts val="600"/>
              </a:spcBef>
              <a:spcAft>
                <a:spcPct val="0"/>
              </a:spcAft>
              <a:buClr>
                <a:srgbClr val="0070C0"/>
              </a:buClr>
              <a:buSzPct val="80000"/>
              <a:buFont typeface="Arial" pitchFamily="34" charset="0"/>
              <a:buChar char="•"/>
              <a:defRPr sz="2000">
                <a:latin typeface="Arial" panose="020B0604020202020204" pitchFamily="34" charset="0"/>
                <a:ea typeface="Arial" panose="020B0604020202020204" pitchFamily="34" charset="0"/>
                <a:cs typeface="Arial" panose="020B0604020202020204" pitchFamily="34" charset="0"/>
              </a:defRPr>
            </a:lvl3pPr>
            <a:lvl4pPr marL="1254125" indent="-165100" fontAlgn="base">
              <a:lnSpc>
                <a:spcPct val="100000"/>
              </a:lnSpc>
              <a:spcBef>
                <a:spcPts val="600"/>
              </a:spcBef>
              <a:spcAft>
                <a:spcPct val="0"/>
              </a:spcAft>
              <a:buClr>
                <a:srgbClr val="0070C0"/>
              </a:buClr>
              <a:buSzPct val="90000"/>
              <a:buFont typeface="Arial" pitchFamily="34" charset="0"/>
              <a:buChar char="•"/>
              <a:defRPr>
                <a:latin typeface="Arial" panose="020B0604020202020204" pitchFamily="34" charset="0"/>
                <a:ea typeface="Arial" panose="020B0604020202020204" pitchFamily="34" charset="0"/>
                <a:cs typeface="Arial" panose="020B0604020202020204" pitchFamily="34" charset="0"/>
              </a:defRPr>
            </a:lvl4pPr>
            <a:lvl5pPr marL="1544638" indent="-168275" fontAlgn="base">
              <a:lnSpc>
                <a:spcPct val="100000"/>
              </a:lnSpc>
              <a:spcBef>
                <a:spcPts val="600"/>
              </a:spcBef>
              <a:spcAft>
                <a:spcPct val="0"/>
              </a:spcAft>
              <a:buClr>
                <a:srgbClr val="0070C0"/>
              </a:buClr>
              <a:buSzPct val="90000"/>
              <a:buFont typeface="Arial" pitchFamily="34" charset="0"/>
              <a:buChar char="•"/>
              <a:defRPr>
                <a:latin typeface="Arial" panose="020B0604020202020204" pitchFamily="34" charset="0"/>
                <a:ea typeface="Arial" panose="020B0604020202020204" pitchFamily="34" charset="0"/>
                <a:cs typeface="Arial" panose="020B0604020202020204" pitchFamily="34" charset="0"/>
              </a:defRPr>
            </a:lvl5pPr>
            <a:lvl6pPr marL="2001838" indent="-168275" fontAlgn="base">
              <a:lnSpc>
                <a:spcPct val="90000"/>
              </a:lnSpc>
              <a:spcBef>
                <a:spcPct val="70000"/>
              </a:spcBef>
              <a:spcAft>
                <a:spcPct val="0"/>
              </a:spcAft>
              <a:buClr>
                <a:srgbClr val="2D4A6D"/>
              </a:buClr>
              <a:buSzPct val="90000"/>
              <a:buChar char="•"/>
              <a:defRPr sz="1600"/>
            </a:lvl6pPr>
            <a:lvl7pPr marL="2459038" indent="-168275" fontAlgn="base">
              <a:lnSpc>
                <a:spcPct val="90000"/>
              </a:lnSpc>
              <a:spcBef>
                <a:spcPct val="70000"/>
              </a:spcBef>
              <a:spcAft>
                <a:spcPct val="0"/>
              </a:spcAft>
              <a:buClr>
                <a:srgbClr val="2D4A6D"/>
              </a:buClr>
              <a:buSzPct val="90000"/>
              <a:buChar char="•"/>
              <a:defRPr sz="1600"/>
            </a:lvl7pPr>
            <a:lvl8pPr marL="2916238" indent="-168275" fontAlgn="base">
              <a:lnSpc>
                <a:spcPct val="90000"/>
              </a:lnSpc>
              <a:spcBef>
                <a:spcPct val="70000"/>
              </a:spcBef>
              <a:spcAft>
                <a:spcPct val="0"/>
              </a:spcAft>
              <a:buClr>
                <a:srgbClr val="2D4A6D"/>
              </a:buClr>
              <a:buSzPct val="90000"/>
              <a:buChar char="•"/>
              <a:defRPr sz="1600"/>
            </a:lvl8pPr>
            <a:lvl9pPr marL="3373438" indent="-168275" fontAlgn="base">
              <a:lnSpc>
                <a:spcPct val="90000"/>
              </a:lnSpc>
              <a:spcBef>
                <a:spcPct val="70000"/>
              </a:spcBef>
              <a:spcAft>
                <a:spcPct val="0"/>
              </a:spcAft>
              <a:buClr>
                <a:srgbClr val="2D4A6D"/>
              </a:buClr>
              <a:buSzPct val="90000"/>
              <a:buChar char="•"/>
              <a:defRPr sz="1600"/>
            </a:lvl9pPr>
          </a:lstStyle>
          <a:p>
            <a:r>
              <a:rPr lang="es-ES" dirty="0"/>
              <a:t>VB.NET: inicializa automáticamente las variables en CERO o en </a:t>
            </a:r>
            <a:r>
              <a:rPr lang="es-ES" dirty="0" err="1"/>
              <a:t>Nothing</a:t>
            </a:r>
            <a:endParaRPr lang="es-ES" dirty="0"/>
          </a:p>
        </p:txBody>
      </p:sp>
      <p:sp>
        <p:nvSpPr>
          <p:cNvPr id="9" name="TextBox 3">
            <a:extLst>
              <a:ext uri="{FF2B5EF4-FFF2-40B4-BE49-F238E27FC236}">
                <a16:creationId xmlns:a16="http://schemas.microsoft.com/office/drawing/2014/main" id="{B8F9C287-DA02-4A3E-8F4F-21A2A9940562}"/>
              </a:ext>
            </a:extLst>
          </p:cNvPr>
          <p:cNvSpPr txBox="1"/>
          <p:nvPr/>
        </p:nvSpPr>
        <p:spPr>
          <a:xfrm>
            <a:off x="665957" y="2433886"/>
            <a:ext cx="7996236" cy="1015663"/>
          </a:xfrm>
          <a:prstGeom prst="rect">
            <a:avLst/>
          </a:prstGeom>
          <a:solidFill>
            <a:schemeClr val="bg1">
              <a:lumMod val="95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US" altLang="es-AR" sz="2000" dirty="0">
                <a:solidFill>
                  <a:srgbClr val="0000FF"/>
                </a:solidFill>
                <a:latin typeface="Courier New" panose="02070309020205020404" pitchFamily="49" charset="0"/>
                <a:ea typeface="Times New Roman" panose="02020603050405020304" pitchFamily="18" charset="0"/>
                <a:cs typeface="Courier New" panose="02070309020205020404" pitchFamily="49" charset="0"/>
              </a:rPr>
              <a:t>int</a:t>
            </a:r>
            <a:r>
              <a:rPr lang="en-US" altLang="es-AR" sz="2000"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r>
              <a:rPr lang="en-US" altLang="es-AR" sz="2000" dirty="0" err="1">
                <a:solidFill>
                  <a:srgbClr val="000000"/>
                </a:solidFill>
                <a:latin typeface="Courier New" panose="02070309020205020404" pitchFamily="49" charset="0"/>
                <a:ea typeface="Times New Roman" panose="02020603050405020304" pitchFamily="18" charset="0"/>
                <a:cs typeface="Courier New" panose="02070309020205020404" pitchFamily="49" charset="0"/>
              </a:rPr>
              <a:t>tempBalance</a:t>
            </a:r>
            <a:r>
              <a:rPr lang="en-US" altLang="es-AR" sz="2000"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r>
              <a:rPr lang="en-US" altLang="es-AR" sz="2000" dirty="0">
                <a:solidFill>
                  <a:srgbClr val="009900"/>
                </a:solidFill>
                <a:latin typeface="Courier New" panose="02070309020205020404" pitchFamily="49" charset="0"/>
                <a:ea typeface="Times New Roman" panose="02020603050405020304" pitchFamily="18" charset="0"/>
                <a:cs typeface="Courier New" panose="02070309020205020404" pitchFamily="49" charset="0"/>
              </a:rPr>
              <a:t>//variable local</a:t>
            </a:r>
          </a:p>
          <a:p>
            <a:r>
              <a:rPr lang="en-US" altLang="es-AR" sz="2000" dirty="0">
                <a:solidFill>
                  <a:srgbClr val="009900"/>
                </a:solidFill>
                <a:latin typeface="Courier New" panose="02070309020205020404" pitchFamily="49" charset="0"/>
                <a:ea typeface="Times New Roman" panose="02020603050405020304" pitchFamily="18" charset="0"/>
                <a:cs typeface="Courier New" panose="02070309020205020404" pitchFamily="49" charset="0"/>
              </a:rPr>
              <a:t>//ERROR: </a:t>
            </a:r>
            <a:r>
              <a:rPr lang="en-US" altLang="es-AR" sz="2000" dirty="0" err="1">
                <a:solidFill>
                  <a:srgbClr val="009900"/>
                </a:solidFill>
                <a:latin typeface="Courier New" panose="02070309020205020404" pitchFamily="49" charset="0"/>
                <a:ea typeface="Times New Roman" panose="02020603050405020304" pitchFamily="18" charset="0"/>
                <a:cs typeface="Courier New" panose="02070309020205020404" pitchFamily="49" charset="0"/>
              </a:rPr>
              <a:t>tempBalance</a:t>
            </a:r>
            <a:r>
              <a:rPr lang="en-US" altLang="es-AR" sz="2000" dirty="0">
                <a:solidFill>
                  <a:srgbClr val="009900"/>
                </a:solidFill>
                <a:latin typeface="Courier New" panose="02070309020205020404" pitchFamily="49" charset="0"/>
                <a:ea typeface="Times New Roman" panose="02020603050405020304" pitchFamily="18" charset="0"/>
                <a:cs typeface="Courier New" panose="02070309020205020404" pitchFamily="49" charset="0"/>
              </a:rPr>
              <a:t> NO ha </a:t>
            </a:r>
            <a:r>
              <a:rPr lang="en-US" altLang="es-AR" sz="2000" dirty="0" err="1">
                <a:solidFill>
                  <a:srgbClr val="009900"/>
                </a:solidFill>
                <a:latin typeface="Courier New" panose="02070309020205020404" pitchFamily="49" charset="0"/>
                <a:ea typeface="Times New Roman" panose="02020603050405020304" pitchFamily="18" charset="0"/>
                <a:cs typeface="Courier New" panose="02070309020205020404" pitchFamily="49" charset="0"/>
              </a:rPr>
              <a:t>sido</a:t>
            </a:r>
            <a:r>
              <a:rPr lang="en-US" altLang="es-AR" sz="2000" dirty="0">
                <a:solidFill>
                  <a:srgbClr val="009900"/>
                </a:solidFill>
                <a:latin typeface="Courier New" panose="02070309020205020404" pitchFamily="49" charset="0"/>
                <a:ea typeface="Times New Roman" panose="02020603050405020304" pitchFamily="18" charset="0"/>
                <a:cs typeface="Courier New" panose="02070309020205020404" pitchFamily="49" charset="0"/>
              </a:rPr>
              <a:t> </a:t>
            </a:r>
            <a:r>
              <a:rPr lang="en-US" altLang="es-AR" sz="2000" dirty="0" err="1">
                <a:solidFill>
                  <a:srgbClr val="009900"/>
                </a:solidFill>
                <a:latin typeface="Courier New" panose="02070309020205020404" pitchFamily="49" charset="0"/>
                <a:ea typeface="Times New Roman" panose="02020603050405020304" pitchFamily="18" charset="0"/>
                <a:cs typeface="Courier New" panose="02070309020205020404" pitchFamily="49" charset="0"/>
              </a:rPr>
              <a:t>inicializada</a:t>
            </a:r>
            <a:endParaRPr lang="en-US" altLang="es-AR" sz="2000" dirty="0">
              <a:solidFill>
                <a:srgbClr val="009900"/>
              </a:solidFill>
              <a:latin typeface="Courier New" panose="02070309020205020404" pitchFamily="49" charset="0"/>
              <a:ea typeface="Times New Roman" panose="02020603050405020304" pitchFamily="18" charset="0"/>
              <a:cs typeface="Courier New" panose="02070309020205020404" pitchFamily="49" charset="0"/>
            </a:endParaRPr>
          </a:p>
          <a:p>
            <a:r>
              <a:rPr lang="en-US" altLang="es-AR" sz="2000" dirty="0" err="1">
                <a:solidFill>
                  <a:srgbClr val="000000"/>
                </a:solidFill>
                <a:latin typeface="Courier New" panose="02070309020205020404" pitchFamily="49" charset="0"/>
                <a:ea typeface="Times New Roman" panose="02020603050405020304" pitchFamily="18" charset="0"/>
                <a:cs typeface="Courier New" panose="02070309020205020404" pitchFamily="49" charset="0"/>
              </a:rPr>
              <a:t>System.Console.WriteLine</a:t>
            </a:r>
            <a:r>
              <a:rPr lang="en-US" altLang="es-AR" sz="2000"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r>
              <a:rPr lang="en-US" altLang="es-AR" sz="2000" dirty="0" err="1">
                <a:solidFill>
                  <a:srgbClr val="000000"/>
                </a:solidFill>
                <a:latin typeface="Courier New" panose="02070309020205020404" pitchFamily="49" charset="0"/>
                <a:ea typeface="Times New Roman" panose="02020603050405020304" pitchFamily="18" charset="0"/>
                <a:cs typeface="Courier New" panose="02070309020205020404" pitchFamily="49" charset="0"/>
              </a:rPr>
              <a:t>tempBalance</a:t>
            </a:r>
            <a:r>
              <a:rPr lang="en-US" altLang="es-AR" sz="2000"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p>
        </p:txBody>
      </p:sp>
      <p:sp>
        <p:nvSpPr>
          <p:cNvPr id="10" name="TextBox 3">
            <a:extLst>
              <a:ext uri="{FF2B5EF4-FFF2-40B4-BE49-F238E27FC236}">
                <a16:creationId xmlns:a16="http://schemas.microsoft.com/office/drawing/2014/main" id="{F4D03C15-29A0-40AF-AE07-CB38E8A1C644}"/>
              </a:ext>
            </a:extLst>
          </p:cNvPr>
          <p:cNvSpPr txBox="1"/>
          <p:nvPr/>
        </p:nvSpPr>
        <p:spPr>
          <a:xfrm>
            <a:off x="665957" y="5257800"/>
            <a:ext cx="7996236" cy="1015663"/>
          </a:xfrm>
          <a:prstGeom prst="rect">
            <a:avLst/>
          </a:prstGeom>
          <a:solidFill>
            <a:schemeClr val="bg1">
              <a:lumMod val="95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pt-BR" altLang="es-AR" sz="2000" dirty="0">
                <a:solidFill>
                  <a:srgbClr val="0000FF"/>
                </a:solidFill>
                <a:latin typeface="Courier New" panose="02070309020205020404" pitchFamily="49" charset="0"/>
                <a:ea typeface="Times New Roman" panose="02020603050405020304" pitchFamily="18" charset="0"/>
                <a:cs typeface="Courier New" panose="02070309020205020404" pitchFamily="49" charset="0"/>
              </a:rPr>
              <a:t>Dim</a:t>
            </a:r>
            <a:r>
              <a:rPr lang="pt-BR" altLang="es-AR" sz="2000" dirty="0">
                <a:solidFill>
                  <a:srgbClr val="009900"/>
                </a:solidFill>
                <a:latin typeface="Courier New" panose="02070309020205020404" pitchFamily="49" charset="0"/>
                <a:ea typeface="Times New Roman" panose="02020603050405020304" pitchFamily="18" charset="0"/>
                <a:cs typeface="Courier New" panose="02070309020205020404" pitchFamily="49" charset="0"/>
              </a:rPr>
              <a:t> </a:t>
            </a:r>
            <a:r>
              <a:rPr lang="pt-BR" altLang="es-AR" sz="2000"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tempBalance</a:t>
            </a:r>
            <a:r>
              <a:rPr lang="pt-BR" altLang="es-AR" sz="2000" dirty="0">
                <a:solidFill>
                  <a:srgbClr val="009900"/>
                </a:solidFill>
                <a:latin typeface="Courier New" panose="02070309020205020404" pitchFamily="49" charset="0"/>
                <a:ea typeface="Times New Roman" panose="02020603050405020304" pitchFamily="18" charset="0"/>
                <a:cs typeface="Courier New" panose="02070309020205020404" pitchFamily="49" charset="0"/>
              </a:rPr>
              <a:t> </a:t>
            </a:r>
            <a:r>
              <a:rPr lang="pt-BR" altLang="es-AR" sz="2000" dirty="0">
                <a:solidFill>
                  <a:srgbClr val="0000FF"/>
                </a:solidFill>
                <a:latin typeface="Courier New" panose="02070309020205020404" pitchFamily="49" charset="0"/>
                <a:ea typeface="Times New Roman" panose="02020603050405020304" pitchFamily="18" charset="0"/>
                <a:cs typeface="Courier New" panose="02070309020205020404" pitchFamily="49" charset="0"/>
              </a:rPr>
              <a:t>As Integer</a:t>
            </a:r>
          </a:p>
          <a:p>
            <a:r>
              <a:rPr lang="pt-BR" altLang="es-AR" sz="2000" dirty="0">
                <a:solidFill>
                  <a:srgbClr val="009900"/>
                </a:solidFill>
                <a:latin typeface="Courier New" panose="02070309020205020404" pitchFamily="49" charset="0"/>
                <a:ea typeface="Times New Roman" panose="02020603050405020304" pitchFamily="18" charset="0"/>
                <a:cs typeface="Courier New" panose="02070309020205020404" pitchFamily="49" charset="0"/>
              </a:rPr>
              <a:t>'SIN ERROR: tempBalance vale CERO</a:t>
            </a:r>
          </a:p>
          <a:p>
            <a:r>
              <a:rPr lang="pt-BR" altLang="es-AR" sz="2000"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System.Console.WriteLine(tempBalance)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67DC8269-8C32-4AAE-BBB1-74DA0A0112DD}"/>
              </a:ext>
            </a:extLst>
          </p:cNvPr>
          <p:cNvSpPr>
            <a:spLocks noGrp="1" noChangeArrowheads="1"/>
          </p:cNvSpPr>
          <p:nvPr>
            <p:ph type="title"/>
          </p:nvPr>
        </p:nvSpPr>
        <p:spPr/>
        <p:txBody>
          <a:bodyPr/>
          <a:lstStyle/>
          <a:p>
            <a:pPr eaLnBrk="1" hangingPunct="1"/>
            <a:r>
              <a:rPr lang="en-US" altLang="es-AR"/>
              <a:t>Variables - Tipos</a:t>
            </a:r>
          </a:p>
        </p:txBody>
      </p:sp>
      <p:sp>
        <p:nvSpPr>
          <p:cNvPr id="19459" name="Rectangle 3">
            <a:extLst>
              <a:ext uri="{FF2B5EF4-FFF2-40B4-BE49-F238E27FC236}">
                <a16:creationId xmlns:a16="http://schemas.microsoft.com/office/drawing/2014/main" id="{DCA665F3-DA62-4499-ADE6-8BD76899BA83}"/>
              </a:ext>
            </a:extLst>
          </p:cNvPr>
          <p:cNvSpPr>
            <a:spLocks noGrp="1" noChangeArrowheads="1"/>
          </p:cNvSpPr>
          <p:nvPr>
            <p:ph type="body" idx="1"/>
          </p:nvPr>
        </p:nvSpPr>
        <p:spPr>
          <a:xfrm>
            <a:off x="381000" y="930275"/>
            <a:ext cx="8578850" cy="1114425"/>
          </a:xfrm>
          <a:noFill/>
          <a:ln w="9525">
            <a:noFill/>
            <a:miter lim="800000"/>
            <a:headEnd/>
            <a:tailEnd/>
          </a:ln>
        </p:spPr>
        <p:txBody>
          <a:bodyPr vert="horz" wrap="square" lIns="0" tIns="0" rIns="0" bIns="0" numCol="1" anchor="t" anchorCtr="0" compatLnSpc="1">
            <a:prstTxWarp prst="textNoShape">
              <a:avLst/>
            </a:prstTxWarp>
            <a:spAutoFit/>
          </a:bodyPr>
          <a:lstStyle/>
          <a:p>
            <a:r>
              <a:rPr lang="en-US" altLang="es-AR" dirty="0" err="1"/>
              <a:t>Tipos</a:t>
            </a:r>
            <a:r>
              <a:rPr lang="en-US" altLang="es-AR" dirty="0"/>
              <a:t> de variables</a:t>
            </a:r>
          </a:p>
          <a:p>
            <a:endParaRPr lang="en-US" altLang="es-AR" dirty="0"/>
          </a:p>
        </p:txBody>
      </p:sp>
      <p:pic>
        <p:nvPicPr>
          <p:cNvPr id="19460" name="Picture 4">
            <a:extLst>
              <a:ext uri="{FF2B5EF4-FFF2-40B4-BE49-F238E27FC236}">
                <a16:creationId xmlns:a16="http://schemas.microsoft.com/office/drawing/2014/main" id="{D521D075-FC7C-49F6-BD61-5D3F00988AA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1676400"/>
            <a:ext cx="8358188"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BFFD0E6E-5460-47B4-B1D4-8BAF2A9D6BCE}"/>
              </a:ext>
            </a:extLst>
          </p:cNvPr>
          <p:cNvSpPr>
            <a:spLocks noGrp="1" noChangeArrowheads="1"/>
          </p:cNvSpPr>
          <p:nvPr>
            <p:ph type="title"/>
          </p:nvPr>
        </p:nvSpPr>
        <p:spPr/>
        <p:txBody>
          <a:bodyPr/>
          <a:lstStyle/>
          <a:p>
            <a:pPr eaLnBrk="1" hangingPunct="1"/>
            <a:r>
              <a:rPr lang="en-US" altLang="es-AR"/>
              <a:t>Variables - Tipos</a:t>
            </a:r>
          </a:p>
        </p:txBody>
      </p:sp>
      <p:sp>
        <p:nvSpPr>
          <p:cNvPr id="21507" name="Rectangle 3">
            <a:extLst>
              <a:ext uri="{FF2B5EF4-FFF2-40B4-BE49-F238E27FC236}">
                <a16:creationId xmlns:a16="http://schemas.microsoft.com/office/drawing/2014/main" id="{672D4576-2DF8-45C1-B9D5-A76443C715DA}"/>
              </a:ext>
            </a:extLst>
          </p:cNvPr>
          <p:cNvSpPr>
            <a:spLocks noGrp="1" noChangeArrowheads="1"/>
          </p:cNvSpPr>
          <p:nvPr>
            <p:ph type="body" idx="1"/>
          </p:nvPr>
        </p:nvSpPr>
        <p:spPr>
          <a:xfrm>
            <a:off x="381000" y="930275"/>
            <a:ext cx="8578850" cy="1114425"/>
          </a:xfrm>
          <a:noFill/>
          <a:ln w="9525">
            <a:noFill/>
            <a:miter lim="800000"/>
            <a:headEnd/>
            <a:tailEnd/>
          </a:ln>
        </p:spPr>
        <p:txBody>
          <a:bodyPr vert="horz" wrap="square" lIns="0" tIns="0" rIns="0" bIns="0" numCol="1" anchor="t" anchorCtr="0" compatLnSpc="1">
            <a:prstTxWarp prst="textNoShape">
              <a:avLst/>
            </a:prstTxWarp>
            <a:spAutoFit/>
          </a:bodyPr>
          <a:lstStyle/>
          <a:p>
            <a:r>
              <a:rPr lang="en-US" altLang="es-AR" dirty="0" err="1"/>
              <a:t>Tipos</a:t>
            </a:r>
            <a:r>
              <a:rPr lang="en-US" altLang="es-AR" dirty="0"/>
              <a:t> de variables</a:t>
            </a:r>
          </a:p>
          <a:p>
            <a:endParaRPr lang="en-US" altLang="es-AR" dirty="0"/>
          </a:p>
        </p:txBody>
      </p:sp>
      <p:pic>
        <p:nvPicPr>
          <p:cNvPr id="21508" name="Picture 4">
            <a:extLst>
              <a:ext uri="{FF2B5EF4-FFF2-40B4-BE49-F238E27FC236}">
                <a16:creationId xmlns:a16="http://schemas.microsoft.com/office/drawing/2014/main" id="{D6D1264B-22FD-4514-B2BA-42C93936F0F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2606" y="1676400"/>
            <a:ext cx="8275637" cy="463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theme/theme1.xml><?xml version="1.0" encoding="utf-8"?>
<a:theme xmlns:a="http://schemas.openxmlformats.org/drawingml/2006/main" name="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NG_MOC_Core_ModuleNew</Template>
  <TotalTime>5510</TotalTime>
  <Words>3867</Words>
  <Application>Microsoft Office PowerPoint</Application>
  <PresentationFormat>On-screen Show (4:3)</PresentationFormat>
  <Paragraphs>507</Paragraphs>
  <Slides>33</Slides>
  <Notes>33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33</vt:i4>
      </vt:variant>
    </vt:vector>
  </HeadingPairs>
  <TitlesOfParts>
    <vt:vector size="40" baseType="lpstr">
      <vt:lpstr>Courier New</vt:lpstr>
      <vt:lpstr>Arial</vt:lpstr>
      <vt:lpstr>Wingdings</vt:lpstr>
      <vt:lpstr>Calibri</vt:lpstr>
      <vt:lpstr>Segoe UI</vt:lpstr>
      <vt:lpstr>Verdana</vt:lpstr>
      <vt:lpstr>NG_MOC_Core_ModuleNew2</vt:lpstr>
      <vt:lpstr>Unidad 2</vt:lpstr>
      <vt:lpstr>Contenidos</vt:lpstr>
      <vt:lpstr>Visual Basic .NET y C#</vt:lpstr>
      <vt:lpstr>Elección del lenguaje</vt:lpstr>
      <vt:lpstr>Variables</vt:lpstr>
      <vt:lpstr>Variables - Declaración</vt:lpstr>
      <vt:lpstr>Variables - Inicialización</vt:lpstr>
      <vt:lpstr>Variables - Tipos</vt:lpstr>
      <vt:lpstr>Variables - Tipos</vt:lpstr>
      <vt:lpstr>Estructuras</vt:lpstr>
      <vt:lpstr>Enumeraciones</vt:lpstr>
      <vt:lpstr>Variables – Alcance</vt:lpstr>
      <vt:lpstr>Case Sensitive</vt:lpstr>
      <vt:lpstr>Terminaciones de línea</vt:lpstr>
      <vt:lpstr>Comentarios</vt:lpstr>
      <vt:lpstr>Estructuras de Decisión - IF</vt:lpstr>
      <vt:lpstr>Operadores Logicos</vt:lpstr>
      <vt:lpstr>If Else – Ejemplo I</vt:lpstr>
      <vt:lpstr>If Else – Ejemplo II</vt:lpstr>
      <vt:lpstr>Estructuras de decisión - Case</vt:lpstr>
      <vt:lpstr>Select Case – VB.NET</vt:lpstr>
      <vt:lpstr>switch – C#</vt:lpstr>
      <vt:lpstr>Arreglos (arrays)</vt:lpstr>
      <vt:lpstr>Estructuras de iteración – For</vt:lpstr>
      <vt:lpstr>For Next – VB.Net</vt:lpstr>
      <vt:lpstr>For – C#</vt:lpstr>
      <vt:lpstr>Estructuras de Iteración – for each</vt:lpstr>
      <vt:lpstr>VB.Net - For Each</vt:lpstr>
      <vt:lpstr>C# - foreach</vt:lpstr>
      <vt:lpstr>Estructuras de Iteración – While </vt:lpstr>
      <vt:lpstr>While  - Todas las opciones</vt:lpstr>
      <vt:lpstr>Demostracion</vt:lpstr>
      <vt:lpstr>Laboratorios</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1</dc:title>
  <dc:creator>Manasa</dc:creator>
  <cp:lastModifiedBy>Andrés Joaquín</cp:lastModifiedBy>
  <cp:revision>58</cp:revision>
  <dcterms:created xsi:type="dcterms:W3CDTF">2018-06-29T05:05:52Z</dcterms:created>
  <dcterms:modified xsi:type="dcterms:W3CDTF">2020-04-07T02:58:10Z</dcterms:modified>
</cp:coreProperties>
</file>