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65" r:id="rId3"/>
    <p:sldId id="260" r:id="rId4"/>
    <p:sldId id="259" r:id="rId5"/>
    <p:sldId id="261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373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406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280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8375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021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229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310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413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866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22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73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998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945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93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092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1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751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0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0"/>
            <a:ext cx="12191980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566968-3454-E446-5CE8-721A3F0C6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136" y="1391511"/>
            <a:ext cx="5767728" cy="1050322"/>
          </a:xfrm>
        </p:spPr>
        <p:txBody>
          <a:bodyPr>
            <a:normAutofit/>
          </a:bodyPr>
          <a:lstStyle/>
          <a:p>
            <a:pPr algn="ctr"/>
            <a:r>
              <a:rPr lang="es-ES" sz="5200" b="1" u="sng" dirty="0">
                <a:solidFill>
                  <a:srgbClr val="FFFFFF"/>
                </a:solidFill>
              </a:rPr>
              <a:t>Proyecto flp</a:t>
            </a:r>
            <a:endParaRPr lang="es-CL" sz="5200" b="1" u="sng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99DDA8-CB3A-19A0-302D-175CF0680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42714"/>
            <a:ext cx="4583817" cy="191528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sz="2200" u="sng" dirty="0">
                <a:solidFill>
                  <a:srgbClr val="FFFFFF"/>
                </a:solidFill>
              </a:rPr>
              <a:t>Integrantes:</a:t>
            </a:r>
          </a:p>
          <a:p>
            <a:pPr algn="l"/>
            <a:r>
              <a:rPr lang="es-ES" sz="2200" i="1" dirty="0">
                <a:solidFill>
                  <a:srgbClr val="FFFFFF"/>
                </a:solidFill>
              </a:rPr>
              <a:t>Franco Calderón</a:t>
            </a:r>
          </a:p>
          <a:p>
            <a:pPr algn="l"/>
            <a:r>
              <a:rPr lang="es-ES" sz="2200" i="1" dirty="0">
                <a:solidFill>
                  <a:srgbClr val="FFFFFF"/>
                </a:solidFill>
              </a:rPr>
              <a:t>Juan José González</a:t>
            </a:r>
          </a:p>
          <a:p>
            <a:pPr algn="l"/>
            <a:r>
              <a:rPr lang="es-ES" sz="2200" i="1" dirty="0">
                <a:solidFill>
                  <a:srgbClr val="FFFFFF"/>
                </a:solidFill>
              </a:rPr>
              <a:t>Javier Villarroel</a:t>
            </a:r>
          </a:p>
          <a:p>
            <a:pPr algn="l"/>
            <a:r>
              <a:rPr lang="es-ES" sz="2200" i="1" dirty="0">
                <a:solidFill>
                  <a:srgbClr val="FFFFFF"/>
                </a:solidFill>
              </a:rPr>
              <a:t>Iván Godoy</a:t>
            </a:r>
          </a:p>
          <a:p>
            <a:pPr algn="l"/>
            <a:endParaRPr lang="es-CL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A55033-CE3B-F354-E69E-4821F84AD72F}"/>
              </a:ext>
            </a:extLst>
          </p:cNvPr>
          <p:cNvSpPr txBox="1"/>
          <p:nvPr/>
        </p:nvSpPr>
        <p:spPr>
          <a:xfrm>
            <a:off x="3299534" y="754602"/>
            <a:ext cx="55929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00" b="1" u="sng" dirty="0"/>
              <a:t>Introducción</a:t>
            </a:r>
            <a:endParaRPr lang="es-CL" sz="5200" b="1" u="sng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14D05B85-3EB1-1B2D-8C69-BE2569725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42" y="2300426"/>
            <a:ext cx="6355515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858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0" y="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E6CA376-F817-91A4-96DA-34A406CE8D9A}"/>
              </a:ext>
            </a:extLst>
          </p:cNvPr>
          <p:cNvSpPr txBox="1"/>
          <p:nvPr/>
        </p:nvSpPr>
        <p:spPr>
          <a:xfrm>
            <a:off x="2478339" y="568170"/>
            <a:ext cx="7235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u="sng" dirty="0"/>
              <a:t>Problemática y solución</a:t>
            </a:r>
            <a:endParaRPr lang="es-CL" sz="4400" b="1" u="sng" dirty="0"/>
          </a:p>
        </p:txBody>
      </p:sp>
      <p:pic>
        <p:nvPicPr>
          <p:cNvPr id="6" name="Imagen 5" descr="Imagen que contiene hombre, competencia de atletismo&#10;&#10;Descripción generada automáticamente">
            <a:extLst>
              <a:ext uri="{FF2B5EF4-FFF2-40B4-BE49-F238E27FC236}">
                <a16:creationId xmlns:a16="http://schemas.microsoft.com/office/drawing/2014/main" id="{9909911C-7FAD-E620-C67F-6381BC17B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64" y="2074457"/>
            <a:ext cx="9315450" cy="3884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13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3434"/>
          <a:stretch/>
        </p:blipFill>
        <p:spPr>
          <a:xfrm>
            <a:off x="0" y="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B5BC014-35BD-795B-6C7C-C5FB5DB0B91B}"/>
              </a:ext>
            </a:extLst>
          </p:cNvPr>
          <p:cNvSpPr txBox="1"/>
          <p:nvPr/>
        </p:nvSpPr>
        <p:spPr>
          <a:xfrm>
            <a:off x="435005" y="2127276"/>
            <a:ext cx="9448800" cy="26020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u="sng" cap="all" dirty="0">
                <a:latin typeface="+mj-lt"/>
                <a:ea typeface="+mj-ea"/>
                <a:cs typeface="+mj-cs"/>
              </a:rPr>
              <a:t>¿Qué es Lua?</a:t>
            </a:r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AA458BC-AA02-3E43-2B5B-313A01326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0" y="347652"/>
            <a:ext cx="5760531" cy="32349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122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9FEA1C-467A-1F2E-B24E-AC0E69A8622A}"/>
              </a:ext>
            </a:extLst>
          </p:cNvPr>
          <p:cNvSpPr txBox="1"/>
          <p:nvPr/>
        </p:nvSpPr>
        <p:spPr>
          <a:xfrm>
            <a:off x="2794986" y="479395"/>
            <a:ext cx="6602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Ventajas y Desventajas</a:t>
            </a:r>
            <a:endParaRPr lang="es-CL" sz="4000" b="1" u="sng" dirty="0"/>
          </a:p>
        </p:txBody>
      </p:sp>
      <p:pic>
        <p:nvPicPr>
          <p:cNvPr id="6" name="Imagen 5" descr="Un dibujo animado&#10;&#10;Descripción generada automáticamente con confianza media">
            <a:extLst>
              <a:ext uri="{FF2B5EF4-FFF2-40B4-BE49-F238E27FC236}">
                <a16:creationId xmlns:a16="http://schemas.microsoft.com/office/drawing/2014/main" id="{0F6EEE30-C4FA-BF35-C156-5C0E609FA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3" y="1933574"/>
            <a:ext cx="5461000" cy="3276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9C1FE5B4-E679-B673-7615-9AAF6C80B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6" y="2666236"/>
            <a:ext cx="4610100" cy="3321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8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386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E8201E-E9E7-0535-BB85-8371D3E7DB2A}"/>
              </a:ext>
            </a:extLst>
          </p:cNvPr>
          <p:cNvSpPr txBox="1"/>
          <p:nvPr/>
        </p:nvSpPr>
        <p:spPr>
          <a:xfrm>
            <a:off x="2325950" y="710214"/>
            <a:ext cx="7696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/>
              <a:t>¿Que es la depresión?</a:t>
            </a:r>
            <a:endParaRPr lang="es-CL" sz="4000" b="1" u="sng" dirty="0"/>
          </a:p>
        </p:txBody>
      </p:sp>
      <p:pic>
        <p:nvPicPr>
          <p:cNvPr id="6" name="Imagen 5" descr="Imagen que contiene mujer, agua, niña, sostener&#10;&#10;Descripción generada automáticamente">
            <a:extLst>
              <a:ext uri="{FF2B5EF4-FFF2-40B4-BE49-F238E27FC236}">
                <a16:creationId xmlns:a16="http://schemas.microsoft.com/office/drawing/2014/main" id="{4C615305-B212-BC5F-142B-88E24F5DA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226"/>
            <a:ext cx="3901440" cy="2194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9940B27-672B-9CDF-A84E-94206AE7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147" y="3004184"/>
            <a:ext cx="4288853" cy="2943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n 9" descr="Imagen en blanco y negro de una persona&#10;&#10;Descripción generada automáticamente con confianza baja">
            <a:extLst>
              <a:ext uri="{FF2B5EF4-FFF2-40B4-BE49-F238E27FC236}">
                <a16:creationId xmlns:a16="http://schemas.microsoft.com/office/drawing/2014/main" id="{2A3EAB9F-AFE4-79D1-40E5-55D88EFD6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70" y="2163123"/>
            <a:ext cx="3524250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301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CECC09-6C67-6242-C014-47085432AF5E}"/>
              </a:ext>
            </a:extLst>
          </p:cNvPr>
          <p:cNvSpPr txBox="1"/>
          <p:nvPr/>
        </p:nvSpPr>
        <p:spPr>
          <a:xfrm>
            <a:off x="2886722" y="479395"/>
            <a:ext cx="6418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u="sng" dirty="0"/>
              <a:t>Tipos de depresión</a:t>
            </a:r>
            <a:endParaRPr lang="es-CL" sz="4400" b="1" u="sng" dirty="0"/>
          </a:p>
        </p:txBody>
      </p:sp>
      <p:pic>
        <p:nvPicPr>
          <p:cNvPr id="6" name="Imagen 5" descr="Imagen que contiene persona, hombre, joven, camisa&#10;&#10;Descripción generada automáticamente">
            <a:extLst>
              <a:ext uri="{FF2B5EF4-FFF2-40B4-BE49-F238E27FC236}">
                <a16:creationId xmlns:a16="http://schemas.microsoft.com/office/drawing/2014/main" id="{91568203-8FF0-1A39-BEBE-7A605F113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34" y="2295524"/>
            <a:ext cx="4295775" cy="4295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n 7" descr="Imagen que contiene Mapa&#10;&#10;Descripción generada automáticamente">
            <a:extLst>
              <a:ext uri="{FF2B5EF4-FFF2-40B4-BE49-F238E27FC236}">
                <a16:creationId xmlns:a16="http://schemas.microsoft.com/office/drawing/2014/main" id="{E49ACFAC-CFC3-DFB9-793C-C86E18D28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19" y="1943099"/>
            <a:ext cx="5269515" cy="3514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998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A55033-CE3B-F354-E69E-4821F84AD72F}"/>
              </a:ext>
            </a:extLst>
          </p:cNvPr>
          <p:cNvSpPr txBox="1"/>
          <p:nvPr/>
        </p:nvSpPr>
        <p:spPr>
          <a:xfrm>
            <a:off x="2182426" y="540822"/>
            <a:ext cx="782714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200" b="1" u="sng" dirty="0"/>
              <a:t>Base de datos </a:t>
            </a:r>
            <a:r>
              <a:rPr lang="es-CL" sz="5400" b="1" u="sng" dirty="0">
                <a:latin typeface="-apple-system"/>
              </a:rPr>
              <a:t>My</a:t>
            </a:r>
            <a:r>
              <a:rPr lang="es-CL" sz="5400" b="1" i="0" u="sng" dirty="0">
                <a:effectLst/>
                <a:latin typeface="-apple-system"/>
              </a:rPr>
              <a:t>SQL</a:t>
            </a:r>
          </a:p>
          <a:p>
            <a:pPr algn="ctr"/>
            <a:endParaRPr lang="es-CL" sz="5200" b="1" u="sng" dirty="0"/>
          </a:p>
        </p:txBody>
      </p:sp>
      <p:pic>
        <p:nvPicPr>
          <p:cNvPr id="3" name="Imagen 2" descr="Imagen que contiene escena, cuarto, casa de juegos, alimentos&#10;&#10;Descripción generada automáticamente">
            <a:extLst>
              <a:ext uri="{FF2B5EF4-FFF2-40B4-BE49-F238E27FC236}">
                <a16:creationId xmlns:a16="http://schemas.microsoft.com/office/drawing/2014/main" id="{9764BA40-9AF5-3ADA-7BD3-6CB817573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5" y="3618464"/>
            <a:ext cx="4864149" cy="2698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8AAFE26C-B965-C5B1-5946-5397977C1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700643"/>
            <a:ext cx="5776913" cy="26603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69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 descr="Fondo con red tecnológica">
            <a:extLst>
              <a:ext uri="{FF2B5EF4-FFF2-40B4-BE49-F238E27FC236}">
                <a16:creationId xmlns:a16="http://schemas.microsoft.com/office/drawing/2014/main" id="{7A148CE5-BE18-0BDE-8FED-07F5C2D316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5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86D47C4-61DF-F324-01B0-42E7E2C1A64E}"/>
              </a:ext>
            </a:extLst>
          </p:cNvPr>
          <p:cNvSpPr txBox="1"/>
          <p:nvPr/>
        </p:nvSpPr>
        <p:spPr>
          <a:xfrm>
            <a:off x="3151573" y="443883"/>
            <a:ext cx="5601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u="sng" dirty="0"/>
              <a:t>Conclusión</a:t>
            </a:r>
            <a:endParaRPr lang="es-CL" sz="4800" b="1" u="sng" dirty="0"/>
          </a:p>
        </p:txBody>
      </p:sp>
      <p:pic>
        <p:nvPicPr>
          <p:cNvPr id="3" name="Imagen 2" descr="Imagen de la pantalla de un celular con la foto de una persona&#10;&#10;Descripción generada automáticamente con confianza baja">
            <a:extLst>
              <a:ext uri="{FF2B5EF4-FFF2-40B4-BE49-F238E27FC236}">
                <a16:creationId xmlns:a16="http://schemas.microsoft.com/office/drawing/2014/main" id="{F006A959-75AA-9A3B-AB6E-9F0F27DAB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44" y="3033712"/>
            <a:ext cx="6038657" cy="2595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9FD257F0-B7C7-728E-1B58-B6DAC4BC9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837" y="2509837"/>
            <a:ext cx="3465210" cy="2595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353363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166</TotalTime>
  <Words>39</Words>
  <Application>Microsoft Office PowerPoint</Application>
  <PresentationFormat>Panorámica</PresentationFormat>
  <Paragraphs>14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Century Gothic</vt:lpstr>
      <vt:lpstr>Estela de condensación</vt:lpstr>
      <vt:lpstr>Proyecto flp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flp</dc:title>
  <dc:creator>Ivan Godoy</dc:creator>
  <cp:lastModifiedBy>Ivan Godoy</cp:lastModifiedBy>
  <cp:revision>5</cp:revision>
  <dcterms:created xsi:type="dcterms:W3CDTF">2022-11-09T21:10:47Z</dcterms:created>
  <dcterms:modified xsi:type="dcterms:W3CDTF">2022-11-15T16:43:11Z</dcterms:modified>
</cp:coreProperties>
</file>