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421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66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Conteo de semillas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900850" y="3349825"/>
            <a:ext cx="428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J. Aramburú - J. Cardelino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Departamento de Ingeniería Biológica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Universidad de la República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050" y="2668550"/>
            <a:ext cx="2474950" cy="24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7650" y="589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</a:rPr>
              <a:t>Objetivos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727650" y="1484950"/>
            <a:ext cx="6471000" cy="31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Investigación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Determinar restricciones (nivel de complejidad de imagen, resolución, etc).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Prototipo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Detección de semillas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Conteo de las mismas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Corrección de errores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7650" y="589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</a:rPr>
              <a:t>Plan de proyecto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850075" y="1388100"/>
            <a:ext cx="6198000" cy="28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713575" y="1334300"/>
            <a:ext cx="6471000" cy="3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es-419" sz="1800">
                <a:solidFill>
                  <a:srgbClr val="1C4587"/>
                </a:solidFill>
              </a:rPr>
              <a:t>Detección (pocas imágenes)</a:t>
            </a:r>
            <a:endParaRPr sz="1800">
              <a:solidFill>
                <a:srgbClr val="1C4587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○"/>
            </a:pPr>
            <a:r>
              <a:rPr lang="es-419" sz="1800">
                <a:solidFill>
                  <a:srgbClr val="1C4587"/>
                </a:solidFill>
              </a:rPr>
              <a:t>Detección de semillas</a:t>
            </a:r>
            <a:endParaRPr sz="1800">
              <a:solidFill>
                <a:srgbClr val="1C4587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○"/>
            </a:pPr>
            <a:r>
              <a:rPr lang="es-419" sz="1800">
                <a:solidFill>
                  <a:srgbClr val="1C4587"/>
                </a:solidFill>
              </a:rPr>
              <a:t>Conteo de las mismas</a:t>
            </a:r>
            <a:endParaRPr sz="1800">
              <a:solidFill>
                <a:srgbClr val="1C4587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○"/>
            </a:pPr>
            <a:r>
              <a:rPr lang="es-419" sz="1800">
                <a:solidFill>
                  <a:srgbClr val="1C4587"/>
                </a:solidFill>
              </a:rPr>
              <a:t>Corrección manual de errores (en poco tiempo)</a:t>
            </a:r>
            <a:endParaRPr sz="1800">
              <a:solidFill>
                <a:srgbClr val="1C4587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Cambio de escala (muchas imágenes)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variabilidad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Software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Interfaz de usuario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Exportar archivos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27650" y="589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</a:rPr>
              <a:t>Etapas del sistema</a:t>
            </a:r>
            <a:endParaRPr sz="2400">
              <a:solidFill>
                <a:srgbClr val="434343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225"/>
            <a:ext cx="81819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Imagen inicial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652" y="686625"/>
            <a:ext cx="2469725" cy="43906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02275" y="2035725"/>
            <a:ext cx="3902700" cy="2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la imagen se contaron a mano unas 742 semillas y se tardó unos 20 minutos.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Segmentación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50" y="1853850"/>
            <a:ext cx="6282500" cy="30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Corrección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6507"/>
          <a:stretch/>
        </p:blipFill>
        <p:spPr>
          <a:xfrm>
            <a:off x="1444663" y="1853850"/>
            <a:ext cx="6258261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42475" t="25938" r="22703" b="42284"/>
          <a:stretch/>
        </p:blipFill>
        <p:spPr>
          <a:xfrm>
            <a:off x="4101448" y="2180275"/>
            <a:ext cx="4605599" cy="2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38425" y="2180150"/>
            <a:ext cx="2939100" cy="23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proceso de detección, conteo y corrección tardó menos de 2 minutos.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727650" y="589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 smtClean="0">
                <a:solidFill>
                  <a:srgbClr val="434343"/>
                </a:solidFill>
              </a:rPr>
              <a:t>Resumen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727650" y="1192525"/>
            <a:ext cx="7245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222222"/>
                </a:solidFill>
              </a:rPr>
              <a:t>A) </a:t>
            </a:r>
            <a:r>
              <a:rPr lang="es-419" dirty="0" smtClean="0">
                <a:solidFill>
                  <a:srgbClr val="222222"/>
                </a:solidFill>
              </a:rPr>
              <a:t>Estado actual:</a:t>
            </a:r>
            <a:endParaRPr dirty="0">
              <a:solidFill>
                <a:srgbClr val="22222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457200" lvl="0" indent="-28892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s-419" dirty="0">
                <a:solidFill>
                  <a:srgbClr val="222222"/>
                </a:solidFill>
              </a:rPr>
              <a:t>Se consiguió  detectar las semillas en la imagen con un tiempo muy bueno.</a:t>
            </a:r>
            <a:endParaRPr dirty="0">
              <a:solidFill>
                <a:srgbClr val="222222"/>
              </a:solidFill>
            </a:endParaRPr>
          </a:p>
          <a:p>
            <a:pPr marL="457200" lvl="0" indent="-28892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s-419" dirty="0">
                <a:solidFill>
                  <a:srgbClr val="222222"/>
                </a:solidFill>
              </a:rPr>
              <a:t>Se cuenta las semillas que no están pegadas.</a:t>
            </a:r>
            <a:endParaRPr dirty="0">
              <a:solidFill>
                <a:srgbClr val="222222"/>
              </a:solidFill>
            </a:endParaRPr>
          </a:p>
          <a:p>
            <a:pPr marL="457200" lvl="0" indent="-28892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s-419" dirty="0">
                <a:solidFill>
                  <a:srgbClr val="222222"/>
                </a:solidFill>
              </a:rPr>
              <a:t>Se permite que el usuario corrija los casos en las cantidades no se pueden determinar con precisión.  </a:t>
            </a:r>
            <a:endParaRPr dirty="0">
              <a:solidFill>
                <a:srgbClr val="22222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222222"/>
                </a:solidFill>
              </a:rPr>
              <a:t>B) Siguientes pasos:</a:t>
            </a:r>
            <a:endParaRPr dirty="0">
              <a:solidFill>
                <a:srgbClr val="22222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s-419" dirty="0">
                <a:solidFill>
                  <a:srgbClr val="222222"/>
                </a:solidFill>
              </a:rPr>
              <a:t>Permitir el ingreso previo de factores que ayuden a mejorar la detección</a:t>
            </a:r>
            <a:endParaRPr dirty="0">
              <a:solidFill>
                <a:srgbClr val="222222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s-419" dirty="0">
                <a:solidFill>
                  <a:srgbClr val="222222"/>
                </a:solidFill>
              </a:rPr>
              <a:t>Mostrar la imagen y permitir encerrar alguna semilla al inicio para determinar el área promedio con más precisión.</a:t>
            </a:r>
            <a:endParaRPr dirty="0">
              <a:solidFill>
                <a:srgbClr val="222222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s-419" dirty="0">
                <a:solidFill>
                  <a:srgbClr val="222222"/>
                </a:solidFill>
              </a:rPr>
              <a:t>Permitir encuadrar la zona de la imagen donde estan las semillas.</a:t>
            </a:r>
            <a:endParaRPr dirty="0">
              <a:solidFill>
                <a:srgbClr val="222222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s-419" dirty="0">
                <a:solidFill>
                  <a:srgbClr val="222222"/>
                </a:solidFill>
              </a:rPr>
              <a:t>Plantear restricciones</a:t>
            </a:r>
            <a:endParaRPr dirty="0">
              <a:solidFill>
                <a:srgbClr val="222222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s-419" dirty="0">
                <a:solidFill>
                  <a:srgbClr val="222222"/>
                </a:solidFill>
              </a:rPr>
              <a:t>Resolución de la imagen.</a:t>
            </a:r>
            <a:endParaRPr dirty="0">
              <a:solidFill>
                <a:srgbClr val="222222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s-419" dirty="0">
                <a:solidFill>
                  <a:srgbClr val="222222"/>
                </a:solidFill>
              </a:rPr>
              <a:t>Calidad de la captura ( espaciado, iluminación, etc)</a:t>
            </a:r>
            <a:endParaRPr dirty="0">
              <a:solidFill>
                <a:srgbClr val="22222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222222"/>
                </a:solidFill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Presentación en pantalla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Streamline</vt:lpstr>
      <vt:lpstr>Conteo de semillas</vt:lpstr>
      <vt:lpstr>Objetivos</vt:lpstr>
      <vt:lpstr>Plan de proyecto</vt:lpstr>
      <vt:lpstr>Etapas del sistema</vt:lpstr>
      <vt:lpstr>Imagen inicial</vt:lpstr>
      <vt:lpstr>Segmentación</vt:lpstr>
      <vt:lpstr>Corrección</vt:lpstr>
      <vt:lpstr>Resultado</vt:lpstr>
      <vt:lpstr>Resumen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Conteo de semillas</dc:title>
  <dc:creator>Shean Ambuburu</dc:creator>
  <cp:lastModifiedBy>Shean Ambuburu</cp:lastModifiedBy>
  <cp:revision>1</cp:revision>
  <dcterms:modified xsi:type="dcterms:W3CDTF">2018-05-25T16:35:06Z</dcterms:modified>
</cp:coreProperties>
</file>