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1" r:id="rId5"/>
    <p:sldId id="262" r:id="rId6"/>
    <p:sldId id="263" r:id="rId7"/>
    <p:sldId id="264" r:id="rId8"/>
    <p:sldId id="268" r:id="rId9"/>
    <p:sldId id="266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A330-2CD1-4CB1-9982-A5832482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56B08-992C-4B3C-ACE8-AF45486F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6FE9-22BA-4575-BD2E-A4F678B5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B14-FC6E-4261-AC4B-B1DADDDC497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579B-D4EA-454A-A63A-637AE392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B8141-E7E7-426A-80A0-7A83728E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76A-B204-4288-9D67-4AA630FE7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CA8F-EB14-495E-8269-7090676A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D9154-AFC1-4AB3-8FB3-F6FBCF06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3288-BB0F-4FD2-BAA6-F1724704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B14-FC6E-4261-AC4B-B1DADDDC497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F9B5-1E5C-453C-82AE-1F907362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2C8D-DD50-4AD7-A6C2-B518A5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76A-B204-4288-9D67-4AA630FE7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2A47F-EED5-4A15-AD33-0772DF90D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3B075-C77C-4EC3-AEB4-DF55D7056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EF95A-26A7-45BD-8DAB-CAE3BBB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B14-FC6E-4261-AC4B-B1DADDDC497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B5AA-6C4E-4AB3-A6F0-783DCDDC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210C-7AD6-4A4B-A34E-B0B073C1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76A-B204-4288-9D67-4AA630FE7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11A-997E-4D88-9CCD-7E005DB9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B001-8361-42D5-8EE4-5AC5E0CE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FE2F-EFEF-4E2E-84C0-44E85ADE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B14-FC6E-4261-AC4B-B1DADDDC497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FB5A-8302-4F4D-84C8-F3967E6B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B9F5-F8D4-4915-B63F-F693C1F7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76A-B204-4288-9D67-4AA630FE7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B85D-41D9-4759-A5FB-CA1C18D8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48809-C12C-433A-A1BC-A89B901BE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A11BE-0125-4FB2-AF7D-B66D6939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B14-FC6E-4261-AC4B-B1DADDDC497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8E5D-EE74-450F-B991-3ADFCD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F6A1-8223-423C-850D-36922E64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76A-B204-4288-9D67-4AA630FE7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2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2B73-2C95-429A-85C1-F9CF8913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00C3-8CD9-4A66-B051-220B48B89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B8D4-B882-4E39-B43C-552331B14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AE58-3140-466B-A541-864DFE4A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B14-FC6E-4261-AC4B-B1DADDDC497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BDBF8-DB08-46A1-804A-6F3228C0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72740-88BB-4823-A714-F8518FFB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76A-B204-4288-9D67-4AA630FE7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52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B5BA-9797-4971-A780-BBCC14C3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3C0A-FBCA-4FDA-9305-3E5CA6EA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1B9B-3436-4DA6-AB38-4DA765FF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D775A-71FE-4F46-9429-6D8E95332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8CB71-5553-46C5-9AF5-D056DA2CA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06E5B-1270-4A48-8805-96BD2928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B14-FC6E-4261-AC4B-B1DADDDC497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7D9F8-B27B-4B43-8517-4EEFFBBA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C8331-3A67-4DD0-9416-766CB4A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76A-B204-4288-9D67-4AA630FE7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0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9EBD-4AC6-458B-9A39-0FBB05FD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BE536-2446-4D1D-8E48-F76A5109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B14-FC6E-4261-AC4B-B1DADDDC497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131A5-9E1C-4752-94E8-98470FE7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E54DC-FC7B-4E93-AC6E-A4978701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76A-B204-4288-9D67-4AA630FE7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29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2302C-41F0-43D5-A712-605FA6EA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B14-FC6E-4261-AC4B-B1DADDDC497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528A8-D96C-4017-9D64-9E0DAE89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6C1F9-592E-4E5D-9558-FBB063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76A-B204-4288-9D67-4AA630FE7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26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0190-57DB-42D5-BE06-458112BF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22D2-B8D1-42E7-BFBB-53CBC238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6B062-A6E7-492C-9902-2DBD8F62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C91B6-B095-48FB-870A-FDD2DF88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B14-FC6E-4261-AC4B-B1DADDDC497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6929-318E-4104-AE68-1CA47402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24013-F482-437E-8C9C-862DE225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76A-B204-4288-9D67-4AA630FE7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2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769E-CD5D-4456-A7EC-35BFC037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4EF3F-6AE2-4EA8-862C-21FE9772E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31DD4-9C92-4D17-90F1-E0E52FC2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2C265-E08E-4B06-9C00-4A1A561E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B14-FC6E-4261-AC4B-B1DADDDC497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88CE-C191-405F-ACB1-F926F092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0C51D-2764-4858-9761-731EE453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76A-B204-4288-9D67-4AA630FE7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1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D485C-85C1-4C1D-9CD4-9331430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6FAA-B05C-40DB-9661-3DCBD85B5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CC81-16CC-44A1-B5C9-AC86EE46C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9B14-FC6E-4261-AC4B-B1DADDDC497F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1E31-F870-46A8-BAD0-CBD3C93C3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B824-E9C7-48B8-86F7-35EB64997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576A-B204-4288-9D67-4AA630FE7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13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X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5DC03-ED63-4741-8648-B2573EC2E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40835"/>
            <a:ext cx="3453848" cy="23025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324E2B-BD26-40D6-A1D3-7E0ACBE95F9F}"/>
              </a:ext>
            </a:extLst>
          </p:cNvPr>
          <p:cNvSpPr/>
          <p:nvPr/>
        </p:nvSpPr>
        <p:spPr>
          <a:xfrm>
            <a:off x="4838684" y="4343400"/>
            <a:ext cx="3813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Justin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Vivera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0A9C3C-C678-4E1C-A3F6-4760D31C6C62}"/>
              </a:ext>
            </a:extLst>
          </p:cNvPr>
          <p:cNvSpPr/>
          <p:nvPr/>
        </p:nvSpPr>
        <p:spPr>
          <a:xfrm>
            <a:off x="3433491" y="807230"/>
            <a:ext cx="2810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Diamond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70973-4EDC-4B14-8A03-8C4732AECE49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Instituted by</a:t>
            </a:r>
          </a:p>
          <a:p>
            <a:r>
              <a:rPr lang="en-US" dirty="0"/>
              <a:t>Justin </a:t>
            </a:r>
            <a:r>
              <a:rPr lang="en-US" dirty="0" err="1"/>
              <a:t>Vivera</a:t>
            </a:r>
            <a:endParaRPr lang="en-US" dirty="0"/>
          </a:p>
          <a:p>
            <a:r>
              <a:rPr lang="en-US" dirty="0" err="1"/>
              <a:t>Bolghatty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27CE6C-98E9-4C66-AC4A-2EA0D2BBF455}"/>
              </a:ext>
            </a:extLst>
          </p:cNvPr>
          <p:cNvSpPr/>
          <p:nvPr/>
        </p:nvSpPr>
        <p:spPr>
          <a:xfrm>
            <a:off x="8652037" y="2952931"/>
            <a:ext cx="1425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p.65</a:t>
            </a:r>
          </a:p>
        </p:txBody>
      </p:sp>
    </p:spTree>
    <p:extLst>
      <p:ext uri="{BB962C8B-B14F-4D97-AF65-F5344CB8AC3E}">
        <p14:creationId xmlns:p14="http://schemas.microsoft.com/office/powerpoint/2010/main" val="410914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D597E4-8132-40BD-B88E-AB83FB2469D4}"/>
              </a:ext>
            </a:extLst>
          </p:cNvPr>
          <p:cNvSpPr/>
          <p:nvPr/>
        </p:nvSpPr>
        <p:spPr>
          <a:xfrm>
            <a:off x="5713844" y="3244334"/>
            <a:ext cx="1758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Xavier </a:t>
            </a:r>
            <a:r>
              <a:rPr lang="en-IN" sz="3200" dirty="0" err="1"/>
              <a:t>c.c</a:t>
            </a: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97E27-75D3-4F2B-8AE8-35070534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51" y="920695"/>
            <a:ext cx="2914141" cy="15180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48F2D2-0A45-4D82-A5F4-2331188F58F2}"/>
              </a:ext>
            </a:extLst>
          </p:cNvPr>
          <p:cNvSpPr/>
          <p:nvPr/>
        </p:nvSpPr>
        <p:spPr>
          <a:xfrm>
            <a:off x="5713844" y="5033378"/>
            <a:ext cx="2687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Memory of  </a:t>
            </a:r>
            <a:r>
              <a:rPr lang="en-US" dirty="0" err="1"/>
              <a:t>Valsa</a:t>
            </a:r>
            <a:r>
              <a:rPr lang="en-US" dirty="0"/>
              <a:t> Xavier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97C6E-F093-48C3-AFF1-7C8B48E4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44" y="3829109"/>
            <a:ext cx="18288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34EBC-6FF0-4E5F-8C88-CEB1DA29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24" y="1308652"/>
            <a:ext cx="2193235" cy="32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496D7-51DD-4985-8AE7-719BCB22B1EB}"/>
              </a:ext>
            </a:extLst>
          </p:cNvPr>
          <p:cNvSpPr/>
          <p:nvPr/>
        </p:nvSpPr>
        <p:spPr>
          <a:xfrm>
            <a:off x="4697828" y="3244334"/>
            <a:ext cx="2796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Gracy</a:t>
            </a:r>
            <a:r>
              <a:rPr lang="en-IN" dirty="0"/>
              <a:t> Xavier &amp; Vinod Xavier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A9F94-3768-494E-9790-EC4E5EBD6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1" y="870466"/>
            <a:ext cx="18288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649AC2-76F0-4072-8E74-810278934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226" y="3740426"/>
            <a:ext cx="18288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B2BDD-8D46-49EB-AC16-B3FE34FDD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955" y="870466"/>
            <a:ext cx="2914141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1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3FD8D-0FD8-4C88-9F6E-C50A84DCD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41" y="579783"/>
            <a:ext cx="3657600" cy="5486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565BF5-8703-496F-8685-DF03D4C6E422}"/>
              </a:ext>
            </a:extLst>
          </p:cNvPr>
          <p:cNvSpPr/>
          <p:nvPr/>
        </p:nvSpPr>
        <p:spPr>
          <a:xfrm>
            <a:off x="3150417" y="2502213"/>
            <a:ext cx="88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Paul P 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73616-98AB-4254-9FE5-26113FFB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59" y="430365"/>
            <a:ext cx="2914141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2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699970-636C-4529-9964-1B3CCEE8CED5}"/>
              </a:ext>
            </a:extLst>
          </p:cNvPr>
          <p:cNvSpPr/>
          <p:nvPr/>
        </p:nvSpPr>
        <p:spPr>
          <a:xfrm>
            <a:off x="4040789" y="1138535"/>
            <a:ext cx="2810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Diamond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7CBD1-3A58-4DC7-BDDE-43102278C390}"/>
              </a:ext>
            </a:extLst>
          </p:cNvPr>
          <p:cNvSpPr/>
          <p:nvPr/>
        </p:nvSpPr>
        <p:spPr>
          <a:xfrm>
            <a:off x="4027685" y="3429000"/>
            <a:ext cx="25378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Instituted by </a:t>
            </a:r>
          </a:p>
          <a:p>
            <a:r>
              <a:rPr lang="en-IN" sz="3200" dirty="0"/>
              <a:t>Leslie Michael</a:t>
            </a:r>
          </a:p>
          <a:p>
            <a:r>
              <a:rPr lang="en-IN" sz="3200" dirty="0" err="1"/>
              <a:t>Edavanakad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82AFB-EC47-48F4-AA63-B1B9BFBC4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16" y="3126612"/>
            <a:ext cx="2810386" cy="2816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21A82-BC9F-4F71-A7DC-D8719B4FF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5" y="344557"/>
            <a:ext cx="3084443" cy="30844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21BCCE-C027-400D-A082-FA91C425D52A}"/>
              </a:ext>
            </a:extLst>
          </p:cNvPr>
          <p:cNvSpPr/>
          <p:nvPr/>
        </p:nvSpPr>
        <p:spPr>
          <a:xfrm>
            <a:off x="2363304" y="5651212"/>
            <a:ext cx="5801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In Memory of </a:t>
            </a:r>
            <a:r>
              <a:rPr lang="en-US" sz="3200" dirty="0" err="1"/>
              <a:t>Mukkath</a:t>
            </a:r>
            <a:r>
              <a:rPr lang="en-US" sz="3200" dirty="0"/>
              <a:t> Augustine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3983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2B098D-C373-49A9-9ADF-86D8AF5510F2}"/>
              </a:ext>
            </a:extLst>
          </p:cNvPr>
          <p:cNvSpPr/>
          <p:nvPr/>
        </p:nvSpPr>
        <p:spPr>
          <a:xfrm>
            <a:off x="3777859" y="2528717"/>
            <a:ext cx="57372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Instituted by</a:t>
            </a:r>
          </a:p>
          <a:p>
            <a:r>
              <a:rPr lang="en-IN" sz="3200" dirty="0">
                <a:solidFill>
                  <a:srgbClr val="0070C0"/>
                </a:solidFill>
              </a:rPr>
              <a:t>Christopher Dominic </a:t>
            </a:r>
            <a:r>
              <a:rPr lang="en-IN" sz="3200" dirty="0" err="1">
                <a:solidFill>
                  <a:srgbClr val="0070C0"/>
                </a:solidFill>
              </a:rPr>
              <a:t>Croning</a:t>
            </a:r>
            <a:endParaRPr lang="en-IN" sz="3200" dirty="0">
              <a:solidFill>
                <a:srgbClr val="0070C0"/>
              </a:solidFill>
            </a:endParaRPr>
          </a:p>
          <a:p>
            <a:r>
              <a:rPr lang="en-IN" sz="3200" dirty="0" err="1">
                <a:solidFill>
                  <a:srgbClr val="0070C0"/>
                </a:solidFill>
              </a:rPr>
              <a:t>Neerikode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DA62D-C2CA-44CE-9362-F1A8465EF750}"/>
              </a:ext>
            </a:extLst>
          </p:cNvPr>
          <p:cNvSpPr/>
          <p:nvPr/>
        </p:nvSpPr>
        <p:spPr>
          <a:xfrm>
            <a:off x="4303918" y="754222"/>
            <a:ext cx="2258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Golden</a:t>
            </a:r>
          </a:p>
        </p:txBody>
      </p:sp>
    </p:spTree>
    <p:extLst>
      <p:ext uri="{BB962C8B-B14F-4D97-AF65-F5344CB8AC3E}">
        <p14:creationId xmlns:p14="http://schemas.microsoft.com/office/powerpoint/2010/main" val="134598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066B95-DD18-4630-BBBC-C84CE36646EC}"/>
              </a:ext>
            </a:extLst>
          </p:cNvPr>
          <p:cNvSpPr/>
          <p:nvPr/>
        </p:nvSpPr>
        <p:spPr>
          <a:xfrm>
            <a:off x="4986561" y="601730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Golden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778BB-565D-486E-BB77-709C4DFBF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74" y="1525060"/>
            <a:ext cx="2450592" cy="3224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611A1-32FB-4850-A6E7-6850E1AA9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34" y="3854660"/>
            <a:ext cx="2602992" cy="3389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EC3890-494D-4385-AC75-94C3E41FA691}"/>
              </a:ext>
            </a:extLst>
          </p:cNvPr>
          <p:cNvSpPr/>
          <p:nvPr/>
        </p:nvSpPr>
        <p:spPr>
          <a:xfrm>
            <a:off x="5453356" y="3244334"/>
            <a:ext cx="1519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Antony M J</a:t>
            </a:r>
          </a:p>
          <a:p>
            <a:r>
              <a:rPr lang="en-IN" dirty="0" err="1"/>
              <a:t>Kadavanthara</a:t>
            </a:r>
            <a:r>
              <a:rPr lang="en-IN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3CD63-DFD1-454D-BD1A-103D39322851}"/>
              </a:ext>
            </a:extLst>
          </p:cNvPr>
          <p:cNvSpPr/>
          <p:nvPr/>
        </p:nvSpPr>
        <p:spPr>
          <a:xfrm>
            <a:off x="4638300" y="5886938"/>
            <a:ext cx="2763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Memory of  Mary Joseph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23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975C6-5128-4B9C-ACA3-DE4511D74DBE}"/>
              </a:ext>
            </a:extLst>
          </p:cNvPr>
          <p:cNvSpPr/>
          <p:nvPr/>
        </p:nvSpPr>
        <p:spPr>
          <a:xfrm>
            <a:off x="4897210" y="3244334"/>
            <a:ext cx="41166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err="1"/>
              <a:t>Blessy</a:t>
            </a:r>
            <a:r>
              <a:rPr lang="en-IN" sz="3200" dirty="0"/>
              <a:t> Justine Valentine</a:t>
            </a:r>
          </a:p>
          <a:p>
            <a:r>
              <a:rPr lang="en-IN" sz="3200" dirty="0" err="1"/>
              <a:t>Chathiath</a:t>
            </a: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CE6EA-75B5-4CD1-AA55-FCEB4979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475" y="602643"/>
            <a:ext cx="2908044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201E6A-4768-45C3-9416-D68D69C5E186}"/>
              </a:ext>
            </a:extLst>
          </p:cNvPr>
          <p:cNvSpPr/>
          <p:nvPr/>
        </p:nvSpPr>
        <p:spPr>
          <a:xfrm>
            <a:off x="184349" y="2531497"/>
            <a:ext cx="23278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Baby George</a:t>
            </a:r>
          </a:p>
          <a:p>
            <a:r>
              <a:rPr lang="en-IN" sz="3200" dirty="0" err="1"/>
              <a:t>Muttinakam</a:t>
            </a:r>
            <a:r>
              <a:rPr lang="en-IN" sz="32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8DC10-52B7-4873-A424-1BC192C9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17" y="1013461"/>
            <a:ext cx="2908044" cy="15180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8785CE-813C-40CE-BD21-4A5AAA5D4AC5}"/>
              </a:ext>
            </a:extLst>
          </p:cNvPr>
          <p:cNvSpPr/>
          <p:nvPr/>
        </p:nvSpPr>
        <p:spPr>
          <a:xfrm>
            <a:off x="4992268" y="5285168"/>
            <a:ext cx="6143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In Memory of </a:t>
            </a:r>
            <a:r>
              <a:rPr lang="en-US" sz="3200" dirty="0" err="1"/>
              <a:t>Pappu</a:t>
            </a:r>
            <a:r>
              <a:rPr lang="en-US" sz="3200" dirty="0"/>
              <a:t> Rosa </a:t>
            </a:r>
            <a:r>
              <a:rPr lang="en-US" sz="3200" dirty="0" err="1"/>
              <a:t>Elenjikkal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5377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14F65-ABCE-4C48-B37C-F504C4712ACA}"/>
              </a:ext>
            </a:extLst>
          </p:cNvPr>
          <p:cNvSpPr/>
          <p:nvPr/>
        </p:nvSpPr>
        <p:spPr>
          <a:xfrm>
            <a:off x="5476063" y="1601064"/>
            <a:ext cx="4729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Friendz</a:t>
            </a:r>
            <a:r>
              <a:rPr lang="en-US" sz="3200" dirty="0"/>
              <a:t> - A Group of Priests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14AB9-2EEE-41E8-A16D-66F134052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1" y="790363"/>
            <a:ext cx="4066763" cy="3448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7486C6-E58A-44E1-A3A2-88FC3D01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613" y="267694"/>
            <a:ext cx="2908044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88345C-208B-4D6C-9D6F-3A7391188F99}"/>
              </a:ext>
            </a:extLst>
          </p:cNvPr>
          <p:cNvSpPr/>
          <p:nvPr/>
        </p:nvSpPr>
        <p:spPr>
          <a:xfrm>
            <a:off x="4041913" y="781879"/>
            <a:ext cx="1903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Golden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A0895-8C09-4B2D-8F9E-809A98F2793C}"/>
              </a:ext>
            </a:extLst>
          </p:cNvPr>
          <p:cNvSpPr/>
          <p:nvPr/>
        </p:nvSpPr>
        <p:spPr>
          <a:xfrm>
            <a:off x="837962" y="1766885"/>
            <a:ext cx="57765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Instituted by</a:t>
            </a:r>
          </a:p>
          <a:p>
            <a:r>
              <a:rPr lang="en-IN" sz="3200" dirty="0"/>
              <a:t>George Raphael &amp; Sherly Raphael</a:t>
            </a:r>
          </a:p>
          <a:p>
            <a:r>
              <a:rPr lang="en-IN" sz="3200" dirty="0" err="1"/>
              <a:t>Neerikode</a:t>
            </a:r>
            <a:endParaRPr lang="en-I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2C7C3-D7B3-4E51-9B64-DAE108714167}"/>
              </a:ext>
            </a:extLst>
          </p:cNvPr>
          <p:cNvSpPr/>
          <p:nvPr/>
        </p:nvSpPr>
        <p:spPr>
          <a:xfrm>
            <a:off x="4567092" y="5488897"/>
            <a:ext cx="4094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In Memory of  Veronica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B60D5-6B2A-4929-B28B-A36A8112E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74" b="53370"/>
          <a:stretch/>
        </p:blipFill>
        <p:spPr>
          <a:xfrm>
            <a:off x="7164371" y="1086047"/>
            <a:ext cx="3437368" cy="23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7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25FEEB-DC31-4FAF-84AD-FF7932DA9EA7}"/>
              </a:ext>
            </a:extLst>
          </p:cNvPr>
          <p:cNvSpPr/>
          <p:nvPr/>
        </p:nvSpPr>
        <p:spPr>
          <a:xfrm>
            <a:off x="2812592" y="2449204"/>
            <a:ext cx="40453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Joseph </a:t>
            </a:r>
            <a:r>
              <a:rPr lang="en-IN" sz="3200" dirty="0" err="1"/>
              <a:t>Puthenpurakkal</a:t>
            </a:r>
            <a:endParaRPr lang="en-IN" sz="3200" dirty="0"/>
          </a:p>
          <a:p>
            <a:r>
              <a:rPr lang="en-IN" sz="3200" dirty="0" err="1"/>
              <a:t>Vallarpadom</a:t>
            </a: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65711-DA05-45B9-8C8E-78C5A435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978" y="496625"/>
            <a:ext cx="2908044" cy="1518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F4B5C5-8DC2-4DDD-99EF-9F31BF66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433" y="2154703"/>
            <a:ext cx="1828959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6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91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2020-02-21T09:05:55Z</dcterms:created>
  <dcterms:modified xsi:type="dcterms:W3CDTF">2020-02-29T06:51:40Z</dcterms:modified>
</cp:coreProperties>
</file>