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99" r:id="rId6"/>
    <p:sldId id="258" r:id="rId7"/>
    <p:sldId id="259" r:id="rId8"/>
    <p:sldId id="260" r:id="rId9"/>
    <p:sldId id="283" r:id="rId10"/>
    <p:sldId id="280" r:id="rId11"/>
    <p:sldId id="274" r:id="rId12"/>
    <p:sldId id="266" r:id="rId13"/>
    <p:sldId id="275" r:id="rId14"/>
    <p:sldId id="284" r:id="rId15"/>
    <p:sldId id="277" r:id="rId16"/>
    <p:sldId id="282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BE866-C9F4-4953-AF6C-27968751A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FD103392-BC22-472C-ADDD-188419726A27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BE866-C9F4-4953-AF6C-27968751A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FD103392-BC22-472C-ADDD-188419726A27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C20EA31-2372-4905-8B2F-B9C4E71F448A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BE866-C9F4-4953-AF6C-27968751A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BE866-C9F4-4953-AF6C-27968751A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FD103392-BC22-472C-ADDD-188419726A27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BE866-C9F4-4953-AF6C-27968751A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FD103392-BC22-472C-ADDD-188419726A27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C20EA31-2372-4905-8B2F-B9C4E71F448A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BE866-C9F4-4953-AF6C-27968751A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05540"/>
            <a:ext cx="9144000" cy="1001486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6629" y="1838552"/>
            <a:ext cx="7358743" cy="64339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>
                <a:solidFill>
                  <a:srgbClr val="97979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FA02-C9A3-46F9-ABBC-4A2884EEE3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9086-2304-4505-9512-70D99C45DD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315" y="1452955"/>
            <a:ext cx="10526485" cy="4755339"/>
          </a:xfrm>
        </p:spPr>
        <p:txBody>
          <a:bodyPr anchor="t" anchorCtr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FA02-C9A3-46F9-ABBC-4A2884EEE3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9086-2304-4505-9512-70D99C45DD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 txBox="1"/>
          <p:nvPr/>
        </p:nvSpPr>
        <p:spPr>
          <a:xfrm>
            <a:off x="2730579" y="3724134"/>
            <a:ext cx="6730843" cy="891408"/>
          </a:xfrm>
          <a:prstGeom prst="trapezoid">
            <a:avLst>
              <a:gd name="adj" fmla="val 41282"/>
            </a:avLst>
          </a:prstGeom>
          <a:gradFill flip="none" rotWithShape="1">
            <a:gsLst>
              <a:gs pos="0">
                <a:srgbClr val="BEBEBE"/>
              </a:gs>
              <a:gs pos="100000">
                <a:srgbClr val="DBDBDB"/>
              </a:gs>
            </a:gsLst>
            <a:lin ang="10800000" scaled="1"/>
            <a:tileRect/>
          </a:gradFill>
          <a:ln w="19050">
            <a:solidFill>
              <a:srgbClr val="FEFEFE"/>
            </a:solidFill>
          </a:ln>
          <a:effectLst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4">
                  <a:lumMod val="75000"/>
                </a:schemeClr>
              </a:buClr>
              <a:buSzPct val="70000"/>
              <a:buFont typeface="Wingdings 2" panose="05020102010507070707" pitchFamily="18" charset="2"/>
              <a:buNone/>
              <a:defRPr sz="1600" kern="12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just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EC7016">
                  <a:lumMod val="75000"/>
                </a:srgbClr>
              </a:buClr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828282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210476"/>
            <a:ext cx="10515600" cy="1498603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30578" y="3724134"/>
            <a:ext cx="6730843" cy="891408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FA02-C9A3-46F9-ABBC-4A2884EEE3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9086-2304-4505-9512-70D99C45DD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75874"/>
            <a:ext cx="5181600" cy="4604084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75874"/>
            <a:ext cx="5181600" cy="4604084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53BFFA02-C9A3-46F9-ABBC-4A2884EEE3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009086-2304-4505-9512-70D99C45DD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FA02-C9A3-46F9-ABBC-4A2884EEE3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9086-2304-4505-9512-70D99C45DD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0" y="2220684"/>
            <a:ext cx="8153400" cy="1515806"/>
          </a:xfrm>
        </p:spPr>
        <p:txBody>
          <a:bodyPr>
            <a:normAutofit/>
          </a:bodyPr>
          <a:lstStyle>
            <a:lvl1pPr algn="ctr">
              <a:defRPr sz="96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53BFFA02-C9A3-46F9-ABBC-4A2884EEE3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009086-2304-4505-9512-70D99C45DD5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048000" y="3736490"/>
            <a:ext cx="6096000" cy="369332"/>
          </a:xfrm>
          <a:prstGeom prst="roundRect">
            <a:avLst>
              <a:gd name="adj" fmla="val 50000"/>
            </a:avLst>
          </a:prstGeom>
          <a:solidFill>
            <a:schemeClr val="accent2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62500" lnSpcReduction="20000"/>
          </a:bodyPr>
          <a:lstStyle/>
          <a:p>
            <a:pPr algn="ctr"/>
            <a:endParaRPr lang="en-US" altLang="zh-CN" sz="2000" dirty="0">
              <a:solidFill>
                <a:schemeClr val="accent2"/>
              </a:solidFill>
              <a:latin typeface="Bell MT" panose="020205030603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FA02-C9A3-46F9-ABBC-4A2884EEE3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9086-2304-4505-9512-70D99C45DD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FA02-C9A3-46F9-ABBC-4A2884EEE3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9086-2304-4505-9512-70D99C45DD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FA02-C9A3-46F9-ABBC-4A2884EEE3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9086-2304-4505-9512-70D99C45DD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4023360"/>
            <a:ext cx="12192000" cy="283464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918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395663"/>
            <a:ext cx="10515600" cy="4781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FFA02-C9A3-46F9-ABBC-4A2884EEE3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09086-2304-4505-9512-70D99C45DD5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£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2" Type="http://schemas.openxmlformats.org/officeDocument/2006/relationships/notesSlide" Target="../notesSlides/notesSlide10.x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134.xml"/><Relationship Id="rId2" Type="http://schemas.openxmlformats.org/officeDocument/2006/relationships/tags" Target="../tags/tag116.xml"/><Relationship Id="rId19" Type="http://schemas.openxmlformats.org/officeDocument/2006/relationships/tags" Target="../tags/tag133.xml"/><Relationship Id="rId18" Type="http://schemas.openxmlformats.org/officeDocument/2006/relationships/tags" Target="../tags/tag132.xml"/><Relationship Id="rId17" Type="http://schemas.openxmlformats.org/officeDocument/2006/relationships/tags" Target="../tags/tag131.xml"/><Relationship Id="rId16" Type="http://schemas.openxmlformats.org/officeDocument/2006/relationships/tags" Target="../tags/tag130.xml"/><Relationship Id="rId15" Type="http://schemas.openxmlformats.org/officeDocument/2006/relationships/tags" Target="../tags/tag129.xml"/><Relationship Id="rId14" Type="http://schemas.openxmlformats.org/officeDocument/2006/relationships/tags" Target="../tags/tag128.xml"/><Relationship Id="rId13" Type="http://schemas.openxmlformats.org/officeDocument/2006/relationships/tags" Target="../tags/tag127.xml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tags" Target="../tags/tag115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image" Target="../media/image6.jpeg"/><Relationship Id="rId5" Type="http://schemas.openxmlformats.org/officeDocument/2006/relationships/tags" Target="../tags/tag138.xml"/><Relationship Id="rId4" Type="http://schemas.openxmlformats.org/officeDocument/2006/relationships/tags" Target="../tags/tag137.xml"/><Relationship Id="rId3" Type="http://schemas.openxmlformats.org/officeDocument/2006/relationships/image" Target="../media/image4.jpeg"/><Relationship Id="rId2" Type="http://schemas.openxmlformats.org/officeDocument/2006/relationships/tags" Target="../tags/tag136.xml"/><Relationship Id="rId12" Type="http://schemas.openxmlformats.org/officeDocument/2006/relationships/notesSlide" Target="../notesSlides/notesSlide11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42.xml"/><Relationship Id="rId1" Type="http://schemas.openxmlformats.org/officeDocument/2006/relationships/tags" Target="../tags/tag135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2" Type="http://schemas.openxmlformats.org/officeDocument/2006/relationships/notesSlide" Target="../notesSlides/notesSlide12.x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162.xml"/><Relationship Id="rId2" Type="http://schemas.openxmlformats.org/officeDocument/2006/relationships/tags" Target="../tags/tag144.xml"/><Relationship Id="rId19" Type="http://schemas.openxmlformats.org/officeDocument/2006/relationships/tags" Target="../tags/tag161.xml"/><Relationship Id="rId18" Type="http://schemas.openxmlformats.org/officeDocument/2006/relationships/tags" Target="../tags/tag160.xml"/><Relationship Id="rId17" Type="http://schemas.openxmlformats.org/officeDocument/2006/relationships/tags" Target="../tags/tag159.xml"/><Relationship Id="rId16" Type="http://schemas.openxmlformats.org/officeDocument/2006/relationships/tags" Target="../tags/tag158.xml"/><Relationship Id="rId15" Type="http://schemas.openxmlformats.org/officeDocument/2006/relationships/tags" Target="../tags/tag157.xml"/><Relationship Id="rId14" Type="http://schemas.openxmlformats.org/officeDocument/2006/relationships/tags" Target="../tags/tag156.xml"/><Relationship Id="rId13" Type="http://schemas.openxmlformats.org/officeDocument/2006/relationships/tags" Target="../tags/tag155.xml"/><Relationship Id="rId12" Type="http://schemas.openxmlformats.org/officeDocument/2006/relationships/tags" Target="../tags/tag154.xml"/><Relationship Id="rId11" Type="http://schemas.openxmlformats.org/officeDocument/2006/relationships/tags" Target="../tags/tag153.xml"/><Relationship Id="rId10" Type="http://schemas.openxmlformats.org/officeDocument/2006/relationships/tags" Target="../tags/tag152.xml"/><Relationship Id="rId1" Type="http://schemas.openxmlformats.org/officeDocument/2006/relationships/tags" Target="../tags/tag143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3" Type="http://schemas.openxmlformats.org/officeDocument/2006/relationships/notesSlide" Target="../notesSlides/notesSlide13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73.xml"/><Relationship Id="rId10" Type="http://schemas.openxmlformats.org/officeDocument/2006/relationships/tags" Target="../tags/tag172.xml"/><Relationship Id="rId1" Type="http://schemas.openxmlformats.org/officeDocument/2006/relationships/tags" Target="../tags/tag163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75.xml"/><Relationship Id="rId1" Type="http://schemas.openxmlformats.org/officeDocument/2006/relationships/tags" Target="../tags/tag174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2" Type="http://schemas.openxmlformats.org/officeDocument/2006/relationships/notesSlide" Target="../notesSlides/notesSlide3.x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29.xml"/><Relationship Id="rId2" Type="http://schemas.openxmlformats.org/officeDocument/2006/relationships/tags" Target="../tags/tag11.xml"/><Relationship Id="rId19" Type="http://schemas.openxmlformats.org/officeDocument/2006/relationships/tags" Target="../tags/tag28.xml"/><Relationship Id="rId18" Type="http://schemas.openxmlformats.org/officeDocument/2006/relationships/tags" Target="../tags/tag27.xml"/><Relationship Id="rId17" Type="http://schemas.openxmlformats.org/officeDocument/2006/relationships/tags" Target="../tags/tag26.xml"/><Relationship Id="rId16" Type="http://schemas.openxmlformats.org/officeDocument/2006/relationships/tags" Target="../tags/tag25.xml"/><Relationship Id="rId15" Type="http://schemas.openxmlformats.org/officeDocument/2006/relationships/tags" Target="../tags/tag24.xml"/><Relationship Id="rId14" Type="http://schemas.openxmlformats.org/officeDocument/2006/relationships/tags" Target="../tags/tag23.xml"/><Relationship Id="rId13" Type="http://schemas.openxmlformats.org/officeDocument/2006/relationships/tags" Target="../tags/tag22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image" Target="../media/image3.png"/><Relationship Id="rId40" Type="http://schemas.openxmlformats.org/officeDocument/2006/relationships/notesSlide" Target="../notesSlides/notesSlide5.xml"/><Relationship Id="rId4" Type="http://schemas.openxmlformats.org/officeDocument/2006/relationships/tags" Target="../tags/tag38.xml"/><Relationship Id="rId39" Type="http://schemas.openxmlformats.org/officeDocument/2006/relationships/slideLayout" Target="../slideLayouts/slideLayout7.xml"/><Relationship Id="rId38" Type="http://schemas.openxmlformats.org/officeDocument/2006/relationships/tags" Target="../tags/tag71.xml"/><Relationship Id="rId37" Type="http://schemas.openxmlformats.org/officeDocument/2006/relationships/tags" Target="../tags/tag70.xml"/><Relationship Id="rId36" Type="http://schemas.openxmlformats.org/officeDocument/2006/relationships/tags" Target="../tags/tag69.xml"/><Relationship Id="rId35" Type="http://schemas.openxmlformats.org/officeDocument/2006/relationships/tags" Target="../tags/tag68.xml"/><Relationship Id="rId34" Type="http://schemas.openxmlformats.org/officeDocument/2006/relationships/tags" Target="../tags/tag67.xml"/><Relationship Id="rId33" Type="http://schemas.openxmlformats.org/officeDocument/2006/relationships/tags" Target="../tags/tag66.xml"/><Relationship Id="rId32" Type="http://schemas.openxmlformats.org/officeDocument/2006/relationships/tags" Target="../tags/tag65.xml"/><Relationship Id="rId31" Type="http://schemas.openxmlformats.org/officeDocument/2006/relationships/tags" Target="../tags/tag64.xml"/><Relationship Id="rId30" Type="http://schemas.openxmlformats.org/officeDocument/2006/relationships/tags" Target="../tags/tag63.xml"/><Relationship Id="rId3" Type="http://schemas.openxmlformats.org/officeDocument/2006/relationships/tags" Target="../tags/tag37.xml"/><Relationship Id="rId29" Type="http://schemas.openxmlformats.org/officeDocument/2006/relationships/tags" Target="../tags/tag62.xml"/><Relationship Id="rId28" Type="http://schemas.openxmlformats.org/officeDocument/2006/relationships/tags" Target="../tags/tag61.xml"/><Relationship Id="rId27" Type="http://schemas.openxmlformats.org/officeDocument/2006/relationships/tags" Target="../tags/tag60.xml"/><Relationship Id="rId26" Type="http://schemas.openxmlformats.org/officeDocument/2006/relationships/tags" Target="../tags/tag59.xml"/><Relationship Id="rId25" Type="http://schemas.openxmlformats.org/officeDocument/2006/relationships/tags" Target="../tags/tag58.xml"/><Relationship Id="rId24" Type="http://schemas.openxmlformats.org/officeDocument/2006/relationships/tags" Target="../tags/tag57.xml"/><Relationship Id="rId23" Type="http://schemas.openxmlformats.org/officeDocument/2006/relationships/tags" Target="../tags/tag56.xml"/><Relationship Id="rId22" Type="http://schemas.openxmlformats.org/officeDocument/2006/relationships/tags" Target="../tags/tag55.xml"/><Relationship Id="rId21" Type="http://schemas.openxmlformats.org/officeDocument/2006/relationships/tags" Target="../tags/tag54.xml"/><Relationship Id="rId20" Type="http://schemas.openxmlformats.org/officeDocument/2006/relationships/tags" Target="../tags/tag53.xml"/><Relationship Id="rId2" Type="http://schemas.openxmlformats.org/officeDocument/2006/relationships/tags" Target="../tags/tag36.xml"/><Relationship Id="rId19" Type="http://schemas.openxmlformats.org/officeDocument/2006/relationships/tags" Target="../tags/tag52.xml"/><Relationship Id="rId18" Type="http://schemas.openxmlformats.org/officeDocument/2006/relationships/tags" Target="../tags/tag51.xml"/><Relationship Id="rId17" Type="http://schemas.openxmlformats.org/officeDocument/2006/relationships/tags" Target="../tags/tag50.xml"/><Relationship Id="rId16" Type="http://schemas.openxmlformats.org/officeDocument/2006/relationships/tags" Target="../tags/tag49.xml"/><Relationship Id="rId15" Type="http://schemas.openxmlformats.org/officeDocument/2006/relationships/tags" Target="../tags/tag48.xml"/><Relationship Id="rId14" Type="http://schemas.openxmlformats.org/officeDocument/2006/relationships/tags" Target="../tags/tag47.xml"/><Relationship Id="rId13" Type="http://schemas.openxmlformats.org/officeDocument/2006/relationships/tags" Target="../tags/tag46.xml"/><Relationship Id="rId12" Type="http://schemas.openxmlformats.org/officeDocument/2006/relationships/tags" Target="../tags/tag45.xml"/><Relationship Id="rId11" Type="http://schemas.openxmlformats.org/officeDocument/2006/relationships/tags" Target="../tags/tag44.xml"/><Relationship Id="rId10" Type="http://schemas.openxmlformats.org/officeDocument/2006/relationships/tags" Target="../tags/tag43.xml"/><Relationship Id="rId1" Type="http://schemas.openxmlformats.org/officeDocument/2006/relationships/tags" Target="../tags/tag3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image" Target="../media/image4.jpeg"/><Relationship Id="rId1" Type="http://schemas.openxmlformats.org/officeDocument/2006/relationships/tags" Target="../tags/tag7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2" Type="http://schemas.openxmlformats.org/officeDocument/2006/relationships/notesSlide" Target="../notesSlides/notesSlide7.x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94.xml"/><Relationship Id="rId2" Type="http://schemas.openxmlformats.org/officeDocument/2006/relationships/tags" Target="../tags/tag76.xml"/><Relationship Id="rId19" Type="http://schemas.openxmlformats.org/officeDocument/2006/relationships/tags" Target="../tags/tag93.xml"/><Relationship Id="rId18" Type="http://schemas.openxmlformats.org/officeDocument/2006/relationships/tags" Target="../tags/tag92.xml"/><Relationship Id="rId17" Type="http://schemas.openxmlformats.org/officeDocument/2006/relationships/tags" Target="../tags/tag91.xml"/><Relationship Id="rId16" Type="http://schemas.openxmlformats.org/officeDocument/2006/relationships/tags" Target="../tags/tag90.xml"/><Relationship Id="rId15" Type="http://schemas.openxmlformats.org/officeDocument/2006/relationships/tags" Target="../tags/tag89.xml"/><Relationship Id="rId14" Type="http://schemas.openxmlformats.org/officeDocument/2006/relationships/tags" Target="../tags/tag88.xml"/><Relationship Id="rId13" Type="http://schemas.openxmlformats.org/officeDocument/2006/relationships/tags" Target="../tags/tag87.xml"/><Relationship Id="rId12" Type="http://schemas.openxmlformats.org/officeDocument/2006/relationships/tags" Target="../tags/tag86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tags" Target="../tags/tag7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9" Type="http://schemas.openxmlformats.org/officeDocument/2006/relationships/notesSlide" Target="../notesSlides/notesSlide8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11.xml"/><Relationship Id="rId16" Type="http://schemas.openxmlformats.org/officeDocument/2006/relationships/tags" Target="../tags/tag110.xml"/><Relationship Id="rId15" Type="http://schemas.openxmlformats.org/officeDocument/2006/relationships/tags" Target="../tags/tag109.xml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tags" Target="../tags/tag95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image" Target="../media/image5.png"/><Relationship Id="rId1" Type="http://schemas.openxmlformats.org/officeDocument/2006/relationships/tags" Target="../tags/tag1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房产营销平台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365365" y="1807210"/>
            <a:ext cx="3988435" cy="2651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开发小组：赖美鸿</a:t>
            </a:r>
            <a:endParaRPr lang="zh-CN" altLang="en-US" sz="2400" b="1"/>
          </a:p>
          <a:p>
            <a:pPr lvl="1"/>
            <a:r>
              <a:rPr lang="en-US" altLang="zh-CN" sz="2400" b="1"/>
              <a:t>	    </a:t>
            </a:r>
            <a:r>
              <a:rPr lang="zh-CN" altLang="en-US" sz="2400" b="1"/>
              <a:t>刘铭旺</a:t>
            </a:r>
            <a:endParaRPr lang="zh-CN" altLang="en-US" sz="2400" b="1"/>
          </a:p>
          <a:p>
            <a:pPr lvl="1"/>
            <a:r>
              <a:rPr lang="en-US" altLang="zh-CN" sz="2400" b="1"/>
              <a:t>	    </a:t>
            </a:r>
            <a:r>
              <a:rPr lang="zh-CN" altLang="en-US" sz="2400" b="1"/>
              <a:t>张齐敏</a:t>
            </a:r>
            <a:endParaRPr lang="zh-CN" altLang="en-US" sz="2400" b="1"/>
          </a:p>
          <a:p>
            <a:pPr lvl="1"/>
            <a:r>
              <a:rPr lang="en-US" altLang="zh-CN" sz="2400" b="1"/>
              <a:t>	    </a:t>
            </a:r>
            <a:r>
              <a:rPr lang="zh-CN" altLang="en-US" sz="2400" b="1"/>
              <a:t>叶小鹏</a:t>
            </a:r>
            <a:endParaRPr lang="zh-CN" altLang="en-US" sz="2400" b="1"/>
          </a:p>
          <a:p>
            <a:pPr lvl="1"/>
            <a:r>
              <a:rPr lang="en-US" altLang="zh-CN" sz="2400" b="1"/>
              <a:t>	    </a:t>
            </a:r>
            <a:r>
              <a:rPr lang="zh-CN" altLang="en-US" sz="2400" b="1"/>
              <a:t>谢东萍</a:t>
            </a:r>
            <a:endParaRPr lang="zh-CN" altLang="en-US" sz="2400" b="1"/>
          </a:p>
          <a:p>
            <a:pPr lvl="1"/>
            <a:r>
              <a:rPr lang="en-US" altLang="zh-CN" sz="2400" b="1"/>
              <a:t>	    </a:t>
            </a:r>
            <a:r>
              <a:rPr lang="zh-CN" altLang="en-US" sz="2400" b="1"/>
              <a:t>陈春发</a:t>
            </a:r>
            <a:endParaRPr lang="zh-CN" altLang="en-US" sz="2400" b="1"/>
          </a:p>
          <a:p>
            <a:r>
              <a:rPr lang="zh-CN" altLang="en-US" sz="2400" b="1"/>
              <a:t>指导老师：王老师</a:t>
            </a:r>
            <a:endParaRPr lang="zh-CN" altLang="en-US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5608320" y="6195060"/>
            <a:ext cx="63703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开发周期：</a:t>
            </a:r>
            <a:r>
              <a:rPr lang="en-US" altLang="zh-CN" sz="2400" b="1"/>
              <a:t>2017-08-28~2017-09-26</a:t>
            </a:r>
            <a:endParaRPr lang="en-US" altLang="zh-CN" sz="2400" b="1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3304192" y="1907417"/>
            <a:ext cx="5583617" cy="450850"/>
            <a:chOff x="773641" y="1820333"/>
            <a:chExt cx="5583617" cy="450850"/>
          </a:xfrm>
        </p:grpSpPr>
        <p:sp>
          <p:nvSpPr>
            <p:cNvPr id="40" name="椭圆 20"/>
            <p:cNvSpPr/>
            <p:nvPr>
              <p:custDataLst>
                <p:tags r:id="rId2"/>
              </p:custDataLst>
            </p:nvPr>
          </p:nvSpPr>
          <p:spPr>
            <a:xfrm>
              <a:off x="773641" y="1833827"/>
              <a:ext cx="425450" cy="423862"/>
            </a:xfrm>
            <a:custGeom>
              <a:avLst/>
              <a:gdLst/>
              <a:ahLst/>
              <a:cxnLst/>
              <a:rect l="l" t="t" r="r" b="b"/>
              <a:pathLst>
                <a:path w="721662" h="718977">
                  <a:moveTo>
                    <a:pt x="656822" y="405153"/>
                  </a:moveTo>
                  <a:lnTo>
                    <a:pt x="717053" y="405153"/>
                  </a:lnTo>
                  <a:cubicBezTo>
                    <a:pt x="697425" y="572524"/>
                    <a:pt x="561903" y="704007"/>
                    <a:pt x="392694" y="717303"/>
                  </a:cubicBezTo>
                  <a:lnTo>
                    <a:pt x="392694" y="657123"/>
                  </a:lnTo>
                  <a:cubicBezTo>
                    <a:pt x="528616" y="643984"/>
                    <a:pt x="637362" y="539185"/>
                    <a:pt x="656822" y="405153"/>
                  </a:cubicBezTo>
                  <a:close/>
                  <a:moveTo>
                    <a:pt x="4609" y="405153"/>
                  </a:moveTo>
                  <a:lnTo>
                    <a:pt x="64840" y="405153"/>
                  </a:lnTo>
                  <a:cubicBezTo>
                    <a:pt x="85158" y="545087"/>
                    <a:pt x="202798" y="653158"/>
                    <a:pt x="346975" y="658768"/>
                  </a:cubicBezTo>
                  <a:lnTo>
                    <a:pt x="346975" y="718977"/>
                  </a:lnTo>
                  <a:cubicBezTo>
                    <a:pt x="169515" y="713284"/>
                    <a:pt x="24933" y="578458"/>
                    <a:pt x="4609" y="405153"/>
                  </a:cubicBezTo>
                  <a:close/>
                  <a:moveTo>
                    <a:pt x="392694" y="1815"/>
                  </a:moveTo>
                  <a:cubicBezTo>
                    <a:pt x="577134" y="16210"/>
                    <a:pt x="721662" y="170944"/>
                    <a:pt x="721662" y="359434"/>
                  </a:cubicBezTo>
                  <a:lnTo>
                    <a:pt x="661431" y="359434"/>
                  </a:lnTo>
                  <a:cubicBezTo>
                    <a:pt x="661431" y="204235"/>
                    <a:pt x="543816" y="76506"/>
                    <a:pt x="392694" y="62046"/>
                  </a:cubicBezTo>
                  <a:close/>
                  <a:moveTo>
                    <a:pt x="346975" y="0"/>
                  </a:moveTo>
                  <a:lnTo>
                    <a:pt x="346975" y="60231"/>
                  </a:lnTo>
                  <a:cubicBezTo>
                    <a:pt x="187364" y="66415"/>
                    <a:pt x="60231" y="198078"/>
                    <a:pt x="60231" y="359434"/>
                  </a:cubicBezTo>
                  <a:lnTo>
                    <a:pt x="0" y="359434"/>
                  </a:lnTo>
                  <a:cubicBezTo>
                    <a:pt x="0" y="164807"/>
                    <a:pt x="154092" y="6170"/>
                    <a:pt x="346975" y="0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kern="0" dirty="0"/>
                <a:t>1</a:t>
              </a:r>
              <a:endParaRPr lang="zh-CN" altLang="en-US" sz="2400" kern="0" dirty="0"/>
            </a:p>
          </p:txBody>
        </p:sp>
        <p:sp>
          <p:nvSpPr>
            <p:cNvPr id="23" name="文本框 8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40380" y="1820333"/>
              <a:ext cx="5016878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000" dirty="0">
                  <a:latin typeface="+mn-lt"/>
                  <a:ea typeface="+mn-ea"/>
                </a:rPr>
                <a:t>学会了组员与组员之间的协调及更好的配合</a:t>
              </a:r>
              <a:endParaRPr lang="zh-CN" altLang="en-US" sz="2000" dirty="0">
                <a:latin typeface="+mn-lt"/>
                <a:ea typeface="+mn-ea"/>
              </a:endParaRPr>
            </a:p>
          </p:txBody>
        </p:sp>
      </p:grpSp>
      <p:grpSp>
        <p:nvGrpSpPr>
          <p:cNvPr id="3" name="组合 2"/>
          <p:cNvGrpSpPr/>
          <p:nvPr>
            <p:custDataLst>
              <p:tags r:id="rId4"/>
            </p:custDataLst>
          </p:nvPr>
        </p:nvGrpSpPr>
        <p:grpSpPr>
          <a:xfrm>
            <a:off x="3304192" y="2621290"/>
            <a:ext cx="5583617" cy="450850"/>
            <a:chOff x="773641" y="2534206"/>
            <a:chExt cx="5583617" cy="450850"/>
          </a:xfrm>
        </p:grpSpPr>
        <p:sp>
          <p:nvSpPr>
            <p:cNvPr id="56" name="椭圆 20"/>
            <p:cNvSpPr/>
            <p:nvPr>
              <p:custDataLst>
                <p:tags r:id="rId5"/>
              </p:custDataLst>
            </p:nvPr>
          </p:nvSpPr>
          <p:spPr>
            <a:xfrm>
              <a:off x="773641" y="2547700"/>
              <a:ext cx="423862" cy="423862"/>
            </a:xfrm>
            <a:custGeom>
              <a:avLst/>
              <a:gdLst/>
              <a:ahLst/>
              <a:cxnLst/>
              <a:rect l="l" t="t" r="r" b="b"/>
              <a:pathLst>
                <a:path w="721662" h="718977">
                  <a:moveTo>
                    <a:pt x="656822" y="405153"/>
                  </a:moveTo>
                  <a:lnTo>
                    <a:pt x="717053" y="405153"/>
                  </a:lnTo>
                  <a:cubicBezTo>
                    <a:pt x="697425" y="572524"/>
                    <a:pt x="561903" y="704007"/>
                    <a:pt x="392694" y="717303"/>
                  </a:cubicBezTo>
                  <a:lnTo>
                    <a:pt x="392694" y="657123"/>
                  </a:lnTo>
                  <a:cubicBezTo>
                    <a:pt x="528616" y="643984"/>
                    <a:pt x="637362" y="539185"/>
                    <a:pt x="656822" y="405153"/>
                  </a:cubicBezTo>
                  <a:close/>
                  <a:moveTo>
                    <a:pt x="4609" y="405153"/>
                  </a:moveTo>
                  <a:lnTo>
                    <a:pt x="64840" y="405153"/>
                  </a:lnTo>
                  <a:cubicBezTo>
                    <a:pt x="85158" y="545087"/>
                    <a:pt x="202798" y="653158"/>
                    <a:pt x="346975" y="658768"/>
                  </a:cubicBezTo>
                  <a:lnTo>
                    <a:pt x="346975" y="718977"/>
                  </a:lnTo>
                  <a:cubicBezTo>
                    <a:pt x="169515" y="713284"/>
                    <a:pt x="24933" y="578458"/>
                    <a:pt x="4609" y="405153"/>
                  </a:cubicBezTo>
                  <a:close/>
                  <a:moveTo>
                    <a:pt x="392694" y="1815"/>
                  </a:moveTo>
                  <a:cubicBezTo>
                    <a:pt x="577134" y="16210"/>
                    <a:pt x="721662" y="170944"/>
                    <a:pt x="721662" y="359434"/>
                  </a:cubicBezTo>
                  <a:lnTo>
                    <a:pt x="661431" y="359434"/>
                  </a:lnTo>
                  <a:cubicBezTo>
                    <a:pt x="661431" y="204235"/>
                    <a:pt x="543816" y="76506"/>
                    <a:pt x="392694" y="62046"/>
                  </a:cubicBezTo>
                  <a:close/>
                  <a:moveTo>
                    <a:pt x="346975" y="0"/>
                  </a:moveTo>
                  <a:lnTo>
                    <a:pt x="346975" y="60231"/>
                  </a:lnTo>
                  <a:cubicBezTo>
                    <a:pt x="187364" y="66415"/>
                    <a:pt x="60231" y="198078"/>
                    <a:pt x="60231" y="359434"/>
                  </a:cubicBezTo>
                  <a:lnTo>
                    <a:pt x="0" y="359434"/>
                  </a:lnTo>
                  <a:cubicBezTo>
                    <a:pt x="0" y="164807"/>
                    <a:pt x="154092" y="6170"/>
                    <a:pt x="346975" y="0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kern="0" dirty="0"/>
                <a:t>2</a:t>
              </a:r>
              <a:endParaRPr lang="zh-CN" altLang="en-US" sz="2400" kern="0" dirty="0"/>
            </a:p>
          </p:txBody>
        </p:sp>
        <p:sp>
          <p:nvSpPr>
            <p:cNvPr id="24" name="文本框 85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340379" y="2534206"/>
              <a:ext cx="5016879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000" dirty="0">
                  <a:latin typeface="+mn-lt"/>
                  <a:ea typeface="+mn-ea"/>
                </a:rPr>
                <a:t>认识到学习能力是非常重要的</a:t>
              </a:r>
              <a:endParaRPr lang="zh-CN" altLang="en-US" sz="2000" dirty="0">
                <a:latin typeface="+mn-lt"/>
                <a:ea typeface="+mn-ea"/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7"/>
            </p:custDataLst>
          </p:nvPr>
        </p:nvGrpSpPr>
        <p:grpSpPr>
          <a:xfrm>
            <a:off x="3304192" y="3335163"/>
            <a:ext cx="5583617" cy="450850"/>
            <a:chOff x="773641" y="3248079"/>
            <a:chExt cx="5583617" cy="450850"/>
          </a:xfrm>
        </p:grpSpPr>
        <p:sp>
          <p:nvSpPr>
            <p:cNvPr id="55" name="椭圆 20"/>
            <p:cNvSpPr/>
            <p:nvPr>
              <p:custDataLst>
                <p:tags r:id="rId8"/>
              </p:custDataLst>
            </p:nvPr>
          </p:nvSpPr>
          <p:spPr>
            <a:xfrm>
              <a:off x="773641" y="3261573"/>
              <a:ext cx="425450" cy="423862"/>
            </a:xfrm>
            <a:custGeom>
              <a:avLst/>
              <a:gdLst/>
              <a:ahLst/>
              <a:cxnLst/>
              <a:rect l="l" t="t" r="r" b="b"/>
              <a:pathLst>
                <a:path w="721662" h="718977">
                  <a:moveTo>
                    <a:pt x="656822" y="405153"/>
                  </a:moveTo>
                  <a:lnTo>
                    <a:pt x="717053" y="405153"/>
                  </a:lnTo>
                  <a:cubicBezTo>
                    <a:pt x="697425" y="572524"/>
                    <a:pt x="561903" y="704007"/>
                    <a:pt x="392694" y="717303"/>
                  </a:cubicBezTo>
                  <a:lnTo>
                    <a:pt x="392694" y="657123"/>
                  </a:lnTo>
                  <a:cubicBezTo>
                    <a:pt x="528616" y="643984"/>
                    <a:pt x="637362" y="539185"/>
                    <a:pt x="656822" y="405153"/>
                  </a:cubicBezTo>
                  <a:close/>
                  <a:moveTo>
                    <a:pt x="4609" y="405153"/>
                  </a:moveTo>
                  <a:lnTo>
                    <a:pt x="64840" y="405153"/>
                  </a:lnTo>
                  <a:cubicBezTo>
                    <a:pt x="85158" y="545087"/>
                    <a:pt x="202798" y="653158"/>
                    <a:pt x="346975" y="658768"/>
                  </a:cubicBezTo>
                  <a:lnTo>
                    <a:pt x="346975" y="718977"/>
                  </a:lnTo>
                  <a:cubicBezTo>
                    <a:pt x="169515" y="713284"/>
                    <a:pt x="24933" y="578458"/>
                    <a:pt x="4609" y="405153"/>
                  </a:cubicBezTo>
                  <a:close/>
                  <a:moveTo>
                    <a:pt x="392694" y="1815"/>
                  </a:moveTo>
                  <a:cubicBezTo>
                    <a:pt x="577134" y="16210"/>
                    <a:pt x="721662" y="170944"/>
                    <a:pt x="721662" y="359434"/>
                  </a:cubicBezTo>
                  <a:lnTo>
                    <a:pt x="661431" y="359434"/>
                  </a:lnTo>
                  <a:cubicBezTo>
                    <a:pt x="661431" y="204235"/>
                    <a:pt x="543816" y="76506"/>
                    <a:pt x="392694" y="62046"/>
                  </a:cubicBezTo>
                  <a:close/>
                  <a:moveTo>
                    <a:pt x="346975" y="0"/>
                  </a:moveTo>
                  <a:lnTo>
                    <a:pt x="346975" y="60231"/>
                  </a:lnTo>
                  <a:cubicBezTo>
                    <a:pt x="187364" y="66415"/>
                    <a:pt x="60231" y="198078"/>
                    <a:pt x="60231" y="359434"/>
                  </a:cubicBezTo>
                  <a:lnTo>
                    <a:pt x="0" y="359434"/>
                  </a:lnTo>
                  <a:cubicBezTo>
                    <a:pt x="0" y="164807"/>
                    <a:pt x="154092" y="6170"/>
                    <a:pt x="346975" y="0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kern="0" dirty="0"/>
                <a:t>3</a:t>
              </a:r>
              <a:endParaRPr lang="zh-CN" altLang="en-US" sz="2400" kern="0" dirty="0"/>
            </a:p>
          </p:txBody>
        </p:sp>
        <p:sp>
          <p:nvSpPr>
            <p:cNvPr id="25" name="文本框 85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340379" y="3248079"/>
              <a:ext cx="5016879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000" dirty="0">
                  <a:latin typeface="+mn-lt"/>
                  <a:ea typeface="+mn-ea"/>
                </a:rPr>
                <a:t>发现到了技术排第二，逻辑思维才是第一</a:t>
              </a:r>
              <a:endParaRPr lang="zh-CN" altLang="en-US" sz="2000" dirty="0">
                <a:latin typeface="+mn-lt"/>
                <a:ea typeface="+mn-ea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10"/>
            </p:custDataLst>
          </p:nvPr>
        </p:nvGrpSpPr>
        <p:grpSpPr>
          <a:xfrm>
            <a:off x="3304192" y="4035701"/>
            <a:ext cx="5715062" cy="450850"/>
            <a:chOff x="773641" y="3948617"/>
            <a:chExt cx="5715062" cy="450850"/>
          </a:xfrm>
        </p:grpSpPr>
        <p:sp>
          <p:nvSpPr>
            <p:cNvPr id="58" name="椭圆 20"/>
            <p:cNvSpPr/>
            <p:nvPr>
              <p:custDataLst>
                <p:tags r:id="rId11"/>
              </p:custDataLst>
            </p:nvPr>
          </p:nvSpPr>
          <p:spPr>
            <a:xfrm>
              <a:off x="773641" y="3975446"/>
              <a:ext cx="423862" cy="423862"/>
            </a:xfrm>
            <a:custGeom>
              <a:avLst/>
              <a:gdLst/>
              <a:ahLst/>
              <a:cxnLst/>
              <a:rect l="l" t="t" r="r" b="b"/>
              <a:pathLst>
                <a:path w="721662" h="718977">
                  <a:moveTo>
                    <a:pt x="656822" y="405153"/>
                  </a:moveTo>
                  <a:lnTo>
                    <a:pt x="717053" y="405153"/>
                  </a:lnTo>
                  <a:cubicBezTo>
                    <a:pt x="697425" y="572524"/>
                    <a:pt x="561903" y="704007"/>
                    <a:pt x="392694" y="717303"/>
                  </a:cubicBezTo>
                  <a:lnTo>
                    <a:pt x="392694" y="657123"/>
                  </a:lnTo>
                  <a:cubicBezTo>
                    <a:pt x="528616" y="643984"/>
                    <a:pt x="637362" y="539185"/>
                    <a:pt x="656822" y="405153"/>
                  </a:cubicBezTo>
                  <a:close/>
                  <a:moveTo>
                    <a:pt x="4609" y="405153"/>
                  </a:moveTo>
                  <a:lnTo>
                    <a:pt x="64840" y="405153"/>
                  </a:lnTo>
                  <a:cubicBezTo>
                    <a:pt x="85158" y="545087"/>
                    <a:pt x="202798" y="653158"/>
                    <a:pt x="346975" y="658768"/>
                  </a:cubicBezTo>
                  <a:lnTo>
                    <a:pt x="346975" y="718977"/>
                  </a:lnTo>
                  <a:cubicBezTo>
                    <a:pt x="169515" y="713284"/>
                    <a:pt x="24933" y="578458"/>
                    <a:pt x="4609" y="405153"/>
                  </a:cubicBezTo>
                  <a:close/>
                  <a:moveTo>
                    <a:pt x="392694" y="1815"/>
                  </a:moveTo>
                  <a:cubicBezTo>
                    <a:pt x="577134" y="16210"/>
                    <a:pt x="721662" y="170944"/>
                    <a:pt x="721662" y="359434"/>
                  </a:cubicBezTo>
                  <a:lnTo>
                    <a:pt x="661431" y="359434"/>
                  </a:lnTo>
                  <a:cubicBezTo>
                    <a:pt x="661431" y="204235"/>
                    <a:pt x="543816" y="76506"/>
                    <a:pt x="392694" y="62046"/>
                  </a:cubicBezTo>
                  <a:close/>
                  <a:moveTo>
                    <a:pt x="346975" y="0"/>
                  </a:moveTo>
                  <a:lnTo>
                    <a:pt x="346975" y="60231"/>
                  </a:lnTo>
                  <a:cubicBezTo>
                    <a:pt x="187364" y="66415"/>
                    <a:pt x="60231" y="198078"/>
                    <a:pt x="60231" y="359434"/>
                  </a:cubicBezTo>
                  <a:lnTo>
                    <a:pt x="0" y="359434"/>
                  </a:lnTo>
                  <a:cubicBezTo>
                    <a:pt x="0" y="164807"/>
                    <a:pt x="154092" y="6170"/>
                    <a:pt x="346975" y="0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kern="0" dirty="0"/>
                <a:t>4</a:t>
              </a:r>
              <a:endParaRPr lang="zh-CN" altLang="en-US" sz="2400" kern="0" dirty="0"/>
            </a:p>
          </p:txBody>
        </p:sp>
        <p:sp>
          <p:nvSpPr>
            <p:cNvPr id="26" name="文本框 85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71824" y="3948617"/>
              <a:ext cx="5016879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000" dirty="0">
                  <a:latin typeface="+mn-lt"/>
                  <a:ea typeface="+mn-ea"/>
                </a:rPr>
                <a:t>会向其他组员虚心的学习、请教</a:t>
              </a:r>
              <a:endParaRPr lang="zh-CN" altLang="en-US" sz="2000" dirty="0">
                <a:latin typeface="+mn-lt"/>
                <a:ea typeface="+mn-ea"/>
              </a:endParaRPr>
            </a:p>
          </p:txBody>
        </p:sp>
      </p:grpSp>
      <p:grpSp>
        <p:nvGrpSpPr>
          <p:cNvPr id="6" name="组合 5"/>
          <p:cNvGrpSpPr/>
          <p:nvPr>
            <p:custDataLst>
              <p:tags r:id="rId13"/>
            </p:custDataLst>
          </p:nvPr>
        </p:nvGrpSpPr>
        <p:grpSpPr>
          <a:xfrm>
            <a:off x="3304192" y="4762909"/>
            <a:ext cx="5583617" cy="450850"/>
            <a:chOff x="773641" y="4675825"/>
            <a:chExt cx="5583617" cy="450850"/>
          </a:xfrm>
        </p:grpSpPr>
        <p:sp>
          <p:nvSpPr>
            <p:cNvPr id="57" name="椭圆 20"/>
            <p:cNvSpPr/>
            <p:nvPr>
              <p:custDataLst>
                <p:tags r:id="rId14"/>
              </p:custDataLst>
            </p:nvPr>
          </p:nvSpPr>
          <p:spPr>
            <a:xfrm>
              <a:off x="773641" y="4689319"/>
              <a:ext cx="423863" cy="423862"/>
            </a:xfrm>
            <a:custGeom>
              <a:avLst/>
              <a:gdLst/>
              <a:ahLst/>
              <a:cxnLst/>
              <a:rect l="l" t="t" r="r" b="b"/>
              <a:pathLst>
                <a:path w="721662" h="718977">
                  <a:moveTo>
                    <a:pt x="656822" y="405153"/>
                  </a:moveTo>
                  <a:lnTo>
                    <a:pt x="717053" y="405153"/>
                  </a:lnTo>
                  <a:cubicBezTo>
                    <a:pt x="697425" y="572524"/>
                    <a:pt x="561903" y="704007"/>
                    <a:pt x="392694" y="717303"/>
                  </a:cubicBezTo>
                  <a:lnTo>
                    <a:pt x="392694" y="657123"/>
                  </a:lnTo>
                  <a:cubicBezTo>
                    <a:pt x="528616" y="643984"/>
                    <a:pt x="637362" y="539185"/>
                    <a:pt x="656822" y="405153"/>
                  </a:cubicBezTo>
                  <a:close/>
                  <a:moveTo>
                    <a:pt x="4609" y="405153"/>
                  </a:moveTo>
                  <a:lnTo>
                    <a:pt x="64840" y="405153"/>
                  </a:lnTo>
                  <a:cubicBezTo>
                    <a:pt x="85158" y="545087"/>
                    <a:pt x="202798" y="653158"/>
                    <a:pt x="346975" y="658768"/>
                  </a:cubicBezTo>
                  <a:lnTo>
                    <a:pt x="346975" y="718977"/>
                  </a:lnTo>
                  <a:cubicBezTo>
                    <a:pt x="169515" y="713284"/>
                    <a:pt x="24933" y="578458"/>
                    <a:pt x="4609" y="405153"/>
                  </a:cubicBezTo>
                  <a:close/>
                  <a:moveTo>
                    <a:pt x="392694" y="1815"/>
                  </a:moveTo>
                  <a:cubicBezTo>
                    <a:pt x="577134" y="16210"/>
                    <a:pt x="721662" y="170944"/>
                    <a:pt x="721662" y="359434"/>
                  </a:cubicBezTo>
                  <a:lnTo>
                    <a:pt x="661431" y="359434"/>
                  </a:lnTo>
                  <a:cubicBezTo>
                    <a:pt x="661431" y="204235"/>
                    <a:pt x="543816" y="76506"/>
                    <a:pt x="392694" y="62046"/>
                  </a:cubicBezTo>
                  <a:close/>
                  <a:moveTo>
                    <a:pt x="346975" y="0"/>
                  </a:moveTo>
                  <a:lnTo>
                    <a:pt x="346975" y="60231"/>
                  </a:lnTo>
                  <a:cubicBezTo>
                    <a:pt x="187364" y="66415"/>
                    <a:pt x="60231" y="198078"/>
                    <a:pt x="60231" y="359434"/>
                  </a:cubicBezTo>
                  <a:lnTo>
                    <a:pt x="0" y="359434"/>
                  </a:lnTo>
                  <a:cubicBezTo>
                    <a:pt x="0" y="164807"/>
                    <a:pt x="154092" y="6170"/>
                    <a:pt x="346975" y="0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kern="0" dirty="0"/>
                <a:t>5</a:t>
              </a:r>
              <a:endParaRPr lang="zh-CN" altLang="en-US" sz="2400" kern="0" dirty="0"/>
            </a:p>
          </p:txBody>
        </p:sp>
        <p:sp>
          <p:nvSpPr>
            <p:cNvPr id="27" name="文本框 85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340379" y="4675825"/>
              <a:ext cx="5016879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000" dirty="0">
                  <a:latin typeface="+mn-lt"/>
                  <a:ea typeface="+mn-ea"/>
                </a:rPr>
                <a:t>分工明确，可以单独完成一个模块</a:t>
              </a:r>
              <a:endParaRPr lang="zh-CN" altLang="en-US" sz="2000" dirty="0">
                <a:latin typeface="+mn-lt"/>
                <a:ea typeface="+mn-ea"/>
              </a:endParaRPr>
            </a:p>
          </p:txBody>
        </p:sp>
      </p:grpSp>
      <p:grpSp>
        <p:nvGrpSpPr>
          <p:cNvPr id="7" name="组合 6"/>
          <p:cNvGrpSpPr/>
          <p:nvPr>
            <p:custDataLst>
              <p:tags r:id="rId16"/>
            </p:custDataLst>
          </p:nvPr>
        </p:nvGrpSpPr>
        <p:grpSpPr>
          <a:xfrm>
            <a:off x="3304192" y="5476780"/>
            <a:ext cx="5583617" cy="450850"/>
            <a:chOff x="773641" y="5389696"/>
            <a:chExt cx="5583617" cy="450850"/>
          </a:xfrm>
        </p:grpSpPr>
        <p:sp>
          <p:nvSpPr>
            <p:cNvPr id="59" name="椭圆 20"/>
            <p:cNvSpPr/>
            <p:nvPr>
              <p:custDataLst>
                <p:tags r:id="rId17"/>
              </p:custDataLst>
            </p:nvPr>
          </p:nvSpPr>
          <p:spPr>
            <a:xfrm>
              <a:off x="773641" y="5403190"/>
              <a:ext cx="425450" cy="423862"/>
            </a:xfrm>
            <a:custGeom>
              <a:avLst/>
              <a:gdLst/>
              <a:ahLst/>
              <a:cxnLst/>
              <a:rect l="l" t="t" r="r" b="b"/>
              <a:pathLst>
                <a:path w="721662" h="718977">
                  <a:moveTo>
                    <a:pt x="656822" y="405153"/>
                  </a:moveTo>
                  <a:lnTo>
                    <a:pt x="717053" y="405153"/>
                  </a:lnTo>
                  <a:cubicBezTo>
                    <a:pt x="697425" y="572524"/>
                    <a:pt x="561903" y="704007"/>
                    <a:pt x="392694" y="717303"/>
                  </a:cubicBezTo>
                  <a:lnTo>
                    <a:pt x="392694" y="657123"/>
                  </a:lnTo>
                  <a:cubicBezTo>
                    <a:pt x="528616" y="643984"/>
                    <a:pt x="637362" y="539185"/>
                    <a:pt x="656822" y="405153"/>
                  </a:cubicBezTo>
                  <a:close/>
                  <a:moveTo>
                    <a:pt x="4609" y="405153"/>
                  </a:moveTo>
                  <a:lnTo>
                    <a:pt x="64840" y="405153"/>
                  </a:lnTo>
                  <a:cubicBezTo>
                    <a:pt x="85158" y="545087"/>
                    <a:pt x="202798" y="653158"/>
                    <a:pt x="346975" y="658768"/>
                  </a:cubicBezTo>
                  <a:lnTo>
                    <a:pt x="346975" y="718977"/>
                  </a:lnTo>
                  <a:cubicBezTo>
                    <a:pt x="169515" y="713284"/>
                    <a:pt x="24933" y="578458"/>
                    <a:pt x="4609" y="405153"/>
                  </a:cubicBezTo>
                  <a:close/>
                  <a:moveTo>
                    <a:pt x="392694" y="1815"/>
                  </a:moveTo>
                  <a:cubicBezTo>
                    <a:pt x="577134" y="16210"/>
                    <a:pt x="721662" y="170944"/>
                    <a:pt x="721662" y="359434"/>
                  </a:cubicBezTo>
                  <a:lnTo>
                    <a:pt x="661431" y="359434"/>
                  </a:lnTo>
                  <a:cubicBezTo>
                    <a:pt x="661431" y="204235"/>
                    <a:pt x="543816" y="76506"/>
                    <a:pt x="392694" y="62046"/>
                  </a:cubicBezTo>
                  <a:close/>
                  <a:moveTo>
                    <a:pt x="346975" y="0"/>
                  </a:moveTo>
                  <a:lnTo>
                    <a:pt x="346975" y="60231"/>
                  </a:lnTo>
                  <a:cubicBezTo>
                    <a:pt x="187364" y="66415"/>
                    <a:pt x="60231" y="198078"/>
                    <a:pt x="60231" y="359434"/>
                  </a:cubicBezTo>
                  <a:lnTo>
                    <a:pt x="0" y="359434"/>
                  </a:lnTo>
                  <a:cubicBezTo>
                    <a:pt x="0" y="164807"/>
                    <a:pt x="154092" y="6170"/>
                    <a:pt x="346975" y="0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kern="0" dirty="0"/>
                <a:t>6</a:t>
              </a:r>
              <a:endParaRPr lang="zh-CN" altLang="en-US" sz="2400" kern="0" dirty="0"/>
            </a:p>
          </p:txBody>
        </p:sp>
        <p:sp>
          <p:nvSpPr>
            <p:cNvPr id="28" name="文本框 85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340379" y="5389696"/>
              <a:ext cx="5016879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000" dirty="0">
                  <a:latin typeface="+mn-lt"/>
                  <a:ea typeface="+mn-ea"/>
                </a:rPr>
                <a:t>为人处世有了更好的理解和包容</a:t>
              </a:r>
              <a:endParaRPr lang="zh-CN" altLang="en-US" sz="2000" dirty="0">
                <a:latin typeface="+mn-lt"/>
                <a:ea typeface="+mn-ea"/>
              </a:endParaRPr>
            </a:p>
          </p:txBody>
        </p:sp>
      </p:grpSp>
      <p:sp>
        <p:nvSpPr>
          <p:cNvPr id="21" name="文本框 20"/>
          <p:cNvSpPr txBox="1"/>
          <p:nvPr>
            <p:custDataLst>
              <p:tags r:id="rId19"/>
            </p:custDataLst>
          </p:nvPr>
        </p:nvSpPr>
        <p:spPr>
          <a:xfrm>
            <a:off x="4101439" y="587830"/>
            <a:ext cx="3989123" cy="794654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4000" b="1" spc="40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内容</a:t>
            </a:r>
            <a:endParaRPr lang="zh-CN" altLang="en-US" sz="4000" b="1" spc="40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2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 bwMode="auto">
          <a:xfrm rot="20623232">
            <a:off x="2713197" y="2300849"/>
            <a:ext cx="3344094" cy="397814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155700" sx="98000" sy="98000" algn="ctr" rotWithShape="0">
              <a:prstClr val="black">
                <a:alpha val="25000"/>
              </a:prstClr>
            </a:outerShdw>
          </a:effectLst>
        </p:spPr>
        <p:txBody>
          <a:bodyPr wrap="square" rtlCol="0" anchor="ctr">
            <a:norm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 bwMode="auto">
          <a:xfrm rot="20623232">
            <a:off x="2853909" y="2427740"/>
            <a:ext cx="3072351" cy="3691093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0069" r="-10069"/>
            </a:stretch>
          </a:blipFill>
          <a:ln>
            <a:noFill/>
          </a:ln>
          <a:effectLst/>
        </p:spPr>
        <p:txBody>
          <a:bodyPr wrap="square" rtlCol="0" anchor="ctr">
            <a:norm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 bwMode="auto">
          <a:xfrm rot="21593827">
            <a:off x="4737958" y="1374168"/>
            <a:ext cx="1824386" cy="181543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0" sx="102000" sy="102000" algn="ctr" rotWithShape="0">
              <a:prstClr val="black">
                <a:alpha val="25000"/>
              </a:prstClr>
            </a:outerShdw>
          </a:effectLst>
        </p:spPr>
        <p:txBody>
          <a:bodyPr wrap="square" rtlCol="0" anchor="ctr">
            <a:norm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 bwMode="auto">
          <a:xfrm rot="21593827">
            <a:off x="4813080" y="1434761"/>
            <a:ext cx="1676135" cy="1675611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6087" t="-79417" r="-89918" b="-26650"/>
            </a:stretch>
          </a:blipFill>
          <a:ln>
            <a:noFill/>
          </a:ln>
          <a:effectLst/>
        </p:spPr>
        <p:txBody>
          <a:bodyPr wrap="square" rtlCol="0" anchor="ctr">
            <a:norm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 rot="20760000">
            <a:off x="1331626" y="596790"/>
            <a:ext cx="3598434" cy="594328"/>
          </a:xfrm>
          <a:prstGeom prst="rect">
            <a:avLst/>
          </a:prstGeom>
          <a:noFill/>
        </p:spPr>
        <p:txBody>
          <a:bodyPr vert="horz" wrap="square" rtlCol="0" anchor="ctr" anchorCtr="0">
            <a:norm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整个项目组的不足</a:t>
            </a:r>
            <a:endParaRPr lang="zh-CN" altLang="en-US" sz="28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 bwMode="auto">
          <a:xfrm flipV="1">
            <a:off x="1665778" y="1311111"/>
            <a:ext cx="1986055" cy="711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>
            <p:custDataLst>
              <p:tags r:id="rId9"/>
            </p:custDataLst>
          </p:nvPr>
        </p:nvCxnSpPr>
        <p:spPr bwMode="auto">
          <a:xfrm flipV="1">
            <a:off x="2809384" y="1007104"/>
            <a:ext cx="1986055" cy="711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3304192" y="1907417"/>
            <a:ext cx="5583617" cy="450850"/>
            <a:chOff x="773641" y="1820333"/>
            <a:chExt cx="5583617" cy="450850"/>
          </a:xfrm>
        </p:grpSpPr>
        <p:sp>
          <p:nvSpPr>
            <p:cNvPr id="40" name="椭圆 20"/>
            <p:cNvSpPr/>
            <p:nvPr>
              <p:custDataLst>
                <p:tags r:id="rId2"/>
              </p:custDataLst>
            </p:nvPr>
          </p:nvSpPr>
          <p:spPr>
            <a:xfrm>
              <a:off x="773641" y="1833827"/>
              <a:ext cx="425450" cy="423862"/>
            </a:xfrm>
            <a:custGeom>
              <a:avLst/>
              <a:gdLst/>
              <a:ahLst/>
              <a:cxnLst/>
              <a:rect l="l" t="t" r="r" b="b"/>
              <a:pathLst>
                <a:path w="721662" h="718977">
                  <a:moveTo>
                    <a:pt x="656822" y="405153"/>
                  </a:moveTo>
                  <a:lnTo>
                    <a:pt x="717053" y="405153"/>
                  </a:lnTo>
                  <a:cubicBezTo>
                    <a:pt x="697425" y="572524"/>
                    <a:pt x="561903" y="704007"/>
                    <a:pt x="392694" y="717303"/>
                  </a:cubicBezTo>
                  <a:lnTo>
                    <a:pt x="392694" y="657123"/>
                  </a:lnTo>
                  <a:cubicBezTo>
                    <a:pt x="528616" y="643984"/>
                    <a:pt x="637362" y="539185"/>
                    <a:pt x="656822" y="405153"/>
                  </a:cubicBezTo>
                  <a:close/>
                  <a:moveTo>
                    <a:pt x="4609" y="405153"/>
                  </a:moveTo>
                  <a:lnTo>
                    <a:pt x="64840" y="405153"/>
                  </a:lnTo>
                  <a:cubicBezTo>
                    <a:pt x="85158" y="545087"/>
                    <a:pt x="202798" y="653158"/>
                    <a:pt x="346975" y="658768"/>
                  </a:cubicBezTo>
                  <a:lnTo>
                    <a:pt x="346975" y="718977"/>
                  </a:lnTo>
                  <a:cubicBezTo>
                    <a:pt x="169515" y="713284"/>
                    <a:pt x="24933" y="578458"/>
                    <a:pt x="4609" y="405153"/>
                  </a:cubicBezTo>
                  <a:close/>
                  <a:moveTo>
                    <a:pt x="392694" y="1815"/>
                  </a:moveTo>
                  <a:cubicBezTo>
                    <a:pt x="577134" y="16210"/>
                    <a:pt x="721662" y="170944"/>
                    <a:pt x="721662" y="359434"/>
                  </a:cubicBezTo>
                  <a:lnTo>
                    <a:pt x="661431" y="359434"/>
                  </a:lnTo>
                  <a:cubicBezTo>
                    <a:pt x="661431" y="204235"/>
                    <a:pt x="543816" y="76506"/>
                    <a:pt x="392694" y="62046"/>
                  </a:cubicBezTo>
                  <a:close/>
                  <a:moveTo>
                    <a:pt x="346975" y="0"/>
                  </a:moveTo>
                  <a:lnTo>
                    <a:pt x="346975" y="60231"/>
                  </a:lnTo>
                  <a:cubicBezTo>
                    <a:pt x="187364" y="66415"/>
                    <a:pt x="60231" y="198078"/>
                    <a:pt x="60231" y="359434"/>
                  </a:cubicBezTo>
                  <a:lnTo>
                    <a:pt x="0" y="359434"/>
                  </a:lnTo>
                  <a:cubicBezTo>
                    <a:pt x="0" y="164807"/>
                    <a:pt x="154092" y="6170"/>
                    <a:pt x="346975" y="0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kern="0" dirty="0"/>
                <a:t>1</a:t>
              </a:r>
              <a:endParaRPr lang="zh-CN" altLang="en-US" sz="2400" kern="0" dirty="0"/>
            </a:p>
          </p:txBody>
        </p:sp>
        <p:sp>
          <p:nvSpPr>
            <p:cNvPr id="23" name="文本框 8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40380" y="1820333"/>
              <a:ext cx="5016878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000" dirty="0">
                  <a:latin typeface="+mn-lt"/>
                  <a:ea typeface="+mn-ea"/>
                </a:rPr>
                <a:t>效率慢，花的时间多</a:t>
              </a:r>
              <a:endParaRPr lang="zh-CN" altLang="en-US" sz="2000" dirty="0">
                <a:latin typeface="+mn-lt"/>
                <a:ea typeface="+mn-ea"/>
              </a:endParaRPr>
            </a:p>
          </p:txBody>
        </p:sp>
      </p:grpSp>
      <p:grpSp>
        <p:nvGrpSpPr>
          <p:cNvPr id="3" name="组合 2"/>
          <p:cNvGrpSpPr/>
          <p:nvPr>
            <p:custDataLst>
              <p:tags r:id="rId4"/>
            </p:custDataLst>
          </p:nvPr>
        </p:nvGrpSpPr>
        <p:grpSpPr>
          <a:xfrm>
            <a:off x="3304192" y="2621290"/>
            <a:ext cx="5583617" cy="450850"/>
            <a:chOff x="773641" y="2534206"/>
            <a:chExt cx="5583617" cy="450850"/>
          </a:xfrm>
        </p:grpSpPr>
        <p:sp>
          <p:nvSpPr>
            <p:cNvPr id="56" name="椭圆 20"/>
            <p:cNvSpPr/>
            <p:nvPr>
              <p:custDataLst>
                <p:tags r:id="rId5"/>
              </p:custDataLst>
            </p:nvPr>
          </p:nvSpPr>
          <p:spPr>
            <a:xfrm>
              <a:off x="773641" y="2547700"/>
              <a:ext cx="423862" cy="423862"/>
            </a:xfrm>
            <a:custGeom>
              <a:avLst/>
              <a:gdLst/>
              <a:ahLst/>
              <a:cxnLst/>
              <a:rect l="l" t="t" r="r" b="b"/>
              <a:pathLst>
                <a:path w="721662" h="718977">
                  <a:moveTo>
                    <a:pt x="656822" y="405153"/>
                  </a:moveTo>
                  <a:lnTo>
                    <a:pt x="717053" y="405153"/>
                  </a:lnTo>
                  <a:cubicBezTo>
                    <a:pt x="697425" y="572524"/>
                    <a:pt x="561903" y="704007"/>
                    <a:pt x="392694" y="717303"/>
                  </a:cubicBezTo>
                  <a:lnTo>
                    <a:pt x="392694" y="657123"/>
                  </a:lnTo>
                  <a:cubicBezTo>
                    <a:pt x="528616" y="643984"/>
                    <a:pt x="637362" y="539185"/>
                    <a:pt x="656822" y="405153"/>
                  </a:cubicBezTo>
                  <a:close/>
                  <a:moveTo>
                    <a:pt x="4609" y="405153"/>
                  </a:moveTo>
                  <a:lnTo>
                    <a:pt x="64840" y="405153"/>
                  </a:lnTo>
                  <a:cubicBezTo>
                    <a:pt x="85158" y="545087"/>
                    <a:pt x="202798" y="653158"/>
                    <a:pt x="346975" y="658768"/>
                  </a:cubicBezTo>
                  <a:lnTo>
                    <a:pt x="346975" y="718977"/>
                  </a:lnTo>
                  <a:cubicBezTo>
                    <a:pt x="169515" y="713284"/>
                    <a:pt x="24933" y="578458"/>
                    <a:pt x="4609" y="405153"/>
                  </a:cubicBezTo>
                  <a:close/>
                  <a:moveTo>
                    <a:pt x="392694" y="1815"/>
                  </a:moveTo>
                  <a:cubicBezTo>
                    <a:pt x="577134" y="16210"/>
                    <a:pt x="721662" y="170944"/>
                    <a:pt x="721662" y="359434"/>
                  </a:cubicBezTo>
                  <a:lnTo>
                    <a:pt x="661431" y="359434"/>
                  </a:lnTo>
                  <a:cubicBezTo>
                    <a:pt x="661431" y="204235"/>
                    <a:pt x="543816" y="76506"/>
                    <a:pt x="392694" y="62046"/>
                  </a:cubicBezTo>
                  <a:close/>
                  <a:moveTo>
                    <a:pt x="346975" y="0"/>
                  </a:moveTo>
                  <a:lnTo>
                    <a:pt x="346975" y="60231"/>
                  </a:lnTo>
                  <a:cubicBezTo>
                    <a:pt x="187364" y="66415"/>
                    <a:pt x="60231" y="198078"/>
                    <a:pt x="60231" y="359434"/>
                  </a:cubicBezTo>
                  <a:lnTo>
                    <a:pt x="0" y="359434"/>
                  </a:lnTo>
                  <a:cubicBezTo>
                    <a:pt x="0" y="164807"/>
                    <a:pt x="154092" y="6170"/>
                    <a:pt x="346975" y="0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kern="0" dirty="0"/>
                <a:t>2</a:t>
              </a:r>
              <a:endParaRPr lang="zh-CN" altLang="en-US" sz="2400" kern="0" dirty="0"/>
            </a:p>
          </p:txBody>
        </p:sp>
        <p:sp>
          <p:nvSpPr>
            <p:cNvPr id="24" name="文本框 85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340379" y="2534206"/>
              <a:ext cx="5016879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000" dirty="0">
                  <a:latin typeface="+mn-lt"/>
                  <a:ea typeface="+mn-ea"/>
                </a:rPr>
                <a:t>组员与组员之间的沟通成本大</a:t>
              </a:r>
              <a:endParaRPr lang="zh-CN" altLang="en-US" sz="2000" dirty="0">
                <a:latin typeface="+mn-lt"/>
                <a:ea typeface="+mn-ea"/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7"/>
            </p:custDataLst>
          </p:nvPr>
        </p:nvGrpSpPr>
        <p:grpSpPr>
          <a:xfrm>
            <a:off x="3304192" y="3321193"/>
            <a:ext cx="5583617" cy="451326"/>
            <a:chOff x="773641" y="3234109"/>
            <a:chExt cx="5583617" cy="451326"/>
          </a:xfrm>
        </p:grpSpPr>
        <p:sp>
          <p:nvSpPr>
            <p:cNvPr id="55" name="椭圆 20"/>
            <p:cNvSpPr/>
            <p:nvPr>
              <p:custDataLst>
                <p:tags r:id="rId8"/>
              </p:custDataLst>
            </p:nvPr>
          </p:nvSpPr>
          <p:spPr>
            <a:xfrm>
              <a:off x="773641" y="3261573"/>
              <a:ext cx="425450" cy="423862"/>
            </a:xfrm>
            <a:custGeom>
              <a:avLst/>
              <a:gdLst/>
              <a:ahLst/>
              <a:cxnLst/>
              <a:rect l="l" t="t" r="r" b="b"/>
              <a:pathLst>
                <a:path w="721662" h="718977">
                  <a:moveTo>
                    <a:pt x="656822" y="405153"/>
                  </a:moveTo>
                  <a:lnTo>
                    <a:pt x="717053" y="405153"/>
                  </a:lnTo>
                  <a:cubicBezTo>
                    <a:pt x="697425" y="572524"/>
                    <a:pt x="561903" y="704007"/>
                    <a:pt x="392694" y="717303"/>
                  </a:cubicBezTo>
                  <a:lnTo>
                    <a:pt x="392694" y="657123"/>
                  </a:lnTo>
                  <a:cubicBezTo>
                    <a:pt x="528616" y="643984"/>
                    <a:pt x="637362" y="539185"/>
                    <a:pt x="656822" y="405153"/>
                  </a:cubicBezTo>
                  <a:close/>
                  <a:moveTo>
                    <a:pt x="4609" y="405153"/>
                  </a:moveTo>
                  <a:lnTo>
                    <a:pt x="64840" y="405153"/>
                  </a:lnTo>
                  <a:cubicBezTo>
                    <a:pt x="85158" y="545087"/>
                    <a:pt x="202798" y="653158"/>
                    <a:pt x="346975" y="658768"/>
                  </a:cubicBezTo>
                  <a:lnTo>
                    <a:pt x="346975" y="718977"/>
                  </a:lnTo>
                  <a:cubicBezTo>
                    <a:pt x="169515" y="713284"/>
                    <a:pt x="24933" y="578458"/>
                    <a:pt x="4609" y="405153"/>
                  </a:cubicBezTo>
                  <a:close/>
                  <a:moveTo>
                    <a:pt x="392694" y="1815"/>
                  </a:moveTo>
                  <a:cubicBezTo>
                    <a:pt x="577134" y="16210"/>
                    <a:pt x="721662" y="170944"/>
                    <a:pt x="721662" y="359434"/>
                  </a:cubicBezTo>
                  <a:lnTo>
                    <a:pt x="661431" y="359434"/>
                  </a:lnTo>
                  <a:cubicBezTo>
                    <a:pt x="661431" y="204235"/>
                    <a:pt x="543816" y="76506"/>
                    <a:pt x="392694" y="62046"/>
                  </a:cubicBezTo>
                  <a:close/>
                  <a:moveTo>
                    <a:pt x="346975" y="0"/>
                  </a:moveTo>
                  <a:lnTo>
                    <a:pt x="346975" y="60231"/>
                  </a:lnTo>
                  <a:cubicBezTo>
                    <a:pt x="187364" y="66415"/>
                    <a:pt x="60231" y="198078"/>
                    <a:pt x="60231" y="359434"/>
                  </a:cubicBezTo>
                  <a:lnTo>
                    <a:pt x="0" y="359434"/>
                  </a:lnTo>
                  <a:cubicBezTo>
                    <a:pt x="0" y="164807"/>
                    <a:pt x="154092" y="6170"/>
                    <a:pt x="346975" y="0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kern="0" dirty="0"/>
                <a:t>3</a:t>
              </a:r>
              <a:endParaRPr lang="zh-CN" altLang="en-US" sz="2400" kern="0" dirty="0"/>
            </a:p>
          </p:txBody>
        </p:sp>
        <p:sp>
          <p:nvSpPr>
            <p:cNvPr id="25" name="文本框 85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340379" y="3234109"/>
              <a:ext cx="5016879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000" dirty="0">
                  <a:latin typeface="+mn-lt"/>
                  <a:ea typeface="+mn-ea"/>
                </a:rPr>
                <a:t>经常把别人写好的代码覆盖</a:t>
              </a:r>
              <a:endParaRPr lang="zh-CN" altLang="en-US" sz="2000" dirty="0">
                <a:latin typeface="+mn-lt"/>
                <a:ea typeface="+mn-ea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10"/>
            </p:custDataLst>
          </p:nvPr>
        </p:nvGrpSpPr>
        <p:grpSpPr>
          <a:xfrm>
            <a:off x="3304192" y="4049036"/>
            <a:ext cx="5583617" cy="450850"/>
            <a:chOff x="773641" y="3961952"/>
            <a:chExt cx="5583617" cy="450850"/>
          </a:xfrm>
        </p:grpSpPr>
        <p:sp>
          <p:nvSpPr>
            <p:cNvPr id="58" name="椭圆 20"/>
            <p:cNvSpPr/>
            <p:nvPr>
              <p:custDataLst>
                <p:tags r:id="rId11"/>
              </p:custDataLst>
            </p:nvPr>
          </p:nvSpPr>
          <p:spPr>
            <a:xfrm>
              <a:off x="773641" y="3975446"/>
              <a:ext cx="423862" cy="423862"/>
            </a:xfrm>
            <a:custGeom>
              <a:avLst/>
              <a:gdLst/>
              <a:ahLst/>
              <a:cxnLst/>
              <a:rect l="l" t="t" r="r" b="b"/>
              <a:pathLst>
                <a:path w="721662" h="718977">
                  <a:moveTo>
                    <a:pt x="656822" y="405153"/>
                  </a:moveTo>
                  <a:lnTo>
                    <a:pt x="717053" y="405153"/>
                  </a:lnTo>
                  <a:cubicBezTo>
                    <a:pt x="697425" y="572524"/>
                    <a:pt x="561903" y="704007"/>
                    <a:pt x="392694" y="717303"/>
                  </a:cubicBezTo>
                  <a:lnTo>
                    <a:pt x="392694" y="657123"/>
                  </a:lnTo>
                  <a:cubicBezTo>
                    <a:pt x="528616" y="643984"/>
                    <a:pt x="637362" y="539185"/>
                    <a:pt x="656822" y="405153"/>
                  </a:cubicBezTo>
                  <a:close/>
                  <a:moveTo>
                    <a:pt x="4609" y="405153"/>
                  </a:moveTo>
                  <a:lnTo>
                    <a:pt x="64840" y="405153"/>
                  </a:lnTo>
                  <a:cubicBezTo>
                    <a:pt x="85158" y="545087"/>
                    <a:pt x="202798" y="653158"/>
                    <a:pt x="346975" y="658768"/>
                  </a:cubicBezTo>
                  <a:lnTo>
                    <a:pt x="346975" y="718977"/>
                  </a:lnTo>
                  <a:cubicBezTo>
                    <a:pt x="169515" y="713284"/>
                    <a:pt x="24933" y="578458"/>
                    <a:pt x="4609" y="405153"/>
                  </a:cubicBezTo>
                  <a:close/>
                  <a:moveTo>
                    <a:pt x="392694" y="1815"/>
                  </a:moveTo>
                  <a:cubicBezTo>
                    <a:pt x="577134" y="16210"/>
                    <a:pt x="721662" y="170944"/>
                    <a:pt x="721662" y="359434"/>
                  </a:cubicBezTo>
                  <a:lnTo>
                    <a:pt x="661431" y="359434"/>
                  </a:lnTo>
                  <a:cubicBezTo>
                    <a:pt x="661431" y="204235"/>
                    <a:pt x="543816" y="76506"/>
                    <a:pt x="392694" y="62046"/>
                  </a:cubicBezTo>
                  <a:close/>
                  <a:moveTo>
                    <a:pt x="346975" y="0"/>
                  </a:moveTo>
                  <a:lnTo>
                    <a:pt x="346975" y="60231"/>
                  </a:lnTo>
                  <a:cubicBezTo>
                    <a:pt x="187364" y="66415"/>
                    <a:pt x="60231" y="198078"/>
                    <a:pt x="60231" y="359434"/>
                  </a:cubicBezTo>
                  <a:lnTo>
                    <a:pt x="0" y="359434"/>
                  </a:lnTo>
                  <a:cubicBezTo>
                    <a:pt x="0" y="164807"/>
                    <a:pt x="154092" y="6170"/>
                    <a:pt x="346975" y="0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kern="0" dirty="0"/>
                <a:t>4</a:t>
              </a:r>
              <a:endParaRPr lang="zh-CN" altLang="en-US" sz="2400" kern="0" dirty="0"/>
            </a:p>
          </p:txBody>
        </p:sp>
        <p:sp>
          <p:nvSpPr>
            <p:cNvPr id="26" name="文本框 85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340379" y="3961952"/>
              <a:ext cx="5016879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000" dirty="0">
                  <a:latin typeface="+mn-lt"/>
                  <a:ea typeface="+mn-ea"/>
                </a:rPr>
                <a:t>稍微有点逻辑的东西写起来困难</a:t>
              </a:r>
              <a:endParaRPr lang="zh-CN" altLang="en-US" sz="2000" dirty="0">
                <a:latin typeface="+mn-lt"/>
                <a:ea typeface="+mn-ea"/>
              </a:endParaRPr>
            </a:p>
          </p:txBody>
        </p:sp>
      </p:grpSp>
      <p:grpSp>
        <p:nvGrpSpPr>
          <p:cNvPr id="6" name="组合 5"/>
          <p:cNvGrpSpPr/>
          <p:nvPr>
            <p:custDataLst>
              <p:tags r:id="rId13"/>
            </p:custDataLst>
          </p:nvPr>
        </p:nvGrpSpPr>
        <p:grpSpPr>
          <a:xfrm>
            <a:off x="3304192" y="4762909"/>
            <a:ext cx="5583617" cy="450850"/>
            <a:chOff x="773641" y="4675825"/>
            <a:chExt cx="5583617" cy="450850"/>
          </a:xfrm>
        </p:grpSpPr>
        <p:sp>
          <p:nvSpPr>
            <p:cNvPr id="57" name="椭圆 20"/>
            <p:cNvSpPr/>
            <p:nvPr>
              <p:custDataLst>
                <p:tags r:id="rId14"/>
              </p:custDataLst>
            </p:nvPr>
          </p:nvSpPr>
          <p:spPr>
            <a:xfrm>
              <a:off x="773641" y="4689319"/>
              <a:ext cx="423863" cy="423862"/>
            </a:xfrm>
            <a:custGeom>
              <a:avLst/>
              <a:gdLst/>
              <a:ahLst/>
              <a:cxnLst/>
              <a:rect l="l" t="t" r="r" b="b"/>
              <a:pathLst>
                <a:path w="721662" h="718977">
                  <a:moveTo>
                    <a:pt x="656822" y="405153"/>
                  </a:moveTo>
                  <a:lnTo>
                    <a:pt x="717053" y="405153"/>
                  </a:lnTo>
                  <a:cubicBezTo>
                    <a:pt x="697425" y="572524"/>
                    <a:pt x="561903" y="704007"/>
                    <a:pt x="392694" y="717303"/>
                  </a:cubicBezTo>
                  <a:lnTo>
                    <a:pt x="392694" y="657123"/>
                  </a:lnTo>
                  <a:cubicBezTo>
                    <a:pt x="528616" y="643984"/>
                    <a:pt x="637362" y="539185"/>
                    <a:pt x="656822" y="405153"/>
                  </a:cubicBezTo>
                  <a:close/>
                  <a:moveTo>
                    <a:pt x="4609" y="405153"/>
                  </a:moveTo>
                  <a:lnTo>
                    <a:pt x="64840" y="405153"/>
                  </a:lnTo>
                  <a:cubicBezTo>
                    <a:pt x="85158" y="545087"/>
                    <a:pt x="202798" y="653158"/>
                    <a:pt x="346975" y="658768"/>
                  </a:cubicBezTo>
                  <a:lnTo>
                    <a:pt x="346975" y="718977"/>
                  </a:lnTo>
                  <a:cubicBezTo>
                    <a:pt x="169515" y="713284"/>
                    <a:pt x="24933" y="578458"/>
                    <a:pt x="4609" y="405153"/>
                  </a:cubicBezTo>
                  <a:close/>
                  <a:moveTo>
                    <a:pt x="392694" y="1815"/>
                  </a:moveTo>
                  <a:cubicBezTo>
                    <a:pt x="577134" y="16210"/>
                    <a:pt x="721662" y="170944"/>
                    <a:pt x="721662" y="359434"/>
                  </a:cubicBezTo>
                  <a:lnTo>
                    <a:pt x="661431" y="359434"/>
                  </a:lnTo>
                  <a:cubicBezTo>
                    <a:pt x="661431" y="204235"/>
                    <a:pt x="543816" y="76506"/>
                    <a:pt x="392694" y="62046"/>
                  </a:cubicBezTo>
                  <a:close/>
                  <a:moveTo>
                    <a:pt x="346975" y="0"/>
                  </a:moveTo>
                  <a:lnTo>
                    <a:pt x="346975" y="60231"/>
                  </a:lnTo>
                  <a:cubicBezTo>
                    <a:pt x="187364" y="66415"/>
                    <a:pt x="60231" y="198078"/>
                    <a:pt x="60231" y="359434"/>
                  </a:cubicBezTo>
                  <a:lnTo>
                    <a:pt x="0" y="359434"/>
                  </a:lnTo>
                  <a:cubicBezTo>
                    <a:pt x="0" y="164807"/>
                    <a:pt x="154092" y="6170"/>
                    <a:pt x="346975" y="0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kern="0" dirty="0"/>
                <a:t>5</a:t>
              </a:r>
              <a:endParaRPr lang="zh-CN" altLang="en-US" sz="2400" kern="0" dirty="0"/>
            </a:p>
          </p:txBody>
        </p:sp>
        <p:sp>
          <p:nvSpPr>
            <p:cNvPr id="27" name="文本框 85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340379" y="4675825"/>
              <a:ext cx="5016879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000" dirty="0">
                  <a:latin typeface="+mn-lt"/>
                  <a:ea typeface="+mn-ea"/>
                </a:rPr>
                <a:t>数据显示到前端页面比较麻烦</a:t>
              </a:r>
              <a:endParaRPr lang="zh-CN" altLang="en-US" sz="2000" dirty="0">
                <a:latin typeface="+mn-lt"/>
                <a:ea typeface="+mn-ea"/>
              </a:endParaRPr>
            </a:p>
          </p:txBody>
        </p:sp>
      </p:grpSp>
      <p:grpSp>
        <p:nvGrpSpPr>
          <p:cNvPr id="7" name="组合 6"/>
          <p:cNvGrpSpPr/>
          <p:nvPr>
            <p:custDataLst>
              <p:tags r:id="rId16"/>
            </p:custDataLst>
          </p:nvPr>
        </p:nvGrpSpPr>
        <p:grpSpPr>
          <a:xfrm>
            <a:off x="3304192" y="5490115"/>
            <a:ext cx="5583617" cy="450850"/>
            <a:chOff x="773641" y="5403031"/>
            <a:chExt cx="5583617" cy="450850"/>
          </a:xfrm>
        </p:grpSpPr>
        <p:sp>
          <p:nvSpPr>
            <p:cNvPr id="59" name="椭圆 20"/>
            <p:cNvSpPr/>
            <p:nvPr>
              <p:custDataLst>
                <p:tags r:id="rId17"/>
              </p:custDataLst>
            </p:nvPr>
          </p:nvSpPr>
          <p:spPr>
            <a:xfrm>
              <a:off x="773641" y="5403190"/>
              <a:ext cx="425450" cy="423862"/>
            </a:xfrm>
            <a:custGeom>
              <a:avLst/>
              <a:gdLst/>
              <a:ahLst/>
              <a:cxnLst/>
              <a:rect l="l" t="t" r="r" b="b"/>
              <a:pathLst>
                <a:path w="721662" h="718977">
                  <a:moveTo>
                    <a:pt x="656822" y="405153"/>
                  </a:moveTo>
                  <a:lnTo>
                    <a:pt x="717053" y="405153"/>
                  </a:lnTo>
                  <a:cubicBezTo>
                    <a:pt x="697425" y="572524"/>
                    <a:pt x="561903" y="704007"/>
                    <a:pt x="392694" y="717303"/>
                  </a:cubicBezTo>
                  <a:lnTo>
                    <a:pt x="392694" y="657123"/>
                  </a:lnTo>
                  <a:cubicBezTo>
                    <a:pt x="528616" y="643984"/>
                    <a:pt x="637362" y="539185"/>
                    <a:pt x="656822" y="405153"/>
                  </a:cubicBezTo>
                  <a:close/>
                  <a:moveTo>
                    <a:pt x="4609" y="405153"/>
                  </a:moveTo>
                  <a:lnTo>
                    <a:pt x="64840" y="405153"/>
                  </a:lnTo>
                  <a:cubicBezTo>
                    <a:pt x="85158" y="545087"/>
                    <a:pt x="202798" y="653158"/>
                    <a:pt x="346975" y="658768"/>
                  </a:cubicBezTo>
                  <a:lnTo>
                    <a:pt x="346975" y="718977"/>
                  </a:lnTo>
                  <a:cubicBezTo>
                    <a:pt x="169515" y="713284"/>
                    <a:pt x="24933" y="578458"/>
                    <a:pt x="4609" y="405153"/>
                  </a:cubicBezTo>
                  <a:close/>
                  <a:moveTo>
                    <a:pt x="392694" y="1815"/>
                  </a:moveTo>
                  <a:cubicBezTo>
                    <a:pt x="577134" y="16210"/>
                    <a:pt x="721662" y="170944"/>
                    <a:pt x="721662" y="359434"/>
                  </a:cubicBezTo>
                  <a:lnTo>
                    <a:pt x="661431" y="359434"/>
                  </a:lnTo>
                  <a:cubicBezTo>
                    <a:pt x="661431" y="204235"/>
                    <a:pt x="543816" y="76506"/>
                    <a:pt x="392694" y="62046"/>
                  </a:cubicBezTo>
                  <a:close/>
                  <a:moveTo>
                    <a:pt x="346975" y="0"/>
                  </a:moveTo>
                  <a:lnTo>
                    <a:pt x="346975" y="60231"/>
                  </a:lnTo>
                  <a:cubicBezTo>
                    <a:pt x="187364" y="66415"/>
                    <a:pt x="60231" y="198078"/>
                    <a:pt x="60231" y="359434"/>
                  </a:cubicBezTo>
                  <a:lnTo>
                    <a:pt x="0" y="359434"/>
                  </a:lnTo>
                  <a:cubicBezTo>
                    <a:pt x="0" y="164807"/>
                    <a:pt x="154092" y="6170"/>
                    <a:pt x="346975" y="0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kern="0" dirty="0"/>
                <a:t>6</a:t>
              </a:r>
              <a:endParaRPr lang="zh-CN" altLang="en-US" sz="2400" kern="0" dirty="0"/>
            </a:p>
          </p:txBody>
        </p:sp>
        <p:sp>
          <p:nvSpPr>
            <p:cNvPr id="28" name="文本框 85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340379" y="5403031"/>
              <a:ext cx="5016879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000" dirty="0">
                  <a:latin typeface="+mn-lt"/>
                  <a:ea typeface="+mn-ea"/>
                </a:rPr>
                <a:t>代码不规范</a:t>
              </a:r>
              <a:endParaRPr lang="zh-CN" altLang="en-US" sz="2000" dirty="0">
                <a:latin typeface="+mn-lt"/>
                <a:ea typeface="+mn-ea"/>
              </a:endParaRPr>
            </a:p>
          </p:txBody>
        </p:sp>
      </p:grpSp>
      <p:sp>
        <p:nvSpPr>
          <p:cNvPr id="21" name="文本框 20"/>
          <p:cNvSpPr txBox="1"/>
          <p:nvPr>
            <p:custDataLst>
              <p:tags r:id="rId19"/>
            </p:custDataLst>
          </p:nvPr>
        </p:nvSpPr>
        <p:spPr>
          <a:xfrm>
            <a:off x="4101439" y="587830"/>
            <a:ext cx="3989123" cy="794654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4000" b="1" spc="40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内容</a:t>
            </a:r>
            <a:endParaRPr lang="zh-CN" altLang="en-US" sz="4000" b="1" spc="40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2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任意多边形 11"/>
          <p:cNvSpPr/>
          <p:nvPr>
            <p:custDataLst>
              <p:tags r:id="rId1"/>
            </p:custDataLst>
          </p:nvPr>
        </p:nvSpPr>
        <p:spPr bwMode="auto">
          <a:xfrm>
            <a:off x="5375275" y="2881314"/>
            <a:ext cx="1238250" cy="1768475"/>
          </a:xfrm>
          <a:custGeom>
            <a:avLst/>
            <a:gdLst>
              <a:gd name="T0" fmla="*/ 246875691 w 585788"/>
              <a:gd name="T1" fmla="*/ 0 h 835990"/>
              <a:gd name="T2" fmla="*/ 493751067 w 585788"/>
              <a:gd name="T3" fmla="*/ 246905826 h 835990"/>
              <a:gd name="T4" fmla="*/ 451588070 w 585788"/>
              <a:gd name="T5" fmla="*/ 384953015 h 835990"/>
              <a:gd name="T6" fmla="*/ 422204603 w 585788"/>
              <a:gd name="T7" fmla="*/ 420571858 h 835990"/>
              <a:gd name="T8" fmla="*/ 406887758 w 585788"/>
              <a:gd name="T9" fmla="*/ 443697158 h 835990"/>
              <a:gd name="T10" fmla="*/ 386314601 w 585788"/>
              <a:gd name="T11" fmla="*/ 480366604 h 835990"/>
              <a:gd name="T12" fmla="*/ 371456174 w 585788"/>
              <a:gd name="T13" fmla="*/ 521925634 h 835990"/>
              <a:gd name="T14" fmla="*/ 362312536 w 585788"/>
              <a:gd name="T15" fmla="*/ 573262424 h 835990"/>
              <a:gd name="T16" fmla="*/ 362312536 w 585788"/>
              <a:gd name="T17" fmla="*/ 657601894 h 835990"/>
              <a:gd name="T18" fmla="*/ 356597684 w 585788"/>
              <a:gd name="T19" fmla="*/ 699159937 h 835990"/>
              <a:gd name="T20" fmla="*/ 344025304 w 585788"/>
              <a:gd name="T21" fmla="*/ 708938466 h 835990"/>
              <a:gd name="T22" fmla="*/ 155440455 w 585788"/>
              <a:gd name="T23" fmla="*/ 708938466 h 835990"/>
              <a:gd name="T24" fmla="*/ 137153223 w 585788"/>
              <a:gd name="T25" fmla="*/ 691826178 h 835990"/>
              <a:gd name="T26" fmla="*/ 134867315 w 585788"/>
              <a:gd name="T27" fmla="*/ 653934879 h 835990"/>
              <a:gd name="T28" fmla="*/ 131438390 w 585788"/>
              <a:gd name="T29" fmla="*/ 573262424 h 835990"/>
              <a:gd name="T30" fmla="*/ 122294933 w 585788"/>
              <a:gd name="T31" fmla="*/ 521925634 h 835990"/>
              <a:gd name="T32" fmla="*/ 105151184 w 585788"/>
              <a:gd name="T33" fmla="*/ 470588232 h 835990"/>
              <a:gd name="T34" fmla="*/ 74291751 w 585788"/>
              <a:gd name="T35" fmla="*/ 426585029 h 835990"/>
              <a:gd name="T36" fmla="*/ 59874913 w 585788"/>
              <a:gd name="T37" fmla="*/ 406424109 h 835990"/>
              <a:gd name="T38" fmla="*/ 42162820 w 585788"/>
              <a:gd name="T39" fmla="*/ 384953015 h 835990"/>
              <a:gd name="T40" fmla="*/ 0 w 585788"/>
              <a:gd name="T41" fmla="*/ 246905826 h 835990"/>
              <a:gd name="T42" fmla="*/ 246875691 w 585788"/>
              <a:gd name="T43" fmla="*/ 0 h 83599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85788" h="835990">
                <a:moveTo>
                  <a:pt x="292894" y="0"/>
                </a:moveTo>
                <a:cubicBezTo>
                  <a:pt x="454655" y="0"/>
                  <a:pt x="585788" y="130355"/>
                  <a:pt x="585788" y="291155"/>
                </a:cubicBezTo>
                <a:cubicBezTo>
                  <a:pt x="585788" y="351455"/>
                  <a:pt x="567348" y="407474"/>
                  <a:pt x="535766" y="453942"/>
                </a:cubicBezTo>
                <a:lnTo>
                  <a:pt x="500905" y="495944"/>
                </a:lnTo>
                <a:lnTo>
                  <a:pt x="482733" y="523214"/>
                </a:lnTo>
                <a:lnTo>
                  <a:pt x="458325" y="566455"/>
                </a:lnTo>
                <a:lnTo>
                  <a:pt x="440697" y="615462"/>
                </a:lnTo>
                <a:lnTo>
                  <a:pt x="429849" y="675999"/>
                </a:lnTo>
                <a:lnTo>
                  <a:pt x="429849" y="775453"/>
                </a:lnTo>
                <a:lnTo>
                  <a:pt x="423069" y="824459"/>
                </a:lnTo>
                <a:lnTo>
                  <a:pt x="408153" y="835990"/>
                </a:lnTo>
                <a:lnTo>
                  <a:pt x="184415" y="835990"/>
                </a:lnTo>
                <a:lnTo>
                  <a:pt x="162719" y="815811"/>
                </a:lnTo>
                <a:lnTo>
                  <a:pt x="160007" y="771129"/>
                </a:lnTo>
                <a:lnTo>
                  <a:pt x="155939" y="675999"/>
                </a:lnTo>
                <a:lnTo>
                  <a:pt x="145091" y="615462"/>
                </a:lnTo>
                <a:lnTo>
                  <a:pt x="124752" y="554924"/>
                </a:lnTo>
                <a:lnTo>
                  <a:pt x="88140" y="503035"/>
                </a:lnTo>
                <a:lnTo>
                  <a:pt x="71036" y="479261"/>
                </a:lnTo>
                <a:lnTo>
                  <a:pt x="50022" y="453942"/>
                </a:lnTo>
                <a:cubicBezTo>
                  <a:pt x="18440" y="407474"/>
                  <a:pt x="0" y="351455"/>
                  <a:pt x="0" y="291155"/>
                </a:cubicBezTo>
                <a:cubicBezTo>
                  <a:pt x="0" y="130355"/>
                  <a:pt x="131133" y="0"/>
                  <a:pt x="2928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anchor="ctr">
            <a:normAutofit/>
          </a:bodyPr>
          <a:lstStyle/>
          <a:p>
            <a:endParaRPr lang="zh-CN" altLang="en-US"/>
          </a:p>
        </p:txBody>
      </p:sp>
      <p:sp>
        <p:nvSpPr>
          <p:cNvPr id="34" name="任意多边形 3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411789" y="2916239"/>
            <a:ext cx="1165225" cy="1709737"/>
          </a:xfrm>
          <a:custGeom>
            <a:avLst/>
            <a:gdLst>
              <a:gd name="connsiteX0" fmla="*/ 275266 w 550532"/>
              <a:gd name="connsiteY0" fmla="*/ 0 h 808604"/>
              <a:gd name="connsiteX1" fmla="*/ 550532 w 550532"/>
              <a:gd name="connsiteY1" fmla="*/ 273138 h 808604"/>
              <a:gd name="connsiteX2" fmla="*/ 503521 w 550532"/>
              <a:gd name="connsiteY2" fmla="*/ 425852 h 808604"/>
              <a:gd name="connsiteX3" fmla="*/ 488921 w 550532"/>
              <a:gd name="connsiteY3" fmla="*/ 443411 h 808604"/>
              <a:gd name="connsiteX4" fmla="*/ 429848 w 550532"/>
              <a:gd name="connsiteY4" fmla="*/ 534745 h 808604"/>
              <a:gd name="connsiteX5" fmla="*/ 414932 w 550532"/>
              <a:gd name="connsiteY5" fmla="*/ 575103 h 808604"/>
              <a:gd name="connsiteX6" fmla="*/ 401372 w 550532"/>
              <a:gd name="connsiteY6" fmla="*/ 615461 h 808604"/>
              <a:gd name="connsiteX7" fmla="*/ 397304 w 550532"/>
              <a:gd name="connsiteY7" fmla="*/ 660144 h 808604"/>
              <a:gd name="connsiteX8" fmla="*/ 394592 w 550532"/>
              <a:gd name="connsiteY8" fmla="*/ 703384 h 808604"/>
              <a:gd name="connsiteX9" fmla="*/ 394592 w 550532"/>
              <a:gd name="connsiteY9" fmla="*/ 772570 h 808604"/>
              <a:gd name="connsiteX10" fmla="*/ 386456 w 550532"/>
              <a:gd name="connsiteY10" fmla="*/ 799956 h 808604"/>
              <a:gd name="connsiteX11" fmla="*/ 379676 w 550532"/>
              <a:gd name="connsiteY11" fmla="*/ 808604 h 808604"/>
              <a:gd name="connsiteX12" fmla="*/ 173566 w 550532"/>
              <a:gd name="connsiteY12" fmla="*/ 808604 h 808604"/>
              <a:gd name="connsiteX13" fmla="*/ 164074 w 550532"/>
              <a:gd name="connsiteY13" fmla="*/ 799956 h 808604"/>
              <a:gd name="connsiteX14" fmla="*/ 160006 w 550532"/>
              <a:gd name="connsiteY14" fmla="*/ 795632 h 808604"/>
              <a:gd name="connsiteX15" fmla="*/ 160006 w 550532"/>
              <a:gd name="connsiteY15" fmla="*/ 687529 h 808604"/>
              <a:gd name="connsiteX16" fmla="*/ 149158 w 550532"/>
              <a:gd name="connsiteY16" fmla="*/ 622668 h 808604"/>
              <a:gd name="connsiteX17" fmla="*/ 138310 w 550532"/>
              <a:gd name="connsiteY17" fmla="*/ 579427 h 808604"/>
              <a:gd name="connsiteX18" fmla="*/ 113903 w 550532"/>
              <a:gd name="connsiteY18" fmla="*/ 523214 h 808604"/>
              <a:gd name="connsiteX19" fmla="*/ 61638 w 550532"/>
              <a:gd name="connsiteY19" fmla="*/ 443443 h 808604"/>
              <a:gd name="connsiteX20" fmla="*/ 47011 w 550532"/>
              <a:gd name="connsiteY20" fmla="*/ 425852 h 808604"/>
              <a:gd name="connsiteX21" fmla="*/ 0 w 550532"/>
              <a:gd name="connsiteY21" fmla="*/ 273138 h 808604"/>
              <a:gd name="connsiteX22" fmla="*/ 275266 w 550532"/>
              <a:gd name="connsiteY22" fmla="*/ 0 h 808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50532" h="808604">
                <a:moveTo>
                  <a:pt x="275266" y="0"/>
                </a:moveTo>
                <a:cubicBezTo>
                  <a:pt x="427291" y="0"/>
                  <a:pt x="550532" y="122288"/>
                  <a:pt x="550532" y="273138"/>
                </a:cubicBezTo>
                <a:cubicBezTo>
                  <a:pt x="550532" y="329707"/>
                  <a:pt x="533201" y="382259"/>
                  <a:pt x="503521" y="425852"/>
                </a:cubicBezTo>
                <a:lnTo>
                  <a:pt x="488921" y="443411"/>
                </a:lnTo>
                <a:lnTo>
                  <a:pt x="429848" y="534745"/>
                </a:lnTo>
                <a:lnTo>
                  <a:pt x="414932" y="575103"/>
                </a:lnTo>
                <a:lnTo>
                  <a:pt x="401372" y="615461"/>
                </a:lnTo>
                <a:lnTo>
                  <a:pt x="397304" y="660144"/>
                </a:lnTo>
                <a:lnTo>
                  <a:pt x="394592" y="703384"/>
                </a:lnTo>
                <a:lnTo>
                  <a:pt x="394592" y="772570"/>
                </a:lnTo>
                <a:lnTo>
                  <a:pt x="386456" y="799956"/>
                </a:lnTo>
                <a:lnTo>
                  <a:pt x="379676" y="808604"/>
                </a:lnTo>
                <a:lnTo>
                  <a:pt x="173566" y="808604"/>
                </a:lnTo>
                <a:lnTo>
                  <a:pt x="164074" y="799956"/>
                </a:lnTo>
                <a:lnTo>
                  <a:pt x="160006" y="795632"/>
                </a:lnTo>
                <a:lnTo>
                  <a:pt x="160006" y="687529"/>
                </a:lnTo>
                <a:lnTo>
                  <a:pt x="149158" y="622668"/>
                </a:lnTo>
                <a:lnTo>
                  <a:pt x="138310" y="579427"/>
                </a:lnTo>
                <a:lnTo>
                  <a:pt x="113903" y="523214"/>
                </a:lnTo>
                <a:lnTo>
                  <a:pt x="61638" y="443443"/>
                </a:lnTo>
                <a:lnTo>
                  <a:pt x="47011" y="425852"/>
                </a:lnTo>
                <a:cubicBezTo>
                  <a:pt x="17331" y="382259"/>
                  <a:pt x="0" y="329707"/>
                  <a:pt x="0" y="273138"/>
                </a:cubicBezTo>
                <a:cubicBezTo>
                  <a:pt x="0" y="122288"/>
                  <a:pt x="123241" y="0"/>
                  <a:pt x="275266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anchor="ctr">
            <a:normAutofit/>
          </a:bodyPr>
          <a:lstStyle>
            <a:lvl1pPr algn="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3076" name="任意多边形 52"/>
          <p:cNvSpPr/>
          <p:nvPr>
            <p:custDataLst>
              <p:tags r:id="rId3"/>
            </p:custDataLst>
          </p:nvPr>
        </p:nvSpPr>
        <p:spPr bwMode="auto">
          <a:xfrm>
            <a:off x="5495925" y="2976564"/>
            <a:ext cx="996950" cy="1597025"/>
          </a:xfrm>
          <a:custGeom>
            <a:avLst/>
            <a:gdLst>
              <a:gd name="T0" fmla="*/ 185059 w 997836"/>
              <a:gd name="T1" fmla="*/ 100548 h 1597088"/>
              <a:gd name="T2" fmla="*/ 119576 w 997836"/>
              <a:gd name="T3" fmla="*/ 219375 h 1597088"/>
              <a:gd name="T4" fmla="*/ 74023 w 997836"/>
              <a:gd name="T5" fmla="*/ 365634 h 1597088"/>
              <a:gd name="T6" fmla="*/ 74023 w 997836"/>
              <a:gd name="T7" fmla="*/ 432663 h 1597088"/>
              <a:gd name="T8" fmla="*/ 74023 w 997836"/>
              <a:gd name="T9" fmla="*/ 499692 h 1597088"/>
              <a:gd name="T10" fmla="*/ 74023 w 997836"/>
              <a:gd name="T11" fmla="*/ 569778 h 1597088"/>
              <a:gd name="T12" fmla="*/ 88257 w 997836"/>
              <a:gd name="T13" fmla="*/ 645951 h 1597088"/>
              <a:gd name="T14" fmla="*/ 133812 w 997836"/>
              <a:gd name="T15" fmla="*/ 746499 h 1597088"/>
              <a:gd name="T16" fmla="*/ 185059 w 997836"/>
              <a:gd name="T17" fmla="*/ 840951 h 1597088"/>
              <a:gd name="T18" fmla="*/ 230612 w 997836"/>
              <a:gd name="T19" fmla="*/ 941499 h 1597088"/>
              <a:gd name="T20" fmla="*/ 281858 w 997836"/>
              <a:gd name="T21" fmla="*/ 1045095 h 1597088"/>
              <a:gd name="T22" fmla="*/ 304635 w 997836"/>
              <a:gd name="T23" fmla="*/ 1212672 h 1597088"/>
              <a:gd name="T24" fmla="*/ 313175 w 997836"/>
              <a:gd name="T25" fmla="*/ 1383297 h 1597088"/>
              <a:gd name="T26" fmla="*/ 290399 w 997836"/>
              <a:gd name="T27" fmla="*/ 1264470 h 1597088"/>
              <a:gd name="T28" fmla="*/ 267623 w 997836"/>
              <a:gd name="T29" fmla="*/ 1145643 h 1597088"/>
              <a:gd name="T30" fmla="*/ 207834 w 997836"/>
              <a:gd name="T31" fmla="*/ 1017672 h 1597088"/>
              <a:gd name="T32" fmla="*/ 133812 w 997836"/>
              <a:gd name="T33" fmla="*/ 907980 h 1597088"/>
              <a:gd name="T34" fmla="*/ 74023 w 997836"/>
              <a:gd name="T35" fmla="*/ 789153 h 1597088"/>
              <a:gd name="T36" fmla="*/ 14233 w 997836"/>
              <a:gd name="T37" fmla="*/ 670326 h 1597088"/>
              <a:gd name="T38" fmla="*/ 0 w 997836"/>
              <a:gd name="T39" fmla="*/ 575865 h 1597088"/>
              <a:gd name="T40" fmla="*/ 0 w 997836"/>
              <a:gd name="T41" fmla="*/ 499692 h 1597088"/>
              <a:gd name="T42" fmla="*/ 14233 w 997836"/>
              <a:gd name="T43" fmla="*/ 408288 h 1597088"/>
              <a:gd name="T44" fmla="*/ 37012 w 997836"/>
              <a:gd name="T45" fmla="*/ 329067 h 1597088"/>
              <a:gd name="T46" fmla="*/ 105340 w 997836"/>
              <a:gd name="T47" fmla="*/ 210240 h 1597088"/>
              <a:gd name="T48" fmla="*/ 543784 w 997836"/>
              <a:gd name="T49" fmla="*/ 0 h 1597088"/>
              <a:gd name="T50" fmla="*/ 612115 w 997836"/>
              <a:gd name="T51" fmla="*/ 24375 h 1597088"/>
              <a:gd name="T52" fmla="*/ 677596 w 997836"/>
              <a:gd name="T53" fmla="*/ 48750 h 1597088"/>
              <a:gd name="T54" fmla="*/ 745924 w 997836"/>
              <a:gd name="T55" fmla="*/ 85316 h 1597088"/>
              <a:gd name="T56" fmla="*/ 805711 w 997836"/>
              <a:gd name="T57" fmla="*/ 127971 h 1597088"/>
              <a:gd name="T58" fmla="*/ 856959 w 997836"/>
              <a:gd name="T59" fmla="*/ 176721 h 1597088"/>
              <a:gd name="T60" fmla="*/ 908206 w 997836"/>
              <a:gd name="T61" fmla="*/ 228519 h 1597088"/>
              <a:gd name="T62" fmla="*/ 945216 w 997836"/>
              <a:gd name="T63" fmla="*/ 295548 h 1597088"/>
              <a:gd name="T64" fmla="*/ 976535 w 997836"/>
              <a:gd name="T65" fmla="*/ 371721 h 1597088"/>
              <a:gd name="T66" fmla="*/ 990770 w 997836"/>
              <a:gd name="T67" fmla="*/ 466181 h 1597088"/>
              <a:gd name="T68" fmla="*/ 990770 w 997836"/>
              <a:gd name="T69" fmla="*/ 569777 h 1597088"/>
              <a:gd name="T70" fmla="*/ 976535 w 997836"/>
              <a:gd name="T71" fmla="*/ 652038 h 1597088"/>
              <a:gd name="T72" fmla="*/ 953758 w 997836"/>
              <a:gd name="T73" fmla="*/ 746498 h 1597088"/>
              <a:gd name="T74" fmla="*/ 848418 w 997836"/>
              <a:gd name="T75" fmla="*/ 917123 h 1597088"/>
              <a:gd name="T76" fmla="*/ 737384 w 997836"/>
              <a:gd name="T77" fmla="*/ 1093844 h 1597088"/>
              <a:gd name="T78" fmla="*/ 700371 w 997836"/>
              <a:gd name="T79" fmla="*/ 1212672 h 1597088"/>
              <a:gd name="T80" fmla="*/ 686137 w 997836"/>
              <a:gd name="T81" fmla="*/ 1349786 h 1597088"/>
              <a:gd name="T82" fmla="*/ 677596 w 997836"/>
              <a:gd name="T83" fmla="*/ 1468613 h 1597088"/>
              <a:gd name="T84" fmla="*/ 671901 w 997836"/>
              <a:gd name="T85" fmla="*/ 1596584 h 1597088"/>
              <a:gd name="T86" fmla="*/ 313173 w 997836"/>
              <a:gd name="T87" fmla="*/ 1596584 h 1597088"/>
              <a:gd name="T88" fmla="*/ 446985 w 997836"/>
              <a:gd name="T89" fmla="*/ 1520411 h 1597088"/>
              <a:gd name="T90" fmla="*/ 483996 w 997836"/>
              <a:gd name="T91" fmla="*/ 1130403 h 1597088"/>
              <a:gd name="T92" fmla="*/ 521009 w 997836"/>
              <a:gd name="T93" fmla="*/ 1011576 h 1597088"/>
              <a:gd name="T94" fmla="*/ 589336 w 997836"/>
              <a:gd name="T95" fmla="*/ 874464 h 1597088"/>
              <a:gd name="T96" fmla="*/ 677596 w 997836"/>
              <a:gd name="T97" fmla="*/ 746498 h 1597088"/>
              <a:gd name="T98" fmla="*/ 760159 w 997836"/>
              <a:gd name="T99" fmla="*/ 618527 h 1597088"/>
              <a:gd name="T100" fmla="*/ 811406 w 997836"/>
              <a:gd name="T101" fmla="*/ 466181 h 1597088"/>
              <a:gd name="T102" fmla="*/ 805711 w 997836"/>
              <a:gd name="T103" fmla="*/ 322971 h 1597088"/>
              <a:gd name="T104" fmla="*/ 745924 w 997836"/>
              <a:gd name="T105" fmla="*/ 195000 h 1597088"/>
              <a:gd name="T106" fmla="*/ 700371 w 997836"/>
              <a:gd name="T107" fmla="*/ 134067 h 1597088"/>
              <a:gd name="T108" fmla="*/ 649126 w 997836"/>
              <a:gd name="T109" fmla="*/ 85316 h 1597088"/>
              <a:gd name="T110" fmla="*/ 595031 w 997836"/>
              <a:gd name="T111" fmla="*/ 42654 h 159708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997836" h="1597088">
                <a:moveTo>
                  <a:pt x="186378" y="100580"/>
                </a:moveTo>
                <a:lnTo>
                  <a:pt x="120429" y="219447"/>
                </a:lnTo>
                <a:lnTo>
                  <a:pt x="74551" y="365746"/>
                </a:lnTo>
                <a:lnTo>
                  <a:pt x="74551" y="432799"/>
                </a:lnTo>
                <a:lnTo>
                  <a:pt x="74551" y="499852"/>
                </a:lnTo>
                <a:lnTo>
                  <a:pt x="74551" y="569954"/>
                </a:lnTo>
                <a:lnTo>
                  <a:pt x="88888" y="646151"/>
                </a:lnTo>
                <a:lnTo>
                  <a:pt x="134766" y="746731"/>
                </a:lnTo>
                <a:lnTo>
                  <a:pt x="186378" y="841215"/>
                </a:lnTo>
                <a:lnTo>
                  <a:pt x="232256" y="941795"/>
                </a:lnTo>
                <a:lnTo>
                  <a:pt x="283868" y="1045423"/>
                </a:lnTo>
                <a:lnTo>
                  <a:pt x="306807" y="1213056"/>
                </a:lnTo>
                <a:lnTo>
                  <a:pt x="315409" y="1383737"/>
                </a:lnTo>
                <a:lnTo>
                  <a:pt x="292470" y="1264870"/>
                </a:lnTo>
                <a:lnTo>
                  <a:pt x="269531" y="1146003"/>
                </a:lnTo>
                <a:lnTo>
                  <a:pt x="209317" y="1017992"/>
                </a:lnTo>
                <a:lnTo>
                  <a:pt x="134766" y="908268"/>
                </a:lnTo>
                <a:lnTo>
                  <a:pt x="74551" y="789401"/>
                </a:lnTo>
                <a:lnTo>
                  <a:pt x="14337" y="670534"/>
                </a:lnTo>
                <a:lnTo>
                  <a:pt x="0" y="576049"/>
                </a:lnTo>
                <a:lnTo>
                  <a:pt x="0" y="499852"/>
                </a:lnTo>
                <a:lnTo>
                  <a:pt x="14337" y="408416"/>
                </a:lnTo>
                <a:lnTo>
                  <a:pt x="37276" y="329171"/>
                </a:lnTo>
                <a:lnTo>
                  <a:pt x="106092" y="210304"/>
                </a:lnTo>
                <a:lnTo>
                  <a:pt x="186378" y="100580"/>
                </a:lnTo>
                <a:close/>
                <a:moveTo>
                  <a:pt x="547662" y="0"/>
                </a:moveTo>
                <a:lnTo>
                  <a:pt x="616479" y="24383"/>
                </a:lnTo>
                <a:lnTo>
                  <a:pt x="682428" y="48766"/>
                </a:lnTo>
                <a:lnTo>
                  <a:pt x="751244" y="85340"/>
                </a:lnTo>
                <a:lnTo>
                  <a:pt x="811458" y="128011"/>
                </a:lnTo>
                <a:lnTo>
                  <a:pt x="863071" y="176777"/>
                </a:lnTo>
                <a:lnTo>
                  <a:pt x="914683" y="228591"/>
                </a:lnTo>
                <a:lnTo>
                  <a:pt x="951958" y="295644"/>
                </a:lnTo>
                <a:lnTo>
                  <a:pt x="983499" y="371841"/>
                </a:lnTo>
                <a:lnTo>
                  <a:pt x="997836" y="466325"/>
                </a:lnTo>
                <a:lnTo>
                  <a:pt x="997836" y="569953"/>
                </a:lnTo>
                <a:lnTo>
                  <a:pt x="983499" y="652246"/>
                </a:lnTo>
                <a:lnTo>
                  <a:pt x="960560" y="746730"/>
                </a:lnTo>
                <a:lnTo>
                  <a:pt x="854469" y="917411"/>
                </a:lnTo>
                <a:lnTo>
                  <a:pt x="742642" y="1094188"/>
                </a:lnTo>
                <a:lnTo>
                  <a:pt x="705366" y="1213056"/>
                </a:lnTo>
                <a:lnTo>
                  <a:pt x="691030" y="1350210"/>
                </a:lnTo>
                <a:lnTo>
                  <a:pt x="682428" y="1469077"/>
                </a:lnTo>
                <a:lnTo>
                  <a:pt x="676693" y="1597088"/>
                </a:lnTo>
                <a:lnTo>
                  <a:pt x="315407" y="1597088"/>
                </a:lnTo>
                <a:lnTo>
                  <a:pt x="450173" y="1520891"/>
                </a:lnTo>
                <a:lnTo>
                  <a:pt x="487448" y="1130763"/>
                </a:lnTo>
                <a:lnTo>
                  <a:pt x="524724" y="1011896"/>
                </a:lnTo>
                <a:lnTo>
                  <a:pt x="593540" y="874741"/>
                </a:lnTo>
                <a:lnTo>
                  <a:pt x="682428" y="746730"/>
                </a:lnTo>
                <a:lnTo>
                  <a:pt x="765581" y="618719"/>
                </a:lnTo>
                <a:lnTo>
                  <a:pt x="817193" y="466325"/>
                </a:lnTo>
                <a:lnTo>
                  <a:pt x="811458" y="323075"/>
                </a:lnTo>
                <a:lnTo>
                  <a:pt x="751244" y="195064"/>
                </a:lnTo>
                <a:lnTo>
                  <a:pt x="705366" y="134107"/>
                </a:lnTo>
                <a:lnTo>
                  <a:pt x="653754" y="85340"/>
                </a:lnTo>
                <a:lnTo>
                  <a:pt x="599275" y="42670"/>
                </a:lnTo>
                <a:lnTo>
                  <a:pt x="547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anchor="ctr">
            <a:normAutofit/>
          </a:bodyPr>
          <a:lstStyle/>
          <a:p>
            <a:endParaRPr lang="zh-CN" altLang="en-US"/>
          </a:p>
        </p:txBody>
      </p:sp>
      <p:sp>
        <p:nvSpPr>
          <p:cNvPr id="3077" name="Freeform 333"/>
          <p:cNvSpPr/>
          <p:nvPr>
            <p:custDataLst>
              <p:tags r:id="rId4"/>
            </p:custDataLst>
          </p:nvPr>
        </p:nvSpPr>
        <p:spPr bwMode="auto">
          <a:xfrm>
            <a:off x="5759451" y="4625975"/>
            <a:ext cx="481013" cy="673100"/>
          </a:xfrm>
          <a:custGeom>
            <a:avLst/>
            <a:gdLst>
              <a:gd name="T0" fmla="*/ 2147483646 w 168"/>
              <a:gd name="T1" fmla="*/ 0 h 221"/>
              <a:gd name="T2" fmla="*/ 2147483646 w 168"/>
              <a:gd name="T3" fmla="*/ 2147483646 h 221"/>
              <a:gd name="T4" fmla="*/ 2147483646 w 168"/>
              <a:gd name="T5" fmla="*/ 2147483646 h 221"/>
              <a:gd name="T6" fmla="*/ 2147483646 w 168"/>
              <a:gd name="T7" fmla="*/ 2147483646 h 221"/>
              <a:gd name="T8" fmla="*/ 2147483646 w 168"/>
              <a:gd name="T9" fmla="*/ 2147483646 h 221"/>
              <a:gd name="T10" fmla="*/ 2147483646 w 168"/>
              <a:gd name="T11" fmla="*/ 2147483646 h 221"/>
              <a:gd name="T12" fmla="*/ 0 w 168"/>
              <a:gd name="T13" fmla="*/ 2147483646 h 221"/>
              <a:gd name="T14" fmla="*/ 2147483646 w 168"/>
              <a:gd name="T15" fmla="*/ 2147483646 h 221"/>
              <a:gd name="T16" fmla="*/ 2147483646 w 168"/>
              <a:gd name="T17" fmla="*/ 2147483646 h 221"/>
              <a:gd name="T18" fmla="*/ 0 w 168"/>
              <a:gd name="T19" fmla="*/ 2147483646 h 221"/>
              <a:gd name="T20" fmla="*/ 2147483646 w 168"/>
              <a:gd name="T21" fmla="*/ 2147483646 h 221"/>
              <a:gd name="T22" fmla="*/ 2147483646 w 168"/>
              <a:gd name="T23" fmla="*/ 2147483646 h 221"/>
              <a:gd name="T24" fmla="*/ 2147483646 w 168"/>
              <a:gd name="T25" fmla="*/ 2147483646 h 221"/>
              <a:gd name="T26" fmla="*/ 2147483646 w 168"/>
              <a:gd name="T27" fmla="*/ 2147483646 h 221"/>
              <a:gd name="T28" fmla="*/ 2147483646 w 168"/>
              <a:gd name="T29" fmla="*/ 2147483646 h 221"/>
              <a:gd name="T30" fmla="*/ 2147483646 w 168"/>
              <a:gd name="T31" fmla="*/ 2147483646 h 221"/>
              <a:gd name="T32" fmla="*/ 2147483646 w 168"/>
              <a:gd name="T33" fmla="*/ 2147483646 h 221"/>
              <a:gd name="T34" fmla="*/ 2147483646 w 168"/>
              <a:gd name="T35" fmla="*/ 2147483646 h 221"/>
              <a:gd name="T36" fmla="*/ 2147483646 w 168"/>
              <a:gd name="T37" fmla="*/ 2147483646 h 221"/>
              <a:gd name="T38" fmla="*/ 2147483646 w 168"/>
              <a:gd name="T39" fmla="*/ 2147483646 h 221"/>
              <a:gd name="T40" fmla="*/ 2147483646 w 168"/>
              <a:gd name="T41" fmla="*/ 2147483646 h 221"/>
              <a:gd name="T42" fmla="*/ 2147483646 w 168"/>
              <a:gd name="T43" fmla="*/ 2147483646 h 221"/>
              <a:gd name="T44" fmla="*/ 2147483646 w 168"/>
              <a:gd name="T45" fmla="*/ 2147483646 h 221"/>
              <a:gd name="T46" fmla="*/ 2147483646 w 168"/>
              <a:gd name="T47" fmla="*/ 2147483646 h 221"/>
              <a:gd name="T48" fmla="*/ 2147483646 w 168"/>
              <a:gd name="T49" fmla="*/ 2147483646 h 221"/>
              <a:gd name="T50" fmla="*/ 2147483646 w 168"/>
              <a:gd name="T51" fmla="*/ 2147483646 h 221"/>
              <a:gd name="T52" fmla="*/ 2147483646 w 168"/>
              <a:gd name="T53" fmla="*/ 2147483646 h 221"/>
              <a:gd name="T54" fmla="*/ 2147483646 w 168"/>
              <a:gd name="T55" fmla="*/ 2147483646 h 221"/>
              <a:gd name="T56" fmla="*/ 2147483646 w 168"/>
              <a:gd name="T57" fmla="*/ 2147483646 h 221"/>
              <a:gd name="T58" fmla="*/ 2147483646 w 168"/>
              <a:gd name="T59" fmla="*/ 2147483646 h 221"/>
              <a:gd name="T60" fmla="*/ 2147483646 w 168"/>
              <a:gd name="T61" fmla="*/ 2147483646 h 221"/>
              <a:gd name="T62" fmla="*/ 2147483646 w 168"/>
              <a:gd name="T63" fmla="*/ 2147483646 h 221"/>
              <a:gd name="T64" fmla="*/ 2147483646 w 168"/>
              <a:gd name="T65" fmla="*/ 2147483646 h 221"/>
              <a:gd name="T66" fmla="*/ 2147483646 w 168"/>
              <a:gd name="T67" fmla="*/ 2147483646 h 221"/>
              <a:gd name="T68" fmla="*/ 2147483646 w 168"/>
              <a:gd name="T69" fmla="*/ 2147483646 h 221"/>
              <a:gd name="T70" fmla="*/ 2147483646 w 168"/>
              <a:gd name="T71" fmla="*/ 2147483646 h 221"/>
              <a:gd name="T72" fmla="*/ 2147483646 w 168"/>
              <a:gd name="T73" fmla="*/ 2147483646 h 221"/>
              <a:gd name="T74" fmla="*/ 2147483646 w 168"/>
              <a:gd name="T75" fmla="*/ 2147483646 h 221"/>
              <a:gd name="T76" fmla="*/ 2147483646 w 168"/>
              <a:gd name="T77" fmla="*/ 2147483646 h 221"/>
              <a:gd name="T78" fmla="*/ 2147483646 w 168"/>
              <a:gd name="T79" fmla="*/ 2147483646 h 221"/>
              <a:gd name="T80" fmla="*/ 2147483646 w 168"/>
              <a:gd name="T81" fmla="*/ 2147483646 h 221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68"/>
              <a:gd name="T124" fmla="*/ 0 h 221"/>
              <a:gd name="T125" fmla="*/ 168 w 168"/>
              <a:gd name="T126" fmla="*/ 221 h 221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68" h="221">
                <a:moveTo>
                  <a:pt x="167" y="8"/>
                </a:moveTo>
                <a:lnTo>
                  <a:pt x="159" y="0"/>
                </a:lnTo>
                <a:lnTo>
                  <a:pt x="5" y="0"/>
                </a:lnTo>
                <a:lnTo>
                  <a:pt x="2" y="11"/>
                </a:lnTo>
                <a:lnTo>
                  <a:pt x="2" y="22"/>
                </a:lnTo>
                <a:lnTo>
                  <a:pt x="10" y="16"/>
                </a:lnTo>
                <a:lnTo>
                  <a:pt x="10" y="11"/>
                </a:lnTo>
                <a:lnTo>
                  <a:pt x="96" y="11"/>
                </a:lnTo>
                <a:lnTo>
                  <a:pt x="96" y="16"/>
                </a:lnTo>
                <a:lnTo>
                  <a:pt x="10" y="16"/>
                </a:lnTo>
                <a:lnTo>
                  <a:pt x="2" y="22"/>
                </a:lnTo>
                <a:lnTo>
                  <a:pt x="23" y="33"/>
                </a:lnTo>
                <a:lnTo>
                  <a:pt x="0" y="44"/>
                </a:lnTo>
                <a:lnTo>
                  <a:pt x="0" y="55"/>
                </a:lnTo>
                <a:lnTo>
                  <a:pt x="10" y="53"/>
                </a:lnTo>
                <a:lnTo>
                  <a:pt x="10" y="44"/>
                </a:lnTo>
                <a:lnTo>
                  <a:pt x="96" y="44"/>
                </a:lnTo>
                <a:lnTo>
                  <a:pt x="96" y="53"/>
                </a:lnTo>
                <a:lnTo>
                  <a:pt x="10" y="53"/>
                </a:lnTo>
                <a:lnTo>
                  <a:pt x="0" y="55"/>
                </a:lnTo>
                <a:lnTo>
                  <a:pt x="20" y="67"/>
                </a:lnTo>
                <a:lnTo>
                  <a:pt x="2" y="78"/>
                </a:lnTo>
                <a:lnTo>
                  <a:pt x="2" y="95"/>
                </a:lnTo>
                <a:lnTo>
                  <a:pt x="10" y="89"/>
                </a:lnTo>
                <a:lnTo>
                  <a:pt x="10" y="78"/>
                </a:lnTo>
                <a:lnTo>
                  <a:pt x="96" y="78"/>
                </a:lnTo>
                <a:lnTo>
                  <a:pt x="96" y="89"/>
                </a:lnTo>
                <a:lnTo>
                  <a:pt x="10" y="89"/>
                </a:lnTo>
                <a:lnTo>
                  <a:pt x="2" y="95"/>
                </a:lnTo>
                <a:lnTo>
                  <a:pt x="20" y="106"/>
                </a:lnTo>
                <a:lnTo>
                  <a:pt x="2" y="117"/>
                </a:lnTo>
                <a:lnTo>
                  <a:pt x="2" y="128"/>
                </a:lnTo>
                <a:lnTo>
                  <a:pt x="10" y="122"/>
                </a:lnTo>
                <a:lnTo>
                  <a:pt x="10" y="117"/>
                </a:lnTo>
                <a:lnTo>
                  <a:pt x="96" y="117"/>
                </a:lnTo>
                <a:lnTo>
                  <a:pt x="96" y="122"/>
                </a:lnTo>
                <a:lnTo>
                  <a:pt x="10" y="122"/>
                </a:lnTo>
                <a:lnTo>
                  <a:pt x="2" y="128"/>
                </a:lnTo>
                <a:lnTo>
                  <a:pt x="20" y="136"/>
                </a:lnTo>
                <a:lnTo>
                  <a:pt x="2" y="145"/>
                </a:lnTo>
                <a:lnTo>
                  <a:pt x="2" y="164"/>
                </a:lnTo>
                <a:lnTo>
                  <a:pt x="10" y="156"/>
                </a:lnTo>
                <a:lnTo>
                  <a:pt x="10" y="147"/>
                </a:lnTo>
                <a:lnTo>
                  <a:pt x="96" y="147"/>
                </a:lnTo>
                <a:lnTo>
                  <a:pt x="96" y="156"/>
                </a:lnTo>
                <a:lnTo>
                  <a:pt x="10" y="156"/>
                </a:lnTo>
                <a:lnTo>
                  <a:pt x="2" y="164"/>
                </a:lnTo>
                <a:lnTo>
                  <a:pt x="18" y="175"/>
                </a:lnTo>
                <a:lnTo>
                  <a:pt x="18" y="200"/>
                </a:lnTo>
                <a:lnTo>
                  <a:pt x="36" y="189"/>
                </a:lnTo>
                <a:lnTo>
                  <a:pt x="36" y="181"/>
                </a:lnTo>
                <a:lnTo>
                  <a:pt x="96" y="181"/>
                </a:lnTo>
                <a:lnTo>
                  <a:pt x="96" y="189"/>
                </a:lnTo>
                <a:lnTo>
                  <a:pt x="36" y="189"/>
                </a:lnTo>
                <a:lnTo>
                  <a:pt x="18" y="200"/>
                </a:lnTo>
                <a:lnTo>
                  <a:pt x="55" y="200"/>
                </a:lnTo>
                <a:lnTo>
                  <a:pt x="55" y="220"/>
                </a:lnTo>
                <a:lnTo>
                  <a:pt x="65" y="206"/>
                </a:lnTo>
                <a:lnTo>
                  <a:pt x="65" y="200"/>
                </a:lnTo>
                <a:lnTo>
                  <a:pt x="96" y="200"/>
                </a:lnTo>
                <a:lnTo>
                  <a:pt x="96" y="206"/>
                </a:lnTo>
                <a:lnTo>
                  <a:pt x="65" y="206"/>
                </a:lnTo>
                <a:lnTo>
                  <a:pt x="55" y="220"/>
                </a:lnTo>
                <a:lnTo>
                  <a:pt x="107" y="220"/>
                </a:lnTo>
                <a:lnTo>
                  <a:pt x="107" y="200"/>
                </a:lnTo>
                <a:lnTo>
                  <a:pt x="141" y="200"/>
                </a:lnTo>
                <a:lnTo>
                  <a:pt x="141" y="175"/>
                </a:lnTo>
                <a:lnTo>
                  <a:pt x="167" y="164"/>
                </a:lnTo>
                <a:lnTo>
                  <a:pt x="167" y="147"/>
                </a:lnTo>
                <a:lnTo>
                  <a:pt x="144" y="139"/>
                </a:lnTo>
                <a:lnTo>
                  <a:pt x="167" y="131"/>
                </a:lnTo>
                <a:lnTo>
                  <a:pt x="167" y="117"/>
                </a:lnTo>
                <a:lnTo>
                  <a:pt x="144" y="108"/>
                </a:lnTo>
                <a:lnTo>
                  <a:pt x="167" y="97"/>
                </a:lnTo>
                <a:lnTo>
                  <a:pt x="167" y="81"/>
                </a:lnTo>
                <a:lnTo>
                  <a:pt x="146" y="72"/>
                </a:lnTo>
                <a:lnTo>
                  <a:pt x="167" y="61"/>
                </a:lnTo>
                <a:lnTo>
                  <a:pt x="167" y="47"/>
                </a:lnTo>
                <a:lnTo>
                  <a:pt x="144" y="36"/>
                </a:lnTo>
                <a:lnTo>
                  <a:pt x="167" y="25"/>
                </a:lnTo>
                <a:lnTo>
                  <a:pt x="167" y="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anchor="ctr">
            <a:normAutofit/>
          </a:bodyPr>
          <a:lstStyle/>
          <a:p>
            <a:endParaRPr lang="zh-CN" altLang="en-US"/>
          </a:p>
        </p:txBody>
      </p:sp>
      <p:sp>
        <p:nvSpPr>
          <p:cNvPr id="36" name="矩形 35"/>
          <p:cNvSpPr/>
          <p:nvPr>
            <p:custDataLst>
              <p:tags r:id="rId5"/>
            </p:custDataLst>
          </p:nvPr>
        </p:nvSpPr>
        <p:spPr>
          <a:xfrm>
            <a:off x="1991995" y="3596005"/>
            <a:ext cx="2956560" cy="36957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defRPr/>
            </a:pPr>
            <a:r>
              <a:rPr lang="zh-CN" altLang="en-US" sz="2100" b="1" dirty="0"/>
              <a:t>自己多练习课外的知识</a:t>
            </a:r>
            <a:endParaRPr lang="zh-CN" altLang="en-US" sz="2100" b="1" dirty="0"/>
          </a:p>
        </p:txBody>
      </p:sp>
      <p:cxnSp>
        <p:nvCxnSpPr>
          <p:cNvPr id="50" name="直接连接符 49"/>
          <p:cNvCxnSpPr/>
          <p:nvPr>
            <p:custDataLst>
              <p:tags r:id="rId6"/>
            </p:custDataLst>
          </p:nvPr>
        </p:nvCxnSpPr>
        <p:spPr>
          <a:xfrm rot="16020000">
            <a:off x="5106194" y="3664744"/>
            <a:ext cx="0" cy="173038"/>
          </a:xfrm>
          <a:prstGeom prst="line">
            <a:avLst/>
          </a:prstGeom>
          <a:ln w="19050">
            <a:solidFill>
              <a:srgbClr val="BEB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>
            <p:custDataLst>
              <p:tags r:id="rId7"/>
            </p:custDataLst>
          </p:nvPr>
        </p:nvSpPr>
        <p:spPr>
          <a:xfrm>
            <a:off x="7034530" y="3596005"/>
            <a:ext cx="3305810" cy="36957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defRPr/>
            </a:pPr>
            <a:r>
              <a:rPr lang="zh-CN" altLang="en-US" sz="2000" b="1" dirty="0"/>
              <a:t>多写一点小列子来开发自己</a:t>
            </a:r>
            <a:endParaRPr lang="zh-CN" altLang="en-US" sz="2000" b="1" dirty="0"/>
          </a:p>
        </p:txBody>
      </p:sp>
      <p:cxnSp>
        <p:nvCxnSpPr>
          <p:cNvPr id="61" name="直接连接符 60"/>
          <p:cNvCxnSpPr/>
          <p:nvPr>
            <p:custDataLst>
              <p:tags r:id="rId8"/>
            </p:custDataLst>
          </p:nvPr>
        </p:nvCxnSpPr>
        <p:spPr>
          <a:xfrm rot="5460000" flipH="1">
            <a:off x="6839744" y="3664744"/>
            <a:ext cx="0" cy="173038"/>
          </a:xfrm>
          <a:prstGeom prst="line">
            <a:avLst/>
          </a:prstGeom>
          <a:ln w="19050">
            <a:solidFill>
              <a:srgbClr val="BEB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>
            <p:custDataLst>
              <p:tags r:id="rId9"/>
            </p:custDataLst>
          </p:nvPr>
        </p:nvSpPr>
        <p:spPr>
          <a:xfrm>
            <a:off x="3869690" y="5389880"/>
            <a:ext cx="4736465" cy="7080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成在坚持，败在坚持，贵在坚持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文本框 13"/>
          <p:cNvSpPr txBox="1"/>
          <p:nvPr>
            <p:custDataLst>
              <p:tags r:id="rId10"/>
            </p:custDataLst>
          </p:nvPr>
        </p:nvSpPr>
        <p:spPr>
          <a:xfrm>
            <a:off x="4556059" y="1007413"/>
            <a:ext cx="7196695" cy="87085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将来的打算</a:t>
            </a:r>
            <a:endParaRPr lang="zh-CN" altLang="en-US" sz="3600" dirty="0"/>
          </a:p>
        </p:txBody>
      </p:sp>
    </p:spTree>
    <p:custDataLst>
      <p:tags r:id="rId1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2">
                    <a:lumMod val="50000"/>
                  </a:schemeClr>
                </a:solidFill>
                <a:sym typeface="+mn-ea"/>
              </a:rPr>
              <a:t>一起去看“足不出户，选天下房”的项目</a:t>
            </a:r>
            <a:endParaRPr lang="zh-CN" altLang="en-US" sz="3200" dirty="0" smtClean="0">
              <a:solidFill>
                <a:schemeClr val="tx2">
                  <a:lumMod val="50000"/>
                </a:schemeClr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54000" y="1082276"/>
            <a:ext cx="584200" cy="741357"/>
          </a:xfrm>
          <a:prstGeom prst="rect">
            <a:avLst/>
          </a:prstGeom>
          <a:noFill/>
        </p:spPr>
        <p:txBody>
          <a:bodyPr wrap="square" rtlCol="0" anchor="ctr">
            <a:normAutofit fontScale="92500" lnSpcReduction="10000"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600" b="1" dirty="0">
                <a:latin typeface="Arial" panose="020B0604020202020204" pitchFamily="34" charset="0"/>
                <a:ea typeface="微软雅黑" panose="020B0503020204020204" pitchFamily="34" charset="-122"/>
              </a:rPr>
              <a:t>“</a:t>
            </a:r>
            <a:endParaRPr lang="zh-CN" altLang="en-US" sz="36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1061700" y="5837616"/>
            <a:ext cx="584200" cy="741357"/>
          </a:xfrm>
          <a:prstGeom prst="rect">
            <a:avLst/>
          </a:prstGeom>
          <a:noFill/>
        </p:spPr>
        <p:txBody>
          <a:bodyPr wrap="square" rtlCol="0" anchor="ctr">
            <a:normAutofit fontScale="92500" lnSpcReduction="10000"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600" b="1" dirty="0">
                <a:latin typeface="Arial" panose="020B0604020202020204" pitchFamily="34" charset="0"/>
                <a:ea typeface="微软雅黑" panose="020B0503020204020204" pitchFamily="34" charset="-122"/>
              </a:rPr>
              <a:t>”</a:t>
            </a:r>
            <a:endParaRPr lang="zh-CN" altLang="en-US" sz="36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项目简介：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房产营销平台是最大特色即在于“足不出户，选天下房”。不需要从一地赶到另一地选房看房，仅在家里利用互联网，就可了解房地产楼盘项目的规模和环境，进行各种房屋的查询和观看，一个构建完善的房地产网站，购房者所关心的一切重要信息如房屋的外观、房间的布局、周围的社区环境、公园、学校等只要用手指轻轻点击鼠标就一览无余、尽收眼底，在对各种房地产项目进行了全面而审慎的选择、比较后，购房者即可找到符合自己心目中理想需求的房屋，过去十分耗费时间、口舌和精力的选房过程,在网络营销的环境中,变得十分轻松有趣和迅速快捷。</a:t>
            </a:r>
            <a:endParaRPr lang="zh-CN" altLang="en-US" dirty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3304192" y="1907417"/>
            <a:ext cx="5583617" cy="450850"/>
            <a:chOff x="773641" y="1820333"/>
            <a:chExt cx="5583617" cy="450850"/>
          </a:xfrm>
        </p:grpSpPr>
        <p:sp>
          <p:nvSpPr>
            <p:cNvPr id="40" name="椭圆 20"/>
            <p:cNvSpPr/>
            <p:nvPr>
              <p:custDataLst>
                <p:tags r:id="rId2"/>
              </p:custDataLst>
            </p:nvPr>
          </p:nvSpPr>
          <p:spPr>
            <a:xfrm>
              <a:off x="773641" y="1833827"/>
              <a:ext cx="425450" cy="423862"/>
            </a:xfrm>
            <a:custGeom>
              <a:avLst/>
              <a:gdLst/>
              <a:ahLst/>
              <a:cxnLst/>
              <a:rect l="l" t="t" r="r" b="b"/>
              <a:pathLst>
                <a:path w="721662" h="718977">
                  <a:moveTo>
                    <a:pt x="656822" y="405153"/>
                  </a:moveTo>
                  <a:lnTo>
                    <a:pt x="717053" y="405153"/>
                  </a:lnTo>
                  <a:cubicBezTo>
                    <a:pt x="697425" y="572524"/>
                    <a:pt x="561903" y="704007"/>
                    <a:pt x="392694" y="717303"/>
                  </a:cubicBezTo>
                  <a:lnTo>
                    <a:pt x="392694" y="657123"/>
                  </a:lnTo>
                  <a:cubicBezTo>
                    <a:pt x="528616" y="643984"/>
                    <a:pt x="637362" y="539185"/>
                    <a:pt x="656822" y="405153"/>
                  </a:cubicBezTo>
                  <a:close/>
                  <a:moveTo>
                    <a:pt x="4609" y="405153"/>
                  </a:moveTo>
                  <a:lnTo>
                    <a:pt x="64840" y="405153"/>
                  </a:lnTo>
                  <a:cubicBezTo>
                    <a:pt x="85158" y="545087"/>
                    <a:pt x="202798" y="653158"/>
                    <a:pt x="346975" y="658768"/>
                  </a:cubicBezTo>
                  <a:lnTo>
                    <a:pt x="346975" y="718977"/>
                  </a:lnTo>
                  <a:cubicBezTo>
                    <a:pt x="169515" y="713284"/>
                    <a:pt x="24933" y="578458"/>
                    <a:pt x="4609" y="405153"/>
                  </a:cubicBezTo>
                  <a:close/>
                  <a:moveTo>
                    <a:pt x="392694" y="1815"/>
                  </a:moveTo>
                  <a:cubicBezTo>
                    <a:pt x="577134" y="16210"/>
                    <a:pt x="721662" y="170944"/>
                    <a:pt x="721662" y="359434"/>
                  </a:cubicBezTo>
                  <a:lnTo>
                    <a:pt x="661431" y="359434"/>
                  </a:lnTo>
                  <a:cubicBezTo>
                    <a:pt x="661431" y="204235"/>
                    <a:pt x="543816" y="76506"/>
                    <a:pt x="392694" y="62046"/>
                  </a:cubicBezTo>
                  <a:close/>
                  <a:moveTo>
                    <a:pt x="346975" y="0"/>
                  </a:moveTo>
                  <a:lnTo>
                    <a:pt x="346975" y="60231"/>
                  </a:lnTo>
                  <a:cubicBezTo>
                    <a:pt x="187364" y="66415"/>
                    <a:pt x="60231" y="198078"/>
                    <a:pt x="60231" y="359434"/>
                  </a:cubicBezTo>
                  <a:lnTo>
                    <a:pt x="0" y="359434"/>
                  </a:lnTo>
                  <a:cubicBezTo>
                    <a:pt x="0" y="164807"/>
                    <a:pt x="154092" y="6170"/>
                    <a:pt x="346975" y="0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kern="0" dirty="0"/>
                <a:t>1</a:t>
              </a:r>
              <a:endParaRPr lang="zh-CN" altLang="en-US" sz="2400" kern="0" dirty="0"/>
            </a:p>
          </p:txBody>
        </p:sp>
        <p:sp>
          <p:nvSpPr>
            <p:cNvPr id="23" name="文本框 8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40380" y="1820333"/>
              <a:ext cx="5016878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000" dirty="0">
                  <a:latin typeface="+mn-lt"/>
                  <a:ea typeface="+mn-ea"/>
                </a:rPr>
                <a:t>赖美鸿：辅助项目组员开发</a:t>
              </a:r>
              <a:endParaRPr lang="zh-CN" altLang="en-US" sz="2000" dirty="0">
                <a:latin typeface="+mn-lt"/>
                <a:ea typeface="+mn-ea"/>
              </a:endParaRPr>
            </a:p>
          </p:txBody>
        </p:sp>
      </p:grpSp>
      <p:grpSp>
        <p:nvGrpSpPr>
          <p:cNvPr id="3" name="组合 2"/>
          <p:cNvGrpSpPr/>
          <p:nvPr>
            <p:custDataLst>
              <p:tags r:id="rId4"/>
            </p:custDataLst>
          </p:nvPr>
        </p:nvGrpSpPr>
        <p:grpSpPr>
          <a:xfrm>
            <a:off x="3304192" y="2621290"/>
            <a:ext cx="5583617" cy="450850"/>
            <a:chOff x="773641" y="2534206"/>
            <a:chExt cx="5583617" cy="450850"/>
          </a:xfrm>
        </p:grpSpPr>
        <p:sp>
          <p:nvSpPr>
            <p:cNvPr id="56" name="椭圆 20"/>
            <p:cNvSpPr/>
            <p:nvPr>
              <p:custDataLst>
                <p:tags r:id="rId5"/>
              </p:custDataLst>
            </p:nvPr>
          </p:nvSpPr>
          <p:spPr>
            <a:xfrm>
              <a:off x="773641" y="2547700"/>
              <a:ext cx="423862" cy="423862"/>
            </a:xfrm>
            <a:custGeom>
              <a:avLst/>
              <a:gdLst/>
              <a:ahLst/>
              <a:cxnLst/>
              <a:rect l="l" t="t" r="r" b="b"/>
              <a:pathLst>
                <a:path w="721662" h="718977">
                  <a:moveTo>
                    <a:pt x="656822" y="405153"/>
                  </a:moveTo>
                  <a:lnTo>
                    <a:pt x="717053" y="405153"/>
                  </a:lnTo>
                  <a:cubicBezTo>
                    <a:pt x="697425" y="572524"/>
                    <a:pt x="561903" y="704007"/>
                    <a:pt x="392694" y="717303"/>
                  </a:cubicBezTo>
                  <a:lnTo>
                    <a:pt x="392694" y="657123"/>
                  </a:lnTo>
                  <a:cubicBezTo>
                    <a:pt x="528616" y="643984"/>
                    <a:pt x="637362" y="539185"/>
                    <a:pt x="656822" y="405153"/>
                  </a:cubicBezTo>
                  <a:close/>
                  <a:moveTo>
                    <a:pt x="4609" y="405153"/>
                  </a:moveTo>
                  <a:lnTo>
                    <a:pt x="64840" y="405153"/>
                  </a:lnTo>
                  <a:cubicBezTo>
                    <a:pt x="85158" y="545087"/>
                    <a:pt x="202798" y="653158"/>
                    <a:pt x="346975" y="658768"/>
                  </a:cubicBezTo>
                  <a:lnTo>
                    <a:pt x="346975" y="718977"/>
                  </a:lnTo>
                  <a:cubicBezTo>
                    <a:pt x="169515" y="713284"/>
                    <a:pt x="24933" y="578458"/>
                    <a:pt x="4609" y="405153"/>
                  </a:cubicBezTo>
                  <a:close/>
                  <a:moveTo>
                    <a:pt x="392694" y="1815"/>
                  </a:moveTo>
                  <a:cubicBezTo>
                    <a:pt x="577134" y="16210"/>
                    <a:pt x="721662" y="170944"/>
                    <a:pt x="721662" y="359434"/>
                  </a:cubicBezTo>
                  <a:lnTo>
                    <a:pt x="661431" y="359434"/>
                  </a:lnTo>
                  <a:cubicBezTo>
                    <a:pt x="661431" y="204235"/>
                    <a:pt x="543816" y="76506"/>
                    <a:pt x="392694" y="62046"/>
                  </a:cubicBezTo>
                  <a:close/>
                  <a:moveTo>
                    <a:pt x="346975" y="0"/>
                  </a:moveTo>
                  <a:lnTo>
                    <a:pt x="346975" y="60231"/>
                  </a:lnTo>
                  <a:cubicBezTo>
                    <a:pt x="187364" y="66415"/>
                    <a:pt x="60231" y="198078"/>
                    <a:pt x="60231" y="359434"/>
                  </a:cubicBezTo>
                  <a:lnTo>
                    <a:pt x="0" y="359434"/>
                  </a:lnTo>
                  <a:cubicBezTo>
                    <a:pt x="0" y="164807"/>
                    <a:pt x="154092" y="6170"/>
                    <a:pt x="346975" y="0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kern="0" dirty="0"/>
                <a:t>2</a:t>
              </a:r>
              <a:endParaRPr lang="zh-CN" altLang="en-US" sz="2400" kern="0" dirty="0"/>
            </a:p>
          </p:txBody>
        </p:sp>
        <p:sp>
          <p:nvSpPr>
            <p:cNvPr id="24" name="文本框 85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340379" y="2534206"/>
              <a:ext cx="5016879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000" dirty="0">
                  <a:latin typeface="+mn-lt"/>
                  <a:ea typeface="+mn-ea"/>
                </a:rPr>
                <a:t>叶小鹏：员工模块</a:t>
              </a:r>
              <a:endParaRPr lang="zh-CN" altLang="en-US" sz="2000" dirty="0">
                <a:latin typeface="+mn-lt"/>
                <a:ea typeface="+mn-ea"/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7"/>
            </p:custDataLst>
          </p:nvPr>
        </p:nvGrpSpPr>
        <p:grpSpPr>
          <a:xfrm>
            <a:off x="3304192" y="3335163"/>
            <a:ext cx="5583617" cy="450850"/>
            <a:chOff x="773641" y="3248079"/>
            <a:chExt cx="5583617" cy="450850"/>
          </a:xfrm>
        </p:grpSpPr>
        <p:sp>
          <p:nvSpPr>
            <p:cNvPr id="55" name="椭圆 20"/>
            <p:cNvSpPr/>
            <p:nvPr>
              <p:custDataLst>
                <p:tags r:id="rId8"/>
              </p:custDataLst>
            </p:nvPr>
          </p:nvSpPr>
          <p:spPr>
            <a:xfrm>
              <a:off x="773641" y="3261573"/>
              <a:ext cx="425450" cy="423862"/>
            </a:xfrm>
            <a:custGeom>
              <a:avLst/>
              <a:gdLst/>
              <a:ahLst/>
              <a:cxnLst/>
              <a:rect l="l" t="t" r="r" b="b"/>
              <a:pathLst>
                <a:path w="721662" h="718977">
                  <a:moveTo>
                    <a:pt x="656822" y="405153"/>
                  </a:moveTo>
                  <a:lnTo>
                    <a:pt x="717053" y="405153"/>
                  </a:lnTo>
                  <a:cubicBezTo>
                    <a:pt x="697425" y="572524"/>
                    <a:pt x="561903" y="704007"/>
                    <a:pt x="392694" y="717303"/>
                  </a:cubicBezTo>
                  <a:lnTo>
                    <a:pt x="392694" y="657123"/>
                  </a:lnTo>
                  <a:cubicBezTo>
                    <a:pt x="528616" y="643984"/>
                    <a:pt x="637362" y="539185"/>
                    <a:pt x="656822" y="405153"/>
                  </a:cubicBezTo>
                  <a:close/>
                  <a:moveTo>
                    <a:pt x="4609" y="405153"/>
                  </a:moveTo>
                  <a:lnTo>
                    <a:pt x="64840" y="405153"/>
                  </a:lnTo>
                  <a:cubicBezTo>
                    <a:pt x="85158" y="545087"/>
                    <a:pt x="202798" y="653158"/>
                    <a:pt x="346975" y="658768"/>
                  </a:cubicBezTo>
                  <a:lnTo>
                    <a:pt x="346975" y="718977"/>
                  </a:lnTo>
                  <a:cubicBezTo>
                    <a:pt x="169515" y="713284"/>
                    <a:pt x="24933" y="578458"/>
                    <a:pt x="4609" y="405153"/>
                  </a:cubicBezTo>
                  <a:close/>
                  <a:moveTo>
                    <a:pt x="392694" y="1815"/>
                  </a:moveTo>
                  <a:cubicBezTo>
                    <a:pt x="577134" y="16210"/>
                    <a:pt x="721662" y="170944"/>
                    <a:pt x="721662" y="359434"/>
                  </a:cubicBezTo>
                  <a:lnTo>
                    <a:pt x="661431" y="359434"/>
                  </a:lnTo>
                  <a:cubicBezTo>
                    <a:pt x="661431" y="204235"/>
                    <a:pt x="543816" y="76506"/>
                    <a:pt x="392694" y="62046"/>
                  </a:cubicBezTo>
                  <a:close/>
                  <a:moveTo>
                    <a:pt x="346975" y="0"/>
                  </a:moveTo>
                  <a:lnTo>
                    <a:pt x="346975" y="60231"/>
                  </a:lnTo>
                  <a:cubicBezTo>
                    <a:pt x="187364" y="66415"/>
                    <a:pt x="60231" y="198078"/>
                    <a:pt x="60231" y="359434"/>
                  </a:cubicBezTo>
                  <a:lnTo>
                    <a:pt x="0" y="359434"/>
                  </a:lnTo>
                  <a:cubicBezTo>
                    <a:pt x="0" y="164807"/>
                    <a:pt x="154092" y="6170"/>
                    <a:pt x="346975" y="0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kern="0" dirty="0"/>
                <a:t>3</a:t>
              </a:r>
              <a:endParaRPr lang="zh-CN" altLang="en-US" sz="2400" kern="0" dirty="0"/>
            </a:p>
          </p:txBody>
        </p:sp>
        <p:sp>
          <p:nvSpPr>
            <p:cNvPr id="25" name="文本框 85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340379" y="3248079"/>
              <a:ext cx="5016879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000" dirty="0">
                  <a:latin typeface="+mn-lt"/>
                  <a:ea typeface="+mn-ea"/>
                </a:rPr>
                <a:t>谢东萍：经销商模块</a:t>
              </a:r>
              <a:endParaRPr lang="zh-CN" altLang="en-US" sz="2000" dirty="0">
                <a:latin typeface="+mn-lt"/>
                <a:ea typeface="+mn-ea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10"/>
            </p:custDataLst>
          </p:nvPr>
        </p:nvGrpSpPr>
        <p:grpSpPr>
          <a:xfrm>
            <a:off x="3304192" y="4049671"/>
            <a:ext cx="5583617" cy="450850"/>
            <a:chOff x="773641" y="3962587"/>
            <a:chExt cx="5583617" cy="450850"/>
          </a:xfrm>
        </p:grpSpPr>
        <p:sp>
          <p:nvSpPr>
            <p:cNvPr id="58" name="椭圆 20"/>
            <p:cNvSpPr/>
            <p:nvPr>
              <p:custDataLst>
                <p:tags r:id="rId11"/>
              </p:custDataLst>
            </p:nvPr>
          </p:nvSpPr>
          <p:spPr>
            <a:xfrm>
              <a:off x="773641" y="3975446"/>
              <a:ext cx="423862" cy="423862"/>
            </a:xfrm>
            <a:custGeom>
              <a:avLst/>
              <a:gdLst/>
              <a:ahLst/>
              <a:cxnLst/>
              <a:rect l="l" t="t" r="r" b="b"/>
              <a:pathLst>
                <a:path w="721662" h="718977">
                  <a:moveTo>
                    <a:pt x="656822" y="405153"/>
                  </a:moveTo>
                  <a:lnTo>
                    <a:pt x="717053" y="405153"/>
                  </a:lnTo>
                  <a:cubicBezTo>
                    <a:pt x="697425" y="572524"/>
                    <a:pt x="561903" y="704007"/>
                    <a:pt x="392694" y="717303"/>
                  </a:cubicBezTo>
                  <a:lnTo>
                    <a:pt x="392694" y="657123"/>
                  </a:lnTo>
                  <a:cubicBezTo>
                    <a:pt x="528616" y="643984"/>
                    <a:pt x="637362" y="539185"/>
                    <a:pt x="656822" y="405153"/>
                  </a:cubicBezTo>
                  <a:close/>
                  <a:moveTo>
                    <a:pt x="4609" y="405153"/>
                  </a:moveTo>
                  <a:lnTo>
                    <a:pt x="64840" y="405153"/>
                  </a:lnTo>
                  <a:cubicBezTo>
                    <a:pt x="85158" y="545087"/>
                    <a:pt x="202798" y="653158"/>
                    <a:pt x="346975" y="658768"/>
                  </a:cubicBezTo>
                  <a:lnTo>
                    <a:pt x="346975" y="718977"/>
                  </a:lnTo>
                  <a:cubicBezTo>
                    <a:pt x="169515" y="713284"/>
                    <a:pt x="24933" y="578458"/>
                    <a:pt x="4609" y="405153"/>
                  </a:cubicBezTo>
                  <a:close/>
                  <a:moveTo>
                    <a:pt x="392694" y="1815"/>
                  </a:moveTo>
                  <a:cubicBezTo>
                    <a:pt x="577134" y="16210"/>
                    <a:pt x="721662" y="170944"/>
                    <a:pt x="721662" y="359434"/>
                  </a:cubicBezTo>
                  <a:lnTo>
                    <a:pt x="661431" y="359434"/>
                  </a:lnTo>
                  <a:cubicBezTo>
                    <a:pt x="661431" y="204235"/>
                    <a:pt x="543816" y="76506"/>
                    <a:pt x="392694" y="62046"/>
                  </a:cubicBezTo>
                  <a:close/>
                  <a:moveTo>
                    <a:pt x="346975" y="0"/>
                  </a:moveTo>
                  <a:lnTo>
                    <a:pt x="346975" y="60231"/>
                  </a:lnTo>
                  <a:cubicBezTo>
                    <a:pt x="187364" y="66415"/>
                    <a:pt x="60231" y="198078"/>
                    <a:pt x="60231" y="359434"/>
                  </a:cubicBezTo>
                  <a:lnTo>
                    <a:pt x="0" y="359434"/>
                  </a:lnTo>
                  <a:cubicBezTo>
                    <a:pt x="0" y="164807"/>
                    <a:pt x="154092" y="6170"/>
                    <a:pt x="346975" y="0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kern="0" dirty="0"/>
                <a:t>4</a:t>
              </a:r>
              <a:endParaRPr lang="zh-CN" altLang="en-US" sz="2400" kern="0" dirty="0"/>
            </a:p>
          </p:txBody>
        </p:sp>
        <p:sp>
          <p:nvSpPr>
            <p:cNvPr id="26" name="文本框 85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340379" y="3962587"/>
              <a:ext cx="5016879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000" dirty="0">
                  <a:latin typeface="+mn-lt"/>
                  <a:ea typeface="+mn-ea"/>
                </a:rPr>
                <a:t>张齐敏：用户模块</a:t>
              </a:r>
              <a:endParaRPr lang="zh-CN" altLang="en-US" sz="2000" dirty="0">
                <a:latin typeface="+mn-lt"/>
                <a:ea typeface="+mn-ea"/>
              </a:endParaRPr>
            </a:p>
          </p:txBody>
        </p:sp>
      </p:grpSp>
      <p:grpSp>
        <p:nvGrpSpPr>
          <p:cNvPr id="6" name="组合 5"/>
          <p:cNvGrpSpPr/>
          <p:nvPr>
            <p:custDataLst>
              <p:tags r:id="rId13"/>
            </p:custDataLst>
          </p:nvPr>
        </p:nvGrpSpPr>
        <p:grpSpPr>
          <a:xfrm>
            <a:off x="3304192" y="4762909"/>
            <a:ext cx="5583617" cy="450850"/>
            <a:chOff x="773641" y="4675825"/>
            <a:chExt cx="5583617" cy="450850"/>
          </a:xfrm>
        </p:grpSpPr>
        <p:sp>
          <p:nvSpPr>
            <p:cNvPr id="57" name="椭圆 20"/>
            <p:cNvSpPr/>
            <p:nvPr>
              <p:custDataLst>
                <p:tags r:id="rId14"/>
              </p:custDataLst>
            </p:nvPr>
          </p:nvSpPr>
          <p:spPr>
            <a:xfrm>
              <a:off x="773641" y="4689319"/>
              <a:ext cx="423863" cy="423862"/>
            </a:xfrm>
            <a:custGeom>
              <a:avLst/>
              <a:gdLst/>
              <a:ahLst/>
              <a:cxnLst/>
              <a:rect l="l" t="t" r="r" b="b"/>
              <a:pathLst>
                <a:path w="721662" h="718977">
                  <a:moveTo>
                    <a:pt x="656822" y="405153"/>
                  </a:moveTo>
                  <a:lnTo>
                    <a:pt x="717053" y="405153"/>
                  </a:lnTo>
                  <a:cubicBezTo>
                    <a:pt x="697425" y="572524"/>
                    <a:pt x="561903" y="704007"/>
                    <a:pt x="392694" y="717303"/>
                  </a:cubicBezTo>
                  <a:lnTo>
                    <a:pt x="392694" y="657123"/>
                  </a:lnTo>
                  <a:cubicBezTo>
                    <a:pt x="528616" y="643984"/>
                    <a:pt x="637362" y="539185"/>
                    <a:pt x="656822" y="405153"/>
                  </a:cubicBezTo>
                  <a:close/>
                  <a:moveTo>
                    <a:pt x="4609" y="405153"/>
                  </a:moveTo>
                  <a:lnTo>
                    <a:pt x="64840" y="405153"/>
                  </a:lnTo>
                  <a:cubicBezTo>
                    <a:pt x="85158" y="545087"/>
                    <a:pt x="202798" y="653158"/>
                    <a:pt x="346975" y="658768"/>
                  </a:cubicBezTo>
                  <a:lnTo>
                    <a:pt x="346975" y="718977"/>
                  </a:lnTo>
                  <a:cubicBezTo>
                    <a:pt x="169515" y="713284"/>
                    <a:pt x="24933" y="578458"/>
                    <a:pt x="4609" y="405153"/>
                  </a:cubicBezTo>
                  <a:close/>
                  <a:moveTo>
                    <a:pt x="392694" y="1815"/>
                  </a:moveTo>
                  <a:cubicBezTo>
                    <a:pt x="577134" y="16210"/>
                    <a:pt x="721662" y="170944"/>
                    <a:pt x="721662" y="359434"/>
                  </a:cubicBezTo>
                  <a:lnTo>
                    <a:pt x="661431" y="359434"/>
                  </a:lnTo>
                  <a:cubicBezTo>
                    <a:pt x="661431" y="204235"/>
                    <a:pt x="543816" y="76506"/>
                    <a:pt x="392694" y="62046"/>
                  </a:cubicBezTo>
                  <a:close/>
                  <a:moveTo>
                    <a:pt x="346975" y="0"/>
                  </a:moveTo>
                  <a:lnTo>
                    <a:pt x="346975" y="60231"/>
                  </a:lnTo>
                  <a:cubicBezTo>
                    <a:pt x="187364" y="66415"/>
                    <a:pt x="60231" y="198078"/>
                    <a:pt x="60231" y="359434"/>
                  </a:cubicBezTo>
                  <a:lnTo>
                    <a:pt x="0" y="359434"/>
                  </a:lnTo>
                  <a:cubicBezTo>
                    <a:pt x="0" y="164807"/>
                    <a:pt x="154092" y="6170"/>
                    <a:pt x="346975" y="0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kern="0" dirty="0"/>
                <a:t>5</a:t>
              </a:r>
              <a:endParaRPr lang="zh-CN" altLang="en-US" sz="2400" kern="0" dirty="0"/>
            </a:p>
          </p:txBody>
        </p:sp>
        <p:sp>
          <p:nvSpPr>
            <p:cNvPr id="27" name="文本框 85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340379" y="4675825"/>
              <a:ext cx="5016879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000" dirty="0">
                  <a:latin typeface="+mn-lt"/>
                  <a:ea typeface="+mn-ea"/>
                </a:rPr>
                <a:t>刘铭旺：管理员模块</a:t>
              </a:r>
              <a:endParaRPr lang="zh-CN" altLang="en-US" sz="2000" dirty="0">
                <a:latin typeface="+mn-lt"/>
                <a:ea typeface="+mn-ea"/>
              </a:endParaRPr>
            </a:p>
          </p:txBody>
        </p:sp>
      </p:grpSp>
      <p:grpSp>
        <p:nvGrpSpPr>
          <p:cNvPr id="7" name="组合 6"/>
          <p:cNvGrpSpPr/>
          <p:nvPr>
            <p:custDataLst>
              <p:tags r:id="rId16"/>
            </p:custDataLst>
          </p:nvPr>
        </p:nvGrpSpPr>
        <p:grpSpPr>
          <a:xfrm>
            <a:off x="3304192" y="5476780"/>
            <a:ext cx="5583617" cy="450850"/>
            <a:chOff x="773641" y="5389696"/>
            <a:chExt cx="5583617" cy="450850"/>
          </a:xfrm>
        </p:grpSpPr>
        <p:sp>
          <p:nvSpPr>
            <p:cNvPr id="59" name="椭圆 20"/>
            <p:cNvSpPr/>
            <p:nvPr>
              <p:custDataLst>
                <p:tags r:id="rId17"/>
              </p:custDataLst>
            </p:nvPr>
          </p:nvSpPr>
          <p:spPr>
            <a:xfrm>
              <a:off x="773641" y="5403190"/>
              <a:ext cx="425450" cy="423862"/>
            </a:xfrm>
            <a:custGeom>
              <a:avLst/>
              <a:gdLst/>
              <a:ahLst/>
              <a:cxnLst/>
              <a:rect l="l" t="t" r="r" b="b"/>
              <a:pathLst>
                <a:path w="721662" h="718977">
                  <a:moveTo>
                    <a:pt x="656822" y="405153"/>
                  </a:moveTo>
                  <a:lnTo>
                    <a:pt x="717053" y="405153"/>
                  </a:lnTo>
                  <a:cubicBezTo>
                    <a:pt x="697425" y="572524"/>
                    <a:pt x="561903" y="704007"/>
                    <a:pt x="392694" y="717303"/>
                  </a:cubicBezTo>
                  <a:lnTo>
                    <a:pt x="392694" y="657123"/>
                  </a:lnTo>
                  <a:cubicBezTo>
                    <a:pt x="528616" y="643984"/>
                    <a:pt x="637362" y="539185"/>
                    <a:pt x="656822" y="405153"/>
                  </a:cubicBezTo>
                  <a:close/>
                  <a:moveTo>
                    <a:pt x="4609" y="405153"/>
                  </a:moveTo>
                  <a:lnTo>
                    <a:pt x="64840" y="405153"/>
                  </a:lnTo>
                  <a:cubicBezTo>
                    <a:pt x="85158" y="545087"/>
                    <a:pt x="202798" y="653158"/>
                    <a:pt x="346975" y="658768"/>
                  </a:cubicBezTo>
                  <a:lnTo>
                    <a:pt x="346975" y="718977"/>
                  </a:lnTo>
                  <a:cubicBezTo>
                    <a:pt x="169515" y="713284"/>
                    <a:pt x="24933" y="578458"/>
                    <a:pt x="4609" y="405153"/>
                  </a:cubicBezTo>
                  <a:close/>
                  <a:moveTo>
                    <a:pt x="392694" y="1815"/>
                  </a:moveTo>
                  <a:cubicBezTo>
                    <a:pt x="577134" y="16210"/>
                    <a:pt x="721662" y="170944"/>
                    <a:pt x="721662" y="359434"/>
                  </a:cubicBezTo>
                  <a:lnTo>
                    <a:pt x="661431" y="359434"/>
                  </a:lnTo>
                  <a:cubicBezTo>
                    <a:pt x="661431" y="204235"/>
                    <a:pt x="543816" y="76506"/>
                    <a:pt x="392694" y="62046"/>
                  </a:cubicBezTo>
                  <a:close/>
                  <a:moveTo>
                    <a:pt x="346975" y="0"/>
                  </a:moveTo>
                  <a:lnTo>
                    <a:pt x="346975" y="60231"/>
                  </a:lnTo>
                  <a:cubicBezTo>
                    <a:pt x="187364" y="66415"/>
                    <a:pt x="60231" y="198078"/>
                    <a:pt x="60231" y="359434"/>
                  </a:cubicBezTo>
                  <a:lnTo>
                    <a:pt x="0" y="359434"/>
                  </a:lnTo>
                  <a:cubicBezTo>
                    <a:pt x="0" y="164807"/>
                    <a:pt x="154092" y="6170"/>
                    <a:pt x="346975" y="0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kern="0" dirty="0"/>
                <a:t>6</a:t>
              </a:r>
              <a:endParaRPr lang="zh-CN" altLang="en-US" sz="2400" kern="0" dirty="0"/>
            </a:p>
          </p:txBody>
        </p:sp>
        <p:sp>
          <p:nvSpPr>
            <p:cNvPr id="28" name="文本框 85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340379" y="5389696"/>
              <a:ext cx="5016879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000" dirty="0">
                  <a:latin typeface="+mn-lt"/>
                  <a:ea typeface="+mn-ea"/>
                </a:rPr>
                <a:t>陈春发：经销商模块</a:t>
              </a:r>
              <a:endParaRPr lang="en-US" altLang="zh-CN" sz="2000" dirty="0">
                <a:latin typeface="+mn-lt"/>
                <a:ea typeface="+mn-ea"/>
              </a:endParaRPr>
            </a:p>
          </p:txBody>
        </p:sp>
      </p:grpSp>
      <p:sp>
        <p:nvSpPr>
          <p:cNvPr id="21" name="文本框 20"/>
          <p:cNvSpPr txBox="1"/>
          <p:nvPr>
            <p:custDataLst>
              <p:tags r:id="rId19"/>
            </p:custDataLst>
          </p:nvPr>
        </p:nvSpPr>
        <p:spPr>
          <a:xfrm>
            <a:off x="3870934" y="420190"/>
            <a:ext cx="3989123" cy="794654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4000" b="1" spc="40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项目分工</a:t>
            </a:r>
            <a:endParaRPr lang="zh-CN" altLang="en-US" sz="4000" b="1" spc="40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2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23290" y="365125"/>
            <a:ext cx="10515600" cy="91824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所运用到的技术</a:t>
            </a:r>
            <a:endParaRPr lang="zh-CN" altLang="en-US" sz="4000" dirty="0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5791872" y="5901785"/>
            <a:ext cx="778933" cy="741357"/>
          </a:xfrm>
          <a:prstGeom prst="rect">
            <a:avLst/>
          </a:prstGeom>
          <a:noFill/>
        </p:spPr>
        <p:txBody>
          <a:bodyPr wrap="square" rtlCol="0" anchor="ctr">
            <a:normAutofit fontScale="92500" lnSpcReduction="10000"/>
          </a:bodyPr>
          <a:lstStyle/>
          <a:p>
            <a:pPr algn="ctr">
              <a:lnSpc>
                <a:spcPct val="130000"/>
              </a:lnSpc>
            </a:pPr>
            <a:endParaRPr lang="zh-CN" altLang="en-US" sz="36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5240626" y="1283368"/>
            <a:ext cx="778933" cy="741357"/>
          </a:xfrm>
          <a:prstGeom prst="rect">
            <a:avLst/>
          </a:prstGeom>
          <a:noFill/>
        </p:spPr>
        <p:txBody>
          <a:bodyPr wrap="square" rtlCol="0" anchor="ctr">
            <a:normAutofit fontScale="92500" lnSpcReduction="10000"/>
          </a:bodyPr>
          <a:lstStyle/>
          <a:p>
            <a:pPr algn="ctr">
              <a:lnSpc>
                <a:spcPct val="130000"/>
              </a:lnSpc>
            </a:pPr>
            <a:endParaRPr lang="zh-CN" altLang="en-US" sz="36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11172880" y="5901785"/>
            <a:ext cx="778933" cy="741357"/>
          </a:xfrm>
          <a:prstGeom prst="rect">
            <a:avLst/>
          </a:prstGeom>
          <a:noFill/>
        </p:spPr>
        <p:txBody>
          <a:bodyPr wrap="square" rtlCol="0" anchor="ctr">
            <a:normAutofit fontScale="92500" lnSpcReduction="10000"/>
          </a:bodyPr>
          <a:lstStyle/>
          <a:p>
            <a:pPr algn="ctr">
              <a:lnSpc>
                <a:spcPct val="130000"/>
              </a:lnSpc>
            </a:pPr>
            <a:endParaRPr lang="zh-CN" altLang="en-US" sz="36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/>
          <p:nvPr>
            <p:ph sz="half" idx="1"/>
          </p:nvPr>
        </p:nvSpPr>
        <p:spPr>
          <a:xfrm>
            <a:off x="3505200" y="169044"/>
            <a:ext cx="5181600" cy="4604084"/>
          </a:xfrm>
        </p:spPr>
        <p:txBody>
          <a:bodyPr>
            <a:noAutofit/>
          </a:bodyPr>
          <a:p>
            <a:pPr marL="2286000" lvl="5" indent="0">
              <a:buNone/>
            </a:pPr>
            <a:endParaRPr lang="zh-CN" altLang="en-US" sz="3200" b="1"/>
          </a:p>
          <a:p>
            <a:pPr lvl="5"/>
            <a:r>
              <a:rPr lang="zh-CN" altLang="en-US" sz="3200" b="1"/>
              <a:t>百度地图</a:t>
            </a:r>
            <a:endParaRPr lang="zh-CN" altLang="en-US" sz="3200" b="1"/>
          </a:p>
          <a:p>
            <a:pPr lvl="5"/>
            <a:r>
              <a:rPr lang="zh-CN" altLang="en-US" sz="3200" b="1"/>
              <a:t>秒嘀</a:t>
            </a:r>
            <a:endParaRPr lang="zh-CN" altLang="en-US" sz="3200" b="1"/>
          </a:p>
          <a:p>
            <a:pPr lvl="5"/>
            <a:r>
              <a:rPr lang="en-US" altLang="zh-CN" sz="3200" b="1"/>
              <a:t>Struts</a:t>
            </a:r>
            <a:endParaRPr lang="en-US" altLang="zh-CN" sz="3200" b="1"/>
          </a:p>
          <a:p>
            <a:pPr lvl="5"/>
            <a:r>
              <a:rPr lang="en-US" altLang="zh-CN" sz="3200" b="1"/>
              <a:t>Spring</a:t>
            </a:r>
            <a:endParaRPr lang="en-US" altLang="zh-CN" sz="3200" b="1"/>
          </a:p>
          <a:p>
            <a:pPr lvl="5"/>
            <a:r>
              <a:rPr lang="en-US" altLang="zh-CN" sz="3200" b="1"/>
              <a:t>Hibernate</a:t>
            </a:r>
            <a:endParaRPr lang="en-US" altLang="zh-CN" sz="3200" b="1"/>
          </a:p>
          <a:p>
            <a:pPr lvl="5"/>
            <a:r>
              <a:rPr lang="en-US" altLang="zh-CN" sz="3200" b="1"/>
              <a:t>Mysql</a:t>
            </a:r>
            <a:endParaRPr lang="en-US" altLang="zh-CN" sz="3200" b="1"/>
          </a:p>
          <a:p>
            <a:pPr lvl="5"/>
            <a:r>
              <a:rPr lang="en-US" altLang="zh-CN" sz="3200" b="1"/>
              <a:t>HighCharts</a:t>
            </a:r>
            <a:endParaRPr lang="en-US" altLang="zh-CN" sz="3200" b="1"/>
          </a:p>
          <a:p>
            <a:pPr lvl="5"/>
            <a:r>
              <a:rPr lang="en-US" altLang="zh-CN" sz="3200" b="1"/>
              <a:t>JQuery</a:t>
            </a:r>
            <a:endParaRPr lang="en-US" altLang="zh-CN" sz="3200" b="1"/>
          </a:p>
          <a:p>
            <a:pPr lvl="5"/>
            <a:r>
              <a:rPr lang="en-US" altLang="zh-CN" sz="3200" b="1"/>
              <a:t>Bootstrap</a:t>
            </a:r>
            <a:endParaRPr lang="en-US" altLang="zh-CN" sz="3200" b="1"/>
          </a:p>
          <a:p>
            <a:pPr lvl="5"/>
            <a:r>
              <a:rPr lang="en-US" altLang="zh-CN" sz="3200" b="1"/>
              <a:t>Easyui</a:t>
            </a:r>
            <a:endParaRPr lang="en-US" altLang="zh-CN" sz="3200" b="1"/>
          </a:p>
          <a:p>
            <a:pPr lvl="5"/>
            <a:r>
              <a:rPr lang="en-US" altLang="zh-CN" sz="3200" b="1"/>
              <a:t>SVN</a:t>
            </a:r>
            <a:endParaRPr lang="zh-CN" altLang="en-US" sz="3200" b="1"/>
          </a:p>
          <a:p>
            <a:pPr lvl="5"/>
            <a:r>
              <a:rPr lang="en-US" altLang="zh-CN" sz="3200" b="1"/>
              <a:t>Maven</a:t>
            </a:r>
            <a:endParaRPr lang="en-US" altLang="zh-CN" sz="3200" b="1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378906" y="-54134"/>
            <a:ext cx="41652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chemeClr val="accent1"/>
                </a:solidFill>
              </a:rPr>
              <a:t>整体架构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grpSp>
        <p:nvGrpSpPr>
          <p:cNvPr id="92" name="组合 91"/>
          <p:cNvGrpSpPr/>
          <p:nvPr>
            <p:custDataLst>
              <p:tags r:id="rId2"/>
            </p:custDataLst>
          </p:nvPr>
        </p:nvGrpSpPr>
        <p:grpSpPr>
          <a:xfrm>
            <a:off x="1912620" y="454856"/>
            <a:ext cx="8366760" cy="5948288"/>
            <a:chOff x="0" y="0"/>
            <a:chExt cx="3245228" cy="2307500"/>
          </a:xfrm>
        </p:grpSpPr>
        <p:sp>
          <p:nvSpPr>
            <p:cNvPr id="93" name="梯形 92"/>
            <p:cNvSpPr/>
            <p:nvPr>
              <p:custDataLst>
                <p:tags r:id="rId3"/>
              </p:custDataLst>
            </p:nvPr>
          </p:nvSpPr>
          <p:spPr>
            <a:xfrm rot="16200000">
              <a:off x="-25810" y="1134473"/>
              <a:ext cx="450876" cy="127258"/>
            </a:xfrm>
            <a:prstGeom prst="trapezoid">
              <a:avLst>
                <a:gd name="adj" fmla="val 24492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endParaRPr lang="zh-CN" altLang="en-US" sz="2000"/>
            </a:p>
          </p:txBody>
        </p:sp>
        <p:pic>
          <p:nvPicPr>
            <p:cNvPr id="94" name="图片 93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 rotWithShape="1">
            <a:blip r:embed="rId5"/>
            <a:srcRect l="79164" t="15523" b="15959"/>
            <a:stretch>
              <a:fillRect/>
            </a:stretch>
          </p:blipFill>
          <p:spPr>
            <a:xfrm rot="10800000">
              <a:off x="127211" y="896414"/>
              <a:ext cx="134316" cy="603375"/>
            </a:xfrm>
            <a:prstGeom prst="rect">
              <a:avLst/>
            </a:prstGeom>
          </p:spPr>
        </p:pic>
        <p:sp>
          <p:nvSpPr>
            <p:cNvPr id="95" name="任意多边形 94"/>
            <p:cNvSpPr/>
            <p:nvPr>
              <p:custDataLst>
                <p:tags r:id="rId6"/>
              </p:custDataLst>
            </p:nvPr>
          </p:nvSpPr>
          <p:spPr>
            <a:xfrm>
              <a:off x="135998" y="1004505"/>
              <a:ext cx="911941" cy="387193"/>
            </a:xfrm>
            <a:custGeom>
              <a:avLst/>
              <a:gdLst>
                <a:gd name="connsiteX0" fmla="*/ 0 w 2598058"/>
                <a:gd name="connsiteY0" fmla="*/ 0 h 1103086"/>
                <a:gd name="connsiteX1" fmla="*/ 2046515 w 2598058"/>
                <a:gd name="connsiteY1" fmla="*/ 0 h 1103086"/>
                <a:gd name="connsiteX2" fmla="*/ 2598058 w 2598058"/>
                <a:gd name="connsiteY2" fmla="*/ 551543 h 1103086"/>
                <a:gd name="connsiteX3" fmla="*/ 2046515 w 2598058"/>
                <a:gd name="connsiteY3" fmla="*/ 1103086 h 1103086"/>
                <a:gd name="connsiteX4" fmla="*/ 0 w 2598058"/>
                <a:gd name="connsiteY4" fmla="*/ 1103086 h 1103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8058" h="1103086">
                  <a:moveTo>
                    <a:pt x="0" y="0"/>
                  </a:moveTo>
                  <a:lnTo>
                    <a:pt x="2046515" y="0"/>
                  </a:lnTo>
                  <a:cubicBezTo>
                    <a:pt x="2351124" y="0"/>
                    <a:pt x="2598058" y="246934"/>
                    <a:pt x="2598058" y="551543"/>
                  </a:cubicBezTo>
                  <a:cubicBezTo>
                    <a:pt x="2598058" y="856152"/>
                    <a:pt x="2351124" y="1103086"/>
                    <a:pt x="2046515" y="1103086"/>
                  </a:cubicBezTo>
                  <a:lnTo>
                    <a:pt x="0" y="1103086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rtlCol="0" anchor="ctr"/>
            <a:p>
              <a:endParaRPr lang="zh-CN" altLang="en-US" sz="2000"/>
            </a:p>
          </p:txBody>
        </p:sp>
        <p:sp>
          <p:nvSpPr>
            <p:cNvPr id="96" name="任意多边形 95"/>
            <p:cNvSpPr/>
            <p:nvPr>
              <p:custDataLst>
                <p:tags r:id="rId7"/>
              </p:custDataLst>
            </p:nvPr>
          </p:nvSpPr>
          <p:spPr>
            <a:xfrm>
              <a:off x="263228" y="1029921"/>
              <a:ext cx="862269" cy="336360"/>
            </a:xfrm>
            <a:custGeom>
              <a:avLst/>
              <a:gdLst>
                <a:gd name="connsiteX0" fmla="*/ 0 w 2598058"/>
                <a:gd name="connsiteY0" fmla="*/ 0 h 1103086"/>
                <a:gd name="connsiteX1" fmla="*/ 2046515 w 2598058"/>
                <a:gd name="connsiteY1" fmla="*/ 0 h 1103086"/>
                <a:gd name="connsiteX2" fmla="*/ 2598058 w 2598058"/>
                <a:gd name="connsiteY2" fmla="*/ 551543 h 1103086"/>
                <a:gd name="connsiteX3" fmla="*/ 2046515 w 2598058"/>
                <a:gd name="connsiteY3" fmla="*/ 1103086 h 1103086"/>
                <a:gd name="connsiteX4" fmla="*/ 0 w 2598058"/>
                <a:gd name="connsiteY4" fmla="*/ 1103086 h 1103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8058" h="1103086">
                  <a:moveTo>
                    <a:pt x="0" y="0"/>
                  </a:moveTo>
                  <a:lnTo>
                    <a:pt x="2046515" y="0"/>
                  </a:lnTo>
                  <a:cubicBezTo>
                    <a:pt x="2351124" y="0"/>
                    <a:pt x="2598058" y="246934"/>
                    <a:pt x="2598058" y="551543"/>
                  </a:cubicBezTo>
                  <a:cubicBezTo>
                    <a:pt x="2598058" y="856152"/>
                    <a:pt x="2351124" y="1103086"/>
                    <a:pt x="2046515" y="1103086"/>
                  </a:cubicBezTo>
                  <a:lnTo>
                    <a:pt x="0" y="1103086"/>
                  </a:lnTo>
                  <a:close/>
                </a:path>
              </a:pathLst>
            </a:custGeom>
            <a:gradFill>
              <a:gsLst>
                <a:gs pos="0">
                  <a:srgbClr val="F07780"/>
                </a:gs>
                <a:gs pos="100000">
                  <a:srgbClr val="CD9DB9"/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>
              <a:noAutofit/>
            </a:bodyPr>
            <a:p>
              <a:pPr algn="ctr">
                <a:lnSpc>
                  <a:spcPct val="80000"/>
                </a:lnSpc>
                <a:spcAft>
                  <a:spcPts val="0"/>
                </a:spcAft>
              </a:pPr>
              <a:r>
                <a:rPr lang="zh-CN" sz="2000" dirty="0">
                  <a:solidFill>
                    <a:srgbClr val="FFFFFF"/>
                  </a:solidFill>
                  <a:effectLst/>
                </a:rPr>
                <a:t>房产营销平台</a:t>
              </a:r>
              <a:endParaRPr lang="zh-CN" sz="2000" dirty="0">
                <a:solidFill>
                  <a:srgbClr val="FFFFFF"/>
                </a:solidFill>
                <a:effectLst/>
              </a:endParaRPr>
            </a:p>
          </p:txBody>
        </p:sp>
        <p:sp>
          <p:nvSpPr>
            <p:cNvPr id="97" name="直角三角形 96"/>
            <p:cNvSpPr/>
            <p:nvPr>
              <p:custDataLst>
                <p:tags r:id="rId8"/>
              </p:custDataLst>
            </p:nvPr>
          </p:nvSpPr>
          <p:spPr>
            <a:xfrm rot="13413707">
              <a:off x="0" y="1053741"/>
              <a:ext cx="266459" cy="285445"/>
            </a:xfrm>
            <a:prstGeom prst="rtTriangle">
              <a:avLst/>
            </a:prstGeom>
            <a:gradFill>
              <a:gsLst>
                <a:gs pos="53000">
                  <a:srgbClr val="FFFFFF">
                    <a:lumMod val="85000"/>
                  </a:srgbClr>
                </a:gs>
                <a:gs pos="59000">
                  <a:srgbClr val="FFFFFF"/>
                </a:gs>
              </a:gsLst>
              <a:lin ang="84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p>
              <a:endParaRPr lang="zh-CN" altLang="en-US" sz="2000"/>
            </a:p>
          </p:txBody>
        </p:sp>
        <p:sp>
          <p:nvSpPr>
            <p:cNvPr id="98" name="圆角矩形 12"/>
            <p:cNvSpPr/>
            <p:nvPr>
              <p:custDataLst>
                <p:tags r:id="rId9"/>
              </p:custDataLst>
            </p:nvPr>
          </p:nvSpPr>
          <p:spPr>
            <a:xfrm>
              <a:off x="1020741" y="119138"/>
              <a:ext cx="784436" cy="27530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rtlCol="0" anchor="ctr"/>
            <a:p>
              <a:endParaRPr lang="zh-CN" altLang="en-US" sz="2000"/>
            </a:p>
          </p:txBody>
        </p:sp>
        <p:sp>
          <p:nvSpPr>
            <p:cNvPr id="99" name="圆角矩形 13"/>
            <p:cNvSpPr/>
            <p:nvPr>
              <p:custDataLst>
                <p:tags r:id="rId10"/>
              </p:custDataLst>
            </p:nvPr>
          </p:nvSpPr>
          <p:spPr>
            <a:xfrm>
              <a:off x="1047955" y="145096"/>
              <a:ext cx="730010" cy="22339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07780"/>
                </a:gs>
                <a:gs pos="100000">
                  <a:srgbClr val="CD9DB9"/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20000"/>
                </a:prstClr>
              </a:innerShdw>
            </a:effectLst>
          </p:spPr>
          <p:txBody>
            <a:bodyPr lIns="0" tIns="0" rIns="0" bIns="0" rtlCol="0" anchor="ctr">
              <a:noAutofit/>
            </a:bodyPr>
            <a:p>
              <a:pPr algn="ctr">
                <a:lnSpc>
                  <a:spcPct val="80000"/>
                </a:lnSpc>
                <a:spcAft>
                  <a:spcPts val="0"/>
                </a:spcAft>
              </a:pPr>
              <a:r>
                <a:rPr lang="zh-CN" sz="2000" dirty="0">
                  <a:solidFill>
                    <a:srgbClr val="FFFFFF"/>
                  </a:solidFill>
                  <a:effectLst/>
                </a:rPr>
                <a:t>经销商子系统</a:t>
              </a:r>
              <a:endParaRPr lang="zh-CN" sz="2000" dirty="0">
                <a:solidFill>
                  <a:srgbClr val="FFFFFF"/>
                </a:solidFill>
                <a:effectLst/>
              </a:endParaRPr>
            </a:p>
          </p:txBody>
        </p:sp>
        <p:sp>
          <p:nvSpPr>
            <p:cNvPr id="100" name="圆角矩形 15"/>
            <p:cNvSpPr/>
            <p:nvPr>
              <p:custDataLst>
                <p:tags r:id="rId11"/>
              </p:custDataLst>
            </p:nvPr>
          </p:nvSpPr>
          <p:spPr>
            <a:xfrm>
              <a:off x="1364933" y="857035"/>
              <a:ext cx="784436" cy="27530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rtlCol="0" anchor="ctr"/>
            <a:p>
              <a:endParaRPr lang="zh-CN" altLang="en-US" sz="2000"/>
            </a:p>
          </p:txBody>
        </p:sp>
        <p:sp>
          <p:nvSpPr>
            <p:cNvPr id="101" name="圆角矩形 16"/>
            <p:cNvSpPr/>
            <p:nvPr>
              <p:custDataLst>
                <p:tags r:id="rId12"/>
              </p:custDataLst>
            </p:nvPr>
          </p:nvSpPr>
          <p:spPr>
            <a:xfrm>
              <a:off x="1392146" y="882994"/>
              <a:ext cx="730010" cy="22339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07780"/>
                </a:gs>
                <a:gs pos="100000">
                  <a:srgbClr val="CD9DB9"/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20000"/>
                </a:prstClr>
              </a:innerShdw>
            </a:effectLst>
          </p:spPr>
          <p:txBody>
            <a:bodyPr lIns="0" tIns="0" rIns="0" bIns="0" rtlCol="0" anchor="ctr">
              <a:noAutofit/>
            </a:bodyPr>
            <a:p>
              <a:pPr algn="ctr">
                <a:lnSpc>
                  <a:spcPct val="80000"/>
                </a:lnSpc>
                <a:spcAft>
                  <a:spcPts val="0"/>
                </a:spcAft>
              </a:pPr>
              <a:r>
                <a:rPr lang="zh-CN" sz="2000" dirty="0">
                  <a:solidFill>
                    <a:srgbClr val="FFFFFF"/>
                  </a:solidFill>
                  <a:effectLst/>
                </a:rPr>
                <a:t>用户子系统</a:t>
              </a:r>
              <a:endParaRPr lang="zh-CN" sz="2000" dirty="0">
                <a:solidFill>
                  <a:srgbClr val="FFFFFF"/>
                </a:solidFill>
                <a:effectLst/>
              </a:endParaRPr>
            </a:p>
          </p:txBody>
        </p:sp>
        <p:sp>
          <p:nvSpPr>
            <p:cNvPr id="102" name="圆角矩形 18"/>
            <p:cNvSpPr/>
            <p:nvPr>
              <p:custDataLst>
                <p:tags r:id="rId13"/>
              </p:custDataLst>
            </p:nvPr>
          </p:nvSpPr>
          <p:spPr>
            <a:xfrm>
              <a:off x="1364933" y="1263861"/>
              <a:ext cx="784436" cy="27530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rtlCol="0" anchor="ctr"/>
            <a:p>
              <a:endParaRPr lang="zh-CN" altLang="en-US" sz="2000"/>
            </a:p>
          </p:txBody>
        </p:sp>
        <p:sp>
          <p:nvSpPr>
            <p:cNvPr id="103" name="圆角矩形 19"/>
            <p:cNvSpPr/>
            <p:nvPr>
              <p:custDataLst>
                <p:tags r:id="rId14"/>
              </p:custDataLst>
            </p:nvPr>
          </p:nvSpPr>
          <p:spPr>
            <a:xfrm>
              <a:off x="1392146" y="1289820"/>
              <a:ext cx="730010" cy="22339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07780"/>
                </a:gs>
                <a:gs pos="100000">
                  <a:srgbClr val="CD9DB9"/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20000"/>
                </a:prstClr>
              </a:innerShdw>
            </a:effectLst>
          </p:spPr>
          <p:txBody>
            <a:bodyPr lIns="0" tIns="0" rIns="0" bIns="0" rtlCol="0" anchor="ctr">
              <a:noAutofit/>
            </a:bodyPr>
            <a:p>
              <a:pPr algn="ctr">
                <a:lnSpc>
                  <a:spcPct val="80000"/>
                </a:lnSpc>
                <a:spcAft>
                  <a:spcPts val="0"/>
                </a:spcAft>
              </a:pPr>
              <a:r>
                <a:rPr lang="zh-CN" sz="2000" dirty="0">
                  <a:solidFill>
                    <a:srgbClr val="FFFFFF"/>
                  </a:solidFill>
                  <a:effectLst/>
                </a:rPr>
                <a:t>管理员子系统</a:t>
              </a:r>
              <a:endParaRPr lang="zh-CN" sz="2000" dirty="0">
                <a:solidFill>
                  <a:srgbClr val="FFFFFF"/>
                </a:solidFill>
                <a:effectLst/>
              </a:endParaRPr>
            </a:p>
          </p:txBody>
        </p:sp>
        <p:sp>
          <p:nvSpPr>
            <p:cNvPr id="104" name="圆角矩形 21"/>
            <p:cNvSpPr/>
            <p:nvPr>
              <p:custDataLst>
                <p:tags r:id="rId15"/>
              </p:custDataLst>
            </p:nvPr>
          </p:nvSpPr>
          <p:spPr>
            <a:xfrm>
              <a:off x="1039952" y="1925887"/>
              <a:ext cx="784436" cy="27530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rtlCol="0" anchor="ctr"/>
            <a:p>
              <a:endParaRPr lang="zh-CN" altLang="en-US" sz="2000"/>
            </a:p>
          </p:txBody>
        </p:sp>
        <p:sp>
          <p:nvSpPr>
            <p:cNvPr id="105" name="圆角矩形 22"/>
            <p:cNvSpPr/>
            <p:nvPr>
              <p:custDataLst>
                <p:tags r:id="rId16"/>
              </p:custDataLst>
            </p:nvPr>
          </p:nvSpPr>
          <p:spPr>
            <a:xfrm>
              <a:off x="1067166" y="1952093"/>
              <a:ext cx="730010" cy="22339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07780"/>
                </a:gs>
                <a:gs pos="100000">
                  <a:srgbClr val="CD9DB9"/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20000"/>
                </a:prstClr>
              </a:innerShdw>
            </a:effectLst>
          </p:spPr>
          <p:txBody>
            <a:bodyPr lIns="0" tIns="0" rIns="0" bIns="0" rtlCol="0" anchor="ctr">
              <a:noAutofit/>
            </a:bodyPr>
            <a:p>
              <a:pPr algn="ctr">
                <a:lnSpc>
                  <a:spcPct val="80000"/>
                </a:lnSpc>
                <a:spcAft>
                  <a:spcPts val="0"/>
                </a:spcAft>
              </a:pPr>
              <a:r>
                <a:rPr lang="zh-CN" sz="2000" dirty="0">
                  <a:solidFill>
                    <a:srgbClr val="FFFFFF"/>
                  </a:solidFill>
                  <a:effectLst/>
                </a:rPr>
                <a:t>前端框架子系统</a:t>
              </a:r>
              <a:endParaRPr lang="zh-CN" sz="2000" dirty="0">
                <a:solidFill>
                  <a:srgbClr val="FFFFFF"/>
                </a:solidFill>
                <a:effectLst/>
              </a:endParaRPr>
            </a:p>
          </p:txBody>
        </p:sp>
        <p:sp>
          <p:nvSpPr>
            <p:cNvPr id="106" name="弧形 105"/>
            <p:cNvSpPr/>
            <p:nvPr>
              <p:custDataLst>
                <p:tags r:id="rId17"/>
              </p:custDataLst>
            </p:nvPr>
          </p:nvSpPr>
          <p:spPr>
            <a:xfrm rot="2700000">
              <a:off x="396096" y="803076"/>
              <a:ext cx="815490" cy="815490"/>
            </a:xfrm>
            <a:prstGeom prst="arc">
              <a:avLst>
                <a:gd name="adj1" fmla="val 15672827"/>
                <a:gd name="adj2" fmla="val 700504"/>
              </a:avLst>
            </a:prstGeom>
            <a:noFill/>
            <a:ln w="19050" cap="flat" cmpd="sng" algn="ctr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rtlCol="0" anchor="ctr"/>
            <a:p>
              <a:endParaRPr lang="zh-CN" altLang="en-US" sz="2000"/>
            </a:p>
          </p:txBody>
        </p:sp>
        <p:sp>
          <p:nvSpPr>
            <p:cNvPr id="107" name="左中括号 106"/>
            <p:cNvSpPr/>
            <p:nvPr>
              <p:custDataLst>
                <p:tags r:id="rId18"/>
              </p:custDataLst>
            </p:nvPr>
          </p:nvSpPr>
          <p:spPr>
            <a:xfrm>
              <a:off x="1971275" y="119088"/>
              <a:ext cx="116533" cy="310359"/>
            </a:xfrm>
            <a:prstGeom prst="leftBracket">
              <a:avLst/>
            </a:prstGeom>
            <a:noFill/>
            <a:ln w="19050" cap="flat" cmpd="sng" algn="ctr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rtlCol="0" anchor="ctr"/>
            <a:p>
              <a:endParaRPr lang="zh-CN" altLang="en-US" sz="2000"/>
            </a:p>
          </p:txBody>
        </p:sp>
        <p:sp>
          <p:nvSpPr>
            <p:cNvPr id="108" name="圆角矩形 26"/>
            <p:cNvSpPr/>
            <p:nvPr>
              <p:custDataLst>
                <p:tags r:id="rId19"/>
              </p:custDataLst>
            </p:nvPr>
          </p:nvSpPr>
          <p:spPr>
            <a:xfrm>
              <a:off x="2145386" y="0"/>
              <a:ext cx="678628" cy="238173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rtlCol="0" anchor="ctr"/>
            <a:p>
              <a:endParaRPr lang="zh-CN" altLang="en-US" sz="2000"/>
            </a:p>
          </p:txBody>
        </p:sp>
        <p:sp>
          <p:nvSpPr>
            <p:cNvPr id="109" name="圆角矩形 27"/>
            <p:cNvSpPr/>
            <p:nvPr>
              <p:custDataLst>
                <p:tags r:id="rId20"/>
              </p:custDataLst>
            </p:nvPr>
          </p:nvSpPr>
          <p:spPr>
            <a:xfrm>
              <a:off x="2171406" y="22457"/>
              <a:ext cx="631543" cy="19325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07780"/>
                </a:gs>
                <a:gs pos="100000">
                  <a:srgbClr val="CD9DB9"/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20000"/>
                </a:prstClr>
              </a:innerShdw>
            </a:effectLst>
          </p:spPr>
          <p:txBody>
            <a:bodyPr lIns="0" tIns="0" rIns="0" bIns="0" rtlCol="0" anchor="ctr">
              <a:noAutofit/>
            </a:bodyPr>
            <a:p>
              <a:pPr algn="ctr">
                <a:lnSpc>
                  <a:spcPct val="80000"/>
                </a:lnSpc>
                <a:spcAft>
                  <a:spcPts val="0"/>
                </a:spcAft>
              </a:pPr>
              <a:r>
                <a:rPr lang="zh-CN" sz="2000" dirty="0">
                  <a:solidFill>
                    <a:srgbClr val="FFFFFF"/>
                  </a:solidFill>
                  <a:effectLst/>
                </a:rPr>
                <a:t>信息</a:t>
              </a:r>
              <a:r>
                <a:rPr lang="zh-CN" altLang="en-US" sz="2000" dirty="0">
                  <a:solidFill>
                    <a:srgbClr val="FFFFFF"/>
                  </a:solidFill>
                  <a:effectLst/>
                </a:rPr>
                <a:t>管理</a:t>
              </a:r>
              <a:endParaRPr lang="zh-CN" altLang="en-US" sz="2000" dirty="0">
                <a:solidFill>
                  <a:srgbClr val="FFFFFF"/>
                </a:solidFill>
                <a:effectLst/>
              </a:endParaRPr>
            </a:p>
          </p:txBody>
        </p:sp>
        <p:sp>
          <p:nvSpPr>
            <p:cNvPr id="110" name="圆角矩形 29"/>
            <p:cNvSpPr/>
            <p:nvPr>
              <p:custDataLst>
                <p:tags r:id="rId21"/>
              </p:custDataLst>
            </p:nvPr>
          </p:nvSpPr>
          <p:spPr>
            <a:xfrm>
              <a:off x="2145386" y="297504"/>
              <a:ext cx="678628" cy="238173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rtlCol="0" anchor="ctr"/>
            <a:p>
              <a:endParaRPr lang="zh-CN" altLang="en-US" sz="2000"/>
            </a:p>
          </p:txBody>
        </p:sp>
        <p:sp>
          <p:nvSpPr>
            <p:cNvPr id="111" name="圆角矩形 30"/>
            <p:cNvSpPr/>
            <p:nvPr>
              <p:custDataLst>
                <p:tags r:id="rId22"/>
              </p:custDataLst>
            </p:nvPr>
          </p:nvSpPr>
          <p:spPr>
            <a:xfrm>
              <a:off x="2168929" y="319961"/>
              <a:ext cx="631543" cy="19325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07780"/>
                </a:gs>
                <a:gs pos="100000">
                  <a:srgbClr val="CD9DB9"/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20000"/>
                </a:prstClr>
              </a:innerShdw>
            </a:effectLst>
          </p:spPr>
          <p:txBody>
            <a:bodyPr lIns="0" tIns="0" rIns="0" bIns="0" rtlCol="0" anchor="ctr">
              <a:noAutofit/>
            </a:bodyPr>
            <a:p>
              <a:pPr algn="ctr">
                <a:lnSpc>
                  <a:spcPct val="80000"/>
                </a:lnSpc>
                <a:spcAft>
                  <a:spcPts val="0"/>
                </a:spcAft>
              </a:pPr>
              <a:r>
                <a:rPr lang="zh-CN" sz="2000" dirty="0">
                  <a:solidFill>
                    <a:srgbClr val="FFFFFF"/>
                  </a:solidFill>
                  <a:effectLst/>
                </a:rPr>
                <a:t>报表统计</a:t>
              </a:r>
              <a:endParaRPr lang="zh-CN" sz="2000" dirty="0">
                <a:solidFill>
                  <a:srgbClr val="FFFFFF"/>
                </a:solidFill>
                <a:effectLst/>
              </a:endParaRPr>
            </a:p>
          </p:txBody>
        </p:sp>
        <p:sp>
          <p:nvSpPr>
            <p:cNvPr id="112" name="左中括号 111"/>
            <p:cNvSpPr/>
            <p:nvPr>
              <p:custDataLst>
                <p:tags r:id="rId23"/>
              </p:custDataLst>
            </p:nvPr>
          </p:nvSpPr>
          <p:spPr>
            <a:xfrm>
              <a:off x="2392489" y="724250"/>
              <a:ext cx="116533" cy="310359"/>
            </a:xfrm>
            <a:prstGeom prst="leftBracket">
              <a:avLst/>
            </a:prstGeom>
            <a:noFill/>
            <a:ln w="19050" cap="flat" cmpd="sng" algn="ctr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rtlCol="0" anchor="ctr"/>
            <a:p>
              <a:endParaRPr lang="zh-CN" altLang="en-US" sz="2000"/>
            </a:p>
          </p:txBody>
        </p:sp>
        <p:sp>
          <p:nvSpPr>
            <p:cNvPr id="113" name="圆角矩形 38"/>
            <p:cNvSpPr/>
            <p:nvPr>
              <p:custDataLst>
                <p:tags r:id="rId24"/>
              </p:custDataLst>
            </p:nvPr>
          </p:nvSpPr>
          <p:spPr>
            <a:xfrm>
              <a:off x="2566600" y="605162"/>
              <a:ext cx="678628" cy="238173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rtlCol="0" anchor="ctr"/>
            <a:p>
              <a:endParaRPr lang="zh-CN" altLang="en-US" sz="2000"/>
            </a:p>
          </p:txBody>
        </p:sp>
        <p:sp>
          <p:nvSpPr>
            <p:cNvPr id="114" name="圆角矩形 39"/>
            <p:cNvSpPr/>
            <p:nvPr>
              <p:custDataLst>
                <p:tags r:id="rId25"/>
              </p:custDataLst>
            </p:nvPr>
          </p:nvSpPr>
          <p:spPr>
            <a:xfrm>
              <a:off x="2590143" y="627619"/>
              <a:ext cx="631543" cy="19325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07780"/>
                </a:gs>
                <a:gs pos="100000">
                  <a:srgbClr val="CD9DB9"/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20000"/>
                </a:prstClr>
              </a:innerShdw>
            </a:effectLst>
          </p:spPr>
          <p:txBody>
            <a:bodyPr lIns="0" tIns="0" rIns="0" bIns="0" rtlCol="0" anchor="ctr">
              <a:noAutofit/>
            </a:bodyPr>
            <a:p>
              <a:pPr algn="ctr">
                <a:lnSpc>
                  <a:spcPct val="80000"/>
                </a:lnSpc>
                <a:spcAft>
                  <a:spcPts val="0"/>
                </a:spcAft>
              </a:pPr>
              <a:r>
                <a:rPr lang="zh-CN" sz="2000" dirty="0">
                  <a:solidFill>
                    <a:srgbClr val="FFFFFF"/>
                  </a:solidFill>
                  <a:effectLst/>
                </a:rPr>
                <a:t>注册登入</a:t>
              </a:r>
              <a:endParaRPr lang="zh-CN" sz="2000" dirty="0">
                <a:solidFill>
                  <a:srgbClr val="FFFFFF"/>
                </a:solidFill>
                <a:effectLst/>
              </a:endParaRPr>
            </a:p>
          </p:txBody>
        </p:sp>
        <p:sp>
          <p:nvSpPr>
            <p:cNvPr id="115" name="圆角矩形 36"/>
            <p:cNvSpPr/>
            <p:nvPr>
              <p:custDataLst>
                <p:tags r:id="rId26"/>
              </p:custDataLst>
            </p:nvPr>
          </p:nvSpPr>
          <p:spPr>
            <a:xfrm>
              <a:off x="2566600" y="902666"/>
              <a:ext cx="678628" cy="238173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rtlCol="0" anchor="ctr"/>
            <a:p>
              <a:endParaRPr lang="zh-CN" altLang="en-US" sz="2000"/>
            </a:p>
          </p:txBody>
        </p:sp>
        <p:sp>
          <p:nvSpPr>
            <p:cNvPr id="116" name="圆角矩形 37"/>
            <p:cNvSpPr/>
            <p:nvPr>
              <p:custDataLst>
                <p:tags r:id="rId27"/>
              </p:custDataLst>
            </p:nvPr>
          </p:nvSpPr>
          <p:spPr>
            <a:xfrm>
              <a:off x="2590143" y="925123"/>
              <a:ext cx="631543" cy="19325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07780"/>
                </a:gs>
                <a:gs pos="100000">
                  <a:srgbClr val="CD9DB9"/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20000"/>
                </a:prstClr>
              </a:innerShdw>
            </a:effectLst>
          </p:spPr>
          <p:txBody>
            <a:bodyPr lIns="0" tIns="0" rIns="0" bIns="0" rtlCol="0" anchor="ctr">
              <a:noAutofit/>
            </a:bodyPr>
            <a:p>
              <a:pPr algn="ctr">
                <a:lnSpc>
                  <a:spcPct val="80000"/>
                </a:lnSpc>
                <a:spcAft>
                  <a:spcPts val="0"/>
                </a:spcAft>
              </a:pPr>
              <a:r>
                <a:rPr lang="zh-CN" altLang="en-US" sz="2000" dirty="0">
                  <a:solidFill>
                    <a:srgbClr val="FFFFFF"/>
                  </a:solidFill>
                  <a:effectLst/>
                </a:rPr>
                <a:t>信息管理</a:t>
              </a:r>
              <a:endParaRPr lang="zh-CN" altLang="en-US" sz="2000" dirty="0">
                <a:solidFill>
                  <a:srgbClr val="FFFFFF"/>
                </a:solidFill>
                <a:effectLst/>
              </a:endParaRPr>
            </a:p>
          </p:txBody>
        </p:sp>
        <p:sp>
          <p:nvSpPr>
            <p:cNvPr id="117" name="左中括号 116"/>
            <p:cNvSpPr/>
            <p:nvPr>
              <p:custDataLst>
                <p:tags r:id="rId28"/>
              </p:custDataLst>
            </p:nvPr>
          </p:nvSpPr>
          <p:spPr>
            <a:xfrm>
              <a:off x="2392489" y="1314858"/>
              <a:ext cx="116533" cy="310359"/>
            </a:xfrm>
            <a:prstGeom prst="leftBracket">
              <a:avLst/>
            </a:prstGeom>
            <a:noFill/>
            <a:ln w="19050" cap="flat" cmpd="sng" algn="ctr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rtlCol="0" anchor="ctr"/>
            <a:p>
              <a:endParaRPr lang="zh-CN" altLang="en-US" sz="2000"/>
            </a:p>
          </p:txBody>
        </p:sp>
        <p:sp>
          <p:nvSpPr>
            <p:cNvPr id="118" name="圆角矩形 46"/>
            <p:cNvSpPr/>
            <p:nvPr>
              <p:custDataLst>
                <p:tags r:id="rId29"/>
              </p:custDataLst>
            </p:nvPr>
          </p:nvSpPr>
          <p:spPr>
            <a:xfrm>
              <a:off x="2566600" y="1195770"/>
              <a:ext cx="678628" cy="238173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rtlCol="0" anchor="ctr"/>
            <a:p>
              <a:endParaRPr lang="zh-CN" altLang="en-US" sz="2000"/>
            </a:p>
          </p:txBody>
        </p:sp>
        <p:sp>
          <p:nvSpPr>
            <p:cNvPr id="119" name="圆角矩形 47"/>
            <p:cNvSpPr/>
            <p:nvPr>
              <p:custDataLst>
                <p:tags r:id="rId30"/>
              </p:custDataLst>
            </p:nvPr>
          </p:nvSpPr>
          <p:spPr>
            <a:xfrm>
              <a:off x="2590143" y="1218227"/>
              <a:ext cx="631543" cy="19325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07780"/>
                </a:gs>
                <a:gs pos="100000">
                  <a:srgbClr val="CD9DB9"/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20000"/>
                </a:prstClr>
              </a:innerShdw>
            </a:effectLst>
          </p:spPr>
          <p:txBody>
            <a:bodyPr lIns="0" tIns="0" rIns="0" bIns="0" rtlCol="0" anchor="ctr">
              <a:noAutofit/>
            </a:bodyPr>
            <a:p>
              <a:pPr algn="ctr">
                <a:lnSpc>
                  <a:spcPct val="80000"/>
                </a:lnSpc>
                <a:spcAft>
                  <a:spcPts val="0"/>
                </a:spcAft>
              </a:pPr>
              <a:r>
                <a:rPr lang="zh-CN" altLang="en-US" sz="2000" dirty="0">
                  <a:solidFill>
                    <a:srgbClr val="FFFFFF"/>
                  </a:solidFill>
                  <a:effectLst/>
                  <a:sym typeface="+mn-ea"/>
                </a:rPr>
                <a:t>信息</a:t>
              </a:r>
              <a:r>
                <a:rPr lang="zh-CN" altLang="en-US" sz="2000" dirty="0">
                  <a:solidFill>
                    <a:srgbClr val="FFFFFF"/>
                  </a:solidFill>
                  <a:effectLst/>
                </a:rPr>
                <a:t>管理</a:t>
              </a:r>
              <a:endParaRPr lang="zh-CN" altLang="en-US" sz="2000" dirty="0">
                <a:solidFill>
                  <a:srgbClr val="FFFFFF"/>
                </a:solidFill>
                <a:effectLst/>
              </a:endParaRPr>
            </a:p>
          </p:txBody>
        </p:sp>
        <p:sp>
          <p:nvSpPr>
            <p:cNvPr id="120" name="圆角矩形 44"/>
            <p:cNvSpPr/>
            <p:nvPr>
              <p:custDataLst>
                <p:tags r:id="rId31"/>
              </p:custDataLst>
            </p:nvPr>
          </p:nvSpPr>
          <p:spPr>
            <a:xfrm>
              <a:off x="2566600" y="1493274"/>
              <a:ext cx="678628" cy="238173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rtlCol="0" anchor="ctr"/>
            <a:p>
              <a:endParaRPr lang="zh-CN" altLang="en-US" sz="2000"/>
            </a:p>
          </p:txBody>
        </p:sp>
        <p:sp>
          <p:nvSpPr>
            <p:cNvPr id="121" name="圆角矩形 45"/>
            <p:cNvSpPr/>
            <p:nvPr>
              <p:custDataLst>
                <p:tags r:id="rId32"/>
              </p:custDataLst>
            </p:nvPr>
          </p:nvSpPr>
          <p:spPr>
            <a:xfrm>
              <a:off x="2590389" y="1515731"/>
              <a:ext cx="631543" cy="19325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07780"/>
                </a:gs>
                <a:gs pos="100000">
                  <a:srgbClr val="CD9DB9"/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20000"/>
                </a:prstClr>
              </a:innerShdw>
            </a:effectLst>
          </p:spPr>
          <p:txBody>
            <a:bodyPr lIns="0" tIns="0" rIns="0" bIns="0" rtlCol="0" anchor="ctr">
              <a:noAutofit/>
            </a:bodyPr>
            <a:p>
              <a:pPr algn="ctr">
                <a:lnSpc>
                  <a:spcPct val="80000"/>
                </a:lnSpc>
                <a:spcAft>
                  <a:spcPts val="0"/>
                </a:spcAft>
              </a:pPr>
              <a:r>
                <a:rPr lang="zh-CN" sz="2000" dirty="0">
                  <a:solidFill>
                    <a:srgbClr val="FFFFFF"/>
                  </a:solidFill>
                  <a:effectLst/>
                </a:rPr>
                <a:t>报表统计</a:t>
              </a:r>
              <a:endParaRPr lang="zh-CN" sz="2000" dirty="0">
                <a:solidFill>
                  <a:srgbClr val="FFFFFF"/>
                </a:solidFill>
                <a:effectLst/>
              </a:endParaRPr>
            </a:p>
          </p:txBody>
        </p:sp>
        <p:sp>
          <p:nvSpPr>
            <p:cNvPr id="122" name="左中括号 121"/>
            <p:cNvSpPr/>
            <p:nvPr>
              <p:custDataLst>
                <p:tags r:id="rId33"/>
              </p:custDataLst>
            </p:nvPr>
          </p:nvSpPr>
          <p:spPr>
            <a:xfrm>
              <a:off x="1971275" y="1890911"/>
              <a:ext cx="116533" cy="310359"/>
            </a:xfrm>
            <a:prstGeom prst="leftBracket">
              <a:avLst/>
            </a:prstGeom>
            <a:noFill/>
            <a:ln w="19050" cap="flat" cmpd="sng" algn="ctr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rtlCol="0" anchor="ctr"/>
            <a:p>
              <a:endParaRPr lang="zh-CN" altLang="en-US" sz="2000"/>
            </a:p>
          </p:txBody>
        </p:sp>
        <p:sp>
          <p:nvSpPr>
            <p:cNvPr id="123" name="圆角矩形 54"/>
            <p:cNvSpPr/>
            <p:nvPr>
              <p:custDataLst>
                <p:tags r:id="rId34"/>
              </p:custDataLst>
            </p:nvPr>
          </p:nvSpPr>
          <p:spPr>
            <a:xfrm>
              <a:off x="2145386" y="1771823"/>
              <a:ext cx="678628" cy="238173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rtlCol="0" anchor="ctr"/>
            <a:p>
              <a:endParaRPr lang="zh-CN" altLang="en-US" sz="2000"/>
            </a:p>
          </p:txBody>
        </p:sp>
        <p:sp>
          <p:nvSpPr>
            <p:cNvPr id="124" name="圆角矩形 55"/>
            <p:cNvSpPr/>
            <p:nvPr>
              <p:custDataLst>
                <p:tags r:id="rId35"/>
              </p:custDataLst>
            </p:nvPr>
          </p:nvSpPr>
          <p:spPr>
            <a:xfrm>
              <a:off x="2168929" y="1794280"/>
              <a:ext cx="631543" cy="19325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07780"/>
                </a:gs>
                <a:gs pos="100000">
                  <a:srgbClr val="CD9DB9"/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20000"/>
                </a:prstClr>
              </a:innerShdw>
            </a:effectLst>
          </p:spPr>
          <p:txBody>
            <a:bodyPr lIns="0" tIns="0" rIns="0" bIns="0" rtlCol="0" anchor="ctr">
              <a:noAutofit/>
            </a:bodyPr>
            <a:p>
              <a:pPr algn="ctr">
                <a:lnSpc>
                  <a:spcPct val="80000"/>
                </a:lnSpc>
                <a:spcAft>
                  <a:spcPts val="0"/>
                </a:spcAft>
              </a:pPr>
              <a:r>
                <a:rPr lang="zh-CN" sz="2000" dirty="0">
                  <a:solidFill>
                    <a:srgbClr val="FFFFFF"/>
                  </a:solidFill>
                  <a:effectLst/>
                </a:rPr>
                <a:t>平台首页</a:t>
              </a:r>
              <a:endParaRPr lang="zh-CN" sz="2000" dirty="0">
                <a:solidFill>
                  <a:srgbClr val="FFFFFF"/>
                </a:solidFill>
                <a:effectLst/>
              </a:endParaRPr>
            </a:p>
          </p:txBody>
        </p:sp>
        <p:sp>
          <p:nvSpPr>
            <p:cNvPr id="125" name="圆角矩形 52"/>
            <p:cNvSpPr/>
            <p:nvPr>
              <p:custDataLst>
                <p:tags r:id="rId36"/>
              </p:custDataLst>
            </p:nvPr>
          </p:nvSpPr>
          <p:spPr>
            <a:xfrm>
              <a:off x="2145386" y="2069327"/>
              <a:ext cx="678628" cy="238173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rtlCol="0" anchor="ctr"/>
            <a:p>
              <a:endParaRPr lang="zh-CN" altLang="en-US" sz="2000"/>
            </a:p>
          </p:txBody>
        </p:sp>
        <p:sp>
          <p:nvSpPr>
            <p:cNvPr id="126" name="圆角矩形 53"/>
            <p:cNvSpPr/>
            <p:nvPr>
              <p:custDataLst>
                <p:tags r:id="rId37"/>
              </p:custDataLst>
            </p:nvPr>
          </p:nvSpPr>
          <p:spPr>
            <a:xfrm>
              <a:off x="2168929" y="2091784"/>
              <a:ext cx="631543" cy="19325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07780"/>
                </a:gs>
                <a:gs pos="100000">
                  <a:srgbClr val="CD9DB9"/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20000"/>
                </a:prstClr>
              </a:innerShdw>
            </a:effectLst>
          </p:spPr>
          <p:txBody>
            <a:bodyPr lIns="0" tIns="0" rIns="0" bIns="0" rtlCol="0" anchor="ctr">
              <a:noAutofit/>
            </a:bodyPr>
            <a:p>
              <a:pPr algn="ctr">
                <a:lnSpc>
                  <a:spcPct val="80000"/>
                </a:lnSpc>
                <a:spcAft>
                  <a:spcPts val="0"/>
                </a:spcAft>
              </a:pPr>
              <a:r>
                <a:rPr lang="zh-CN" altLang="en-US" sz="2000" dirty="0">
                  <a:solidFill>
                    <a:srgbClr val="FFFFFF"/>
                  </a:solidFill>
                  <a:effectLst/>
                </a:rPr>
                <a:t>贷款计算</a:t>
              </a:r>
              <a:endParaRPr lang="zh-CN" altLang="en-US" sz="2000" dirty="0">
                <a:solidFill>
                  <a:srgbClr val="FFFFFF"/>
                </a:solidFill>
                <a:effectLst/>
              </a:endParaRPr>
            </a:p>
          </p:txBody>
        </p:sp>
      </p:grpSp>
    </p:spTree>
    <p:custDataLst>
      <p:tags r:id="rId3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 preferRelativeResize="0"/>
          <p:nvPr>
            <p:custDataLst>
              <p:tags r:id="rId1"/>
            </p:custData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" t="20001" r="1933" b="30314"/>
          <a:stretch>
            <a:fillRect/>
          </a:stretch>
        </p:blipFill>
        <p:spPr>
          <a:xfrm>
            <a:off x="1549163" y="1404599"/>
            <a:ext cx="9082800" cy="454320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1560038" y="446825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>
              <a:defRPr sz="3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chemeClr val="accent1"/>
                </a:solidFill>
              </a:rPr>
              <a:t>所遇到的问题和解决方案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3304192" y="1907417"/>
            <a:ext cx="5583617" cy="450850"/>
            <a:chOff x="773641" y="1820333"/>
            <a:chExt cx="5583617" cy="450850"/>
          </a:xfrm>
        </p:grpSpPr>
        <p:sp>
          <p:nvSpPr>
            <p:cNvPr id="40" name="椭圆 20"/>
            <p:cNvSpPr/>
            <p:nvPr>
              <p:custDataLst>
                <p:tags r:id="rId2"/>
              </p:custDataLst>
            </p:nvPr>
          </p:nvSpPr>
          <p:spPr>
            <a:xfrm>
              <a:off x="773641" y="1833827"/>
              <a:ext cx="425450" cy="423862"/>
            </a:xfrm>
            <a:custGeom>
              <a:avLst/>
              <a:gdLst/>
              <a:ahLst/>
              <a:cxnLst/>
              <a:rect l="l" t="t" r="r" b="b"/>
              <a:pathLst>
                <a:path w="721662" h="718977">
                  <a:moveTo>
                    <a:pt x="656822" y="405153"/>
                  </a:moveTo>
                  <a:lnTo>
                    <a:pt x="717053" y="405153"/>
                  </a:lnTo>
                  <a:cubicBezTo>
                    <a:pt x="697425" y="572524"/>
                    <a:pt x="561903" y="704007"/>
                    <a:pt x="392694" y="717303"/>
                  </a:cubicBezTo>
                  <a:lnTo>
                    <a:pt x="392694" y="657123"/>
                  </a:lnTo>
                  <a:cubicBezTo>
                    <a:pt x="528616" y="643984"/>
                    <a:pt x="637362" y="539185"/>
                    <a:pt x="656822" y="405153"/>
                  </a:cubicBezTo>
                  <a:close/>
                  <a:moveTo>
                    <a:pt x="4609" y="405153"/>
                  </a:moveTo>
                  <a:lnTo>
                    <a:pt x="64840" y="405153"/>
                  </a:lnTo>
                  <a:cubicBezTo>
                    <a:pt x="85158" y="545087"/>
                    <a:pt x="202798" y="653158"/>
                    <a:pt x="346975" y="658768"/>
                  </a:cubicBezTo>
                  <a:lnTo>
                    <a:pt x="346975" y="718977"/>
                  </a:lnTo>
                  <a:cubicBezTo>
                    <a:pt x="169515" y="713284"/>
                    <a:pt x="24933" y="578458"/>
                    <a:pt x="4609" y="405153"/>
                  </a:cubicBezTo>
                  <a:close/>
                  <a:moveTo>
                    <a:pt x="392694" y="1815"/>
                  </a:moveTo>
                  <a:cubicBezTo>
                    <a:pt x="577134" y="16210"/>
                    <a:pt x="721662" y="170944"/>
                    <a:pt x="721662" y="359434"/>
                  </a:cubicBezTo>
                  <a:lnTo>
                    <a:pt x="661431" y="359434"/>
                  </a:lnTo>
                  <a:cubicBezTo>
                    <a:pt x="661431" y="204235"/>
                    <a:pt x="543816" y="76506"/>
                    <a:pt x="392694" y="62046"/>
                  </a:cubicBezTo>
                  <a:close/>
                  <a:moveTo>
                    <a:pt x="346975" y="0"/>
                  </a:moveTo>
                  <a:lnTo>
                    <a:pt x="346975" y="60231"/>
                  </a:lnTo>
                  <a:cubicBezTo>
                    <a:pt x="187364" y="66415"/>
                    <a:pt x="60231" y="198078"/>
                    <a:pt x="60231" y="359434"/>
                  </a:cubicBezTo>
                  <a:lnTo>
                    <a:pt x="0" y="359434"/>
                  </a:lnTo>
                  <a:cubicBezTo>
                    <a:pt x="0" y="164807"/>
                    <a:pt x="154092" y="6170"/>
                    <a:pt x="346975" y="0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kern="0" dirty="0"/>
                <a:t>1</a:t>
              </a:r>
              <a:endParaRPr lang="zh-CN" altLang="en-US" sz="2400" kern="0" dirty="0"/>
            </a:p>
          </p:txBody>
        </p:sp>
        <p:sp>
          <p:nvSpPr>
            <p:cNvPr id="23" name="文本框 8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40380" y="1820333"/>
              <a:ext cx="5016878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000" dirty="0">
                  <a:latin typeface="+mn-lt"/>
                  <a:ea typeface="+mn-ea"/>
                </a:rPr>
                <a:t>房号的生成</a:t>
              </a:r>
              <a:endParaRPr lang="zh-CN" altLang="en-US" sz="2000" dirty="0">
                <a:latin typeface="+mn-lt"/>
                <a:ea typeface="+mn-ea"/>
              </a:endParaRPr>
            </a:p>
          </p:txBody>
        </p:sp>
      </p:grpSp>
      <p:grpSp>
        <p:nvGrpSpPr>
          <p:cNvPr id="3" name="组合 2"/>
          <p:cNvGrpSpPr/>
          <p:nvPr>
            <p:custDataLst>
              <p:tags r:id="rId4"/>
            </p:custDataLst>
          </p:nvPr>
        </p:nvGrpSpPr>
        <p:grpSpPr>
          <a:xfrm>
            <a:off x="3304192" y="2621290"/>
            <a:ext cx="5583617" cy="450850"/>
            <a:chOff x="773641" y="2534206"/>
            <a:chExt cx="5583617" cy="450850"/>
          </a:xfrm>
        </p:grpSpPr>
        <p:sp>
          <p:nvSpPr>
            <p:cNvPr id="56" name="椭圆 20"/>
            <p:cNvSpPr/>
            <p:nvPr>
              <p:custDataLst>
                <p:tags r:id="rId5"/>
              </p:custDataLst>
            </p:nvPr>
          </p:nvSpPr>
          <p:spPr>
            <a:xfrm>
              <a:off x="773641" y="2547700"/>
              <a:ext cx="423862" cy="423862"/>
            </a:xfrm>
            <a:custGeom>
              <a:avLst/>
              <a:gdLst/>
              <a:ahLst/>
              <a:cxnLst/>
              <a:rect l="l" t="t" r="r" b="b"/>
              <a:pathLst>
                <a:path w="721662" h="718977">
                  <a:moveTo>
                    <a:pt x="656822" y="405153"/>
                  </a:moveTo>
                  <a:lnTo>
                    <a:pt x="717053" y="405153"/>
                  </a:lnTo>
                  <a:cubicBezTo>
                    <a:pt x="697425" y="572524"/>
                    <a:pt x="561903" y="704007"/>
                    <a:pt x="392694" y="717303"/>
                  </a:cubicBezTo>
                  <a:lnTo>
                    <a:pt x="392694" y="657123"/>
                  </a:lnTo>
                  <a:cubicBezTo>
                    <a:pt x="528616" y="643984"/>
                    <a:pt x="637362" y="539185"/>
                    <a:pt x="656822" y="405153"/>
                  </a:cubicBezTo>
                  <a:close/>
                  <a:moveTo>
                    <a:pt x="4609" y="405153"/>
                  </a:moveTo>
                  <a:lnTo>
                    <a:pt x="64840" y="405153"/>
                  </a:lnTo>
                  <a:cubicBezTo>
                    <a:pt x="85158" y="545087"/>
                    <a:pt x="202798" y="653158"/>
                    <a:pt x="346975" y="658768"/>
                  </a:cubicBezTo>
                  <a:lnTo>
                    <a:pt x="346975" y="718977"/>
                  </a:lnTo>
                  <a:cubicBezTo>
                    <a:pt x="169515" y="713284"/>
                    <a:pt x="24933" y="578458"/>
                    <a:pt x="4609" y="405153"/>
                  </a:cubicBezTo>
                  <a:close/>
                  <a:moveTo>
                    <a:pt x="392694" y="1815"/>
                  </a:moveTo>
                  <a:cubicBezTo>
                    <a:pt x="577134" y="16210"/>
                    <a:pt x="721662" y="170944"/>
                    <a:pt x="721662" y="359434"/>
                  </a:cubicBezTo>
                  <a:lnTo>
                    <a:pt x="661431" y="359434"/>
                  </a:lnTo>
                  <a:cubicBezTo>
                    <a:pt x="661431" y="204235"/>
                    <a:pt x="543816" y="76506"/>
                    <a:pt x="392694" y="62046"/>
                  </a:cubicBezTo>
                  <a:close/>
                  <a:moveTo>
                    <a:pt x="346975" y="0"/>
                  </a:moveTo>
                  <a:lnTo>
                    <a:pt x="346975" y="60231"/>
                  </a:lnTo>
                  <a:cubicBezTo>
                    <a:pt x="187364" y="66415"/>
                    <a:pt x="60231" y="198078"/>
                    <a:pt x="60231" y="359434"/>
                  </a:cubicBezTo>
                  <a:lnTo>
                    <a:pt x="0" y="359434"/>
                  </a:lnTo>
                  <a:cubicBezTo>
                    <a:pt x="0" y="164807"/>
                    <a:pt x="154092" y="6170"/>
                    <a:pt x="346975" y="0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kern="0" dirty="0"/>
                <a:t>2</a:t>
              </a:r>
              <a:endParaRPr lang="zh-CN" altLang="en-US" sz="2400" kern="0" dirty="0"/>
            </a:p>
          </p:txBody>
        </p:sp>
        <p:sp>
          <p:nvSpPr>
            <p:cNvPr id="24" name="文本框 85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340379" y="2534206"/>
              <a:ext cx="5016879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000" dirty="0">
                  <a:latin typeface="+mn-lt"/>
                  <a:ea typeface="+mn-ea"/>
                </a:rPr>
                <a:t>图表的统计</a:t>
              </a:r>
              <a:endParaRPr lang="zh-CN" altLang="en-US" sz="2000" dirty="0">
                <a:latin typeface="+mn-lt"/>
                <a:ea typeface="+mn-ea"/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7"/>
            </p:custDataLst>
          </p:nvPr>
        </p:nvGrpSpPr>
        <p:grpSpPr>
          <a:xfrm>
            <a:off x="3304192" y="3335163"/>
            <a:ext cx="5583617" cy="450850"/>
            <a:chOff x="773641" y="3248079"/>
            <a:chExt cx="5583617" cy="450850"/>
          </a:xfrm>
        </p:grpSpPr>
        <p:sp>
          <p:nvSpPr>
            <p:cNvPr id="55" name="椭圆 20"/>
            <p:cNvSpPr/>
            <p:nvPr>
              <p:custDataLst>
                <p:tags r:id="rId8"/>
              </p:custDataLst>
            </p:nvPr>
          </p:nvSpPr>
          <p:spPr>
            <a:xfrm>
              <a:off x="773641" y="3261573"/>
              <a:ext cx="425450" cy="423862"/>
            </a:xfrm>
            <a:custGeom>
              <a:avLst/>
              <a:gdLst/>
              <a:ahLst/>
              <a:cxnLst/>
              <a:rect l="l" t="t" r="r" b="b"/>
              <a:pathLst>
                <a:path w="721662" h="718977">
                  <a:moveTo>
                    <a:pt x="656822" y="405153"/>
                  </a:moveTo>
                  <a:lnTo>
                    <a:pt x="717053" y="405153"/>
                  </a:lnTo>
                  <a:cubicBezTo>
                    <a:pt x="697425" y="572524"/>
                    <a:pt x="561903" y="704007"/>
                    <a:pt x="392694" y="717303"/>
                  </a:cubicBezTo>
                  <a:lnTo>
                    <a:pt x="392694" y="657123"/>
                  </a:lnTo>
                  <a:cubicBezTo>
                    <a:pt x="528616" y="643984"/>
                    <a:pt x="637362" y="539185"/>
                    <a:pt x="656822" y="405153"/>
                  </a:cubicBezTo>
                  <a:close/>
                  <a:moveTo>
                    <a:pt x="4609" y="405153"/>
                  </a:moveTo>
                  <a:lnTo>
                    <a:pt x="64840" y="405153"/>
                  </a:lnTo>
                  <a:cubicBezTo>
                    <a:pt x="85158" y="545087"/>
                    <a:pt x="202798" y="653158"/>
                    <a:pt x="346975" y="658768"/>
                  </a:cubicBezTo>
                  <a:lnTo>
                    <a:pt x="346975" y="718977"/>
                  </a:lnTo>
                  <a:cubicBezTo>
                    <a:pt x="169515" y="713284"/>
                    <a:pt x="24933" y="578458"/>
                    <a:pt x="4609" y="405153"/>
                  </a:cubicBezTo>
                  <a:close/>
                  <a:moveTo>
                    <a:pt x="392694" y="1815"/>
                  </a:moveTo>
                  <a:cubicBezTo>
                    <a:pt x="577134" y="16210"/>
                    <a:pt x="721662" y="170944"/>
                    <a:pt x="721662" y="359434"/>
                  </a:cubicBezTo>
                  <a:lnTo>
                    <a:pt x="661431" y="359434"/>
                  </a:lnTo>
                  <a:cubicBezTo>
                    <a:pt x="661431" y="204235"/>
                    <a:pt x="543816" y="76506"/>
                    <a:pt x="392694" y="62046"/>
                  </a:cubicBezTo>
                  <a:close/>
                  <a:moveTo>
                    <a:pt x="346975" y="0"/>
                  </a:moveTo>
                  <a:lnTo>
                    <a:pt x="346975" y="60231"/>
                  </a:lnTo>
                  <a:cubicBezTo>
                    <a:pt x="187364" y="66415"/>
                    <a:pt x="60231" y="198078"/>
                    <a:pt x="60231" y="359434"/>
                  </a:cubicBezTo>
                  <a:lnTo>
                    <a:pt x="0" y="359434"/>
                  </a:lnTo>
                  <a:cubicBezTo>
                    <a:pt x="0" y="164807"/>
                    <a:pt x="154092" y="6170"/>
                    <a:pt x="346975" y="0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kern="0" dirty="0"/>
                <a:t>3</a:t>
              </a:r>
              <a:endParaRPr lang="zh-CN" altLang="en-US" sz="2400" kern="0" dirty="0"/>
            </a:p>
          </p:txBody>
        </p:sp>
        <p:sp>
          <p:nvSpPr>
            <p:cNvPr id="25" name="文本框 85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340379" y="3248079"/>
              <a:ext cx="5016879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000" dirty="0">
                  <a:latin typeface="+mn-lt"/>
                  <a:ea typeface="+mn-ea"/>
                </a:rPr>
                <a:t>页面的调试</a:t>
              </a:r>
              <a:endParaRPr lang="zh-CN" altLang="en-US" sz="2000" dirty="0">
                <a:latin typeface="+mn-lt"/>
                <a:ea typeface="+mn-ea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10"/>
            </p:custDataLst>
          </p:nvPr>
        </p:nvGrpSpPr>
        <p:grpSpPr>
          <a:xfrm>
            <a:off x="3304192" y="4049036"/>
            <a:ext cx="5583617" cy="450850"/>
            <a:chOff x="773641" y="3961952"/>
            <a:chExt cx="5583617" cy="450850"/>
          </a:xfrm>
        </p:grpSpPr>
        <p:sp>
          <p:nvSpPr>
            <p:cNvPr id="58" name="椭圆 20"/>
            <p:cNvSpPr/>
            <p:nvPr>
              <p:custDataLst>
                <p:tags r:id="rId11"/>
              </p:custDataLst>
            </p:nvPr>
          </p:nvSpPr>
          <p:spPr>
            <a:xfrm>
              <a:off x="773641" y="3975446"/>
              <a:ext cx="423862" cy="423862"/>
            </a:xfrm>
            <a:custGeom>
              <a:avLst/>
              <a:gdLst/>
              <a:ahLst/>
              <a:cxnLst/>
              <a:rect l="l" t="t" r="r" b="b"/>
              <a:pathLst>
                <a:path w="721662" h="718977">
                  <a:moveTo>
                    <a:pt x="656822" y="405153"/>
                  </a:moveTo>
                  <a:lnTo>
                    <a:pt x="717053" y="405153"/>
                  </a:lnTo>
                  <a:cubicBezTo>
                    <a:pt x="697425" y="572524"/>
                    <a:pt x="561903" y="704007"/>
                    <a:pt x="392694" y="717303"/>
                  </a:cubicBezTo>
                  <a:lnTo>
                    <a:pt x="392694" y="657123"/>
                  </a:lnTo>
                  <a:cubicBezTo>
                    <a:pt x="528616" y="643984"/>
                    <a:pt x="637362" y="539185"/>
                    <a:pt x="656822" y="405153"/>
                  </a:cubicBezTo>
                  <a:close/>
                  <a:moveTo>
                    <a:pt x="4609" y="405153"/>
                  </a:moveTo>
                  <a:lnTo>
                    <a:pt x="64840" y="405153"/>
                  </a:lnTo>
                  <a:cubicBezTo>
                    <a:pt x="85158" y="545087"/>
                    <a:pt x="202798" y="653158"/>
                    <a:pt x="346975" y="658768"/>
                  </a:cubicBezTo>
                  <a:lnTo>
                    <a:pt x="346975" y="718977"/>
                  </a:lnTo>
                  <a:cubicBezTo>
                    <a:pt x="169515" y="713284"/>
                    <a:pt x="24933" y="578458"/>
                    <a:pt x="4609" y="405153"/>
                  </a:cubicBezTo>
                  <a:close/>
                  <a:moveTo>
                    <a:pt x="392694" y="1815"/>
                  </a:moveTo>
                  <a:cubicBezTo>
                    <a:pt x="577134" y="16210"/>
                    <a:pt x="721662" y="170944"/>
                    <a:pt x="721662" y="359434"/>
                  </a:cubicBezTo>
                  <a:lnTo>
                    <a:pt x="661431" y="359434"/>
                  </a:lnTo>
                  <a:cubicBezTo>
                    <a:pt x="661431" y="204235"/>
                    <a:pt x="543816" y="76506"/>
                    <a:pt x="392694" y="62046"/>
                  </a:cubicBezTo>
                  <a:close/>
                  <a:moveTo>
                    <a:pt x="346975" y="0"/>
                  </a:moveTo>
                  <a:lnTo>
                    <a:pt x="346975" y="60231"/>
                  </a:lnTo>
                  <a:cubicBezTo>
                    <a:pt x="187364" y="66415"/>
                    <a:pt x="60231" y="198078"/>
                    <a:pt x="60231" y="359434"/>
                  </a:cubicBezTo>
                  <a:lnTo>
                    <a:pt x="0" y="359434"/>
                  </a:lnTo>
                  <a:cubicBezTo>
                    <a:pt x="0" y="164807"/>
                    <a:pt x="154092" y="6170"/>
                    <a:pt x="346975" y="0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kern="0" dirty="0"/>
                <a:t>4</a:t>
              </a:r>
              <a:endParaRPr lang="zh-CN" altLang="en-US" sz="2400" kern="0" dirty="0"/>
            </a:p>
          </p:txBody>
        </p:sp>
        <p:sp>
          <p:nvSpPr>
            <p:cNvPr id="26" name="文本框 85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340379" y="3961952"/>
              <a:ext cx="5016879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000" dirty="0">
                  <a:latin typeface="+mn-lt"/>
                  <a:ea typeface="+mn-ea"/>
                </a:rPr>
                <a:t>选择的经纬度</a:t>
              </a:r>
              <a:endParaRPr lang="zh-CN" altLang="en-US" sz="2000" dirty="0">
                <a:latin typeface="+mn-lt"/>
                <a:ea typeface="+mn-ea"/>
              </a:endParaRPr>
            </a:p>
          </p:txBody>
        </p:sp>
      </p:grpSp>
      <p:grpSp>
        <p:nvGrpSpPr>
          <p:cNvPr id="6" name="组合 5"/>
          <p:cNvGrpSpPr/>
          <p:nvPr>
            <p:custDataLst>
              <p:tags r:id="rId13"/>
            </p:custDataLst>
          </p:nvPr>
        </p:nvGrpSpPr>
        <p:grpSpPr>
          <a:xfrm>
            <a:off x="3304192" y="4762909"/>
            <a:ext cx="5583617" cy="450850"/>
            <a:chOff x="773641" y="4675825"/>
            <a:chExt cx="5583617" cy="450850"/>
          </a:xfrm>
        </p:grpSpPr>
        <p:sp>
          <p:nvSpPr>
            <p:cNvPr id="57" name="椭圆 20"/>
            <p:cNvSpPr/>
            <p:nvPr>
              <p:custDataLst>
                <p:tags r:id="rId14"/>
              </p:custDataLst>
            </p:nvPr>
          </p:nvSpPr>
          <p:spPr>
            <a:xfrm>
              <a:off x="773641" y="4689319"/>
              <a:ext cx="423863" cy="423862"/>
            </a:xfrm>
            <a:custGeom>
              <a:avLst/>
              <a:gdLst/>
              <a:ahLst/>
              <a:cxnLst/>
              <a:rect l="l" t="t" r="r" b="b"/>
              <a:pathLst>
                <a:path w="721662" h="718977">
                  <a:moveTo>
                    <a:pt x="656822" y="405153"/>
                  </a:moveTo>
                  <a:lnTo>
                    <a:pt x="717053" y="405153"/>
                  </a:lnTo>
                  <a:cubicBezTo>
                    <a:pt x="697425" y="572524"/>
                    <a:pt x="561903" y="704007"/>
                    <a:pt x="392694" y="717303"/>
                  </a:cubicBezTo>
                  <a:lnTo>
                    <a:pt x="392694" y="657123"/>
                  </a:lnTo>
                  <a:cubicBezTo>
                    <a:pt x="528616" y="643984"/>
                    <a:pt x="637362" y="539185"/>
                    <a:pt x="656822" y="405153"/>
                  </a:cubicBezTo>
                  <a:close/>
                  <a:moveTo>
                    <a:pt x="4609" y="405153"/>
                  </a:moveTo>
                  <a:lnTo>
                    <a:pt x="64840" y="405153"/>
                  </a:lnTo>
                  <a:cubicBezTo>
                    <a:pt x="85158" y="545087"/>
                    <a:pt x="202798" y="653158"/>
                    <a:pt x="346975" y="658768"/>
                  </a:cubicBezTo>
                  <a:lnTo>
                    <a:pt x="346975" y="718977"/>
                  </a:lnTo>
                  <a:cubicBezTo>
                    <a:pt x="169515" y="713284"/>
                    <a:pt x="24933" y="578458"/>
                    <a:pt x="4609" y="405153"/>
                  </a:cubicBezTo>
                  <a:close/>
                  <a:moveTo>
                    <a:pt x="392694" y="1815"/>
                  </a:moveTo>
                  <a:cubicBezTo>
                    <a:pt x="577134" y="16210"/>
                    <a:pt x="721662" y="170944"/>
                    <a:pt x="721662" y="359434"/>
                  </a:cubicBezTo>
                  <a:lnTo>
                    <a:pt x="661431" y="359434"/>
                  </a:lnTo>
                  <a:cubicBezTo>
                    <a:pt x="661431" y="204235"/>
                    <a:pt x="543816" y="76506"/>
                    <a:pt x="392694" y="62046"/>
                  </a:cubicBezTo>
                  <a:close/>
                  <a:moveTo>
                    <a:pt x="346975" y="0"/>
                  </a:moveTo>
                  <a:lnTo>
                    <a:pt x="346975" y="60231"/>
                  </a:lnTo>
                  <a:cubicBezTo>
                    <a:pt x="187364" y="66415"/>
                    <a:pt x="60231" y="198078"/>
                    <a:pt x="60231" y="359434"/>
                  </a:cubicBezTo>
                  <a:lnTo>
                    <a:pt x="0" y="359434"/>
                  </a:lnTo>
                  <a:cubicBezTo>
                    <a:pt x="0" y="164807"/>
                    <a:pt x="154092" y="6170"/>
                    <a:pt x="346975" y="0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kern="0" dirty="0"/>
                <a:t>5</a:t>
              </a:r>
              <a:endParaRPr lang="zh-CN" altLang="en-US" sz="2400" kern="0" dirty="0"/>
            </a:p>
          </p:txBody>
        </p:sp>
        <p:sp>
          <p:nvSpPr>
            <p:cNvPr id="27" name="文本框 85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340379" y="4675825"/>
              <a:ext cx="5016879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000" dirty="0">
                  <a:latin typeface="+mn-lt"/>
                  <a:ea typeface="+mn-ea"/>
                </a:rPr>
                <a:t>下拉框里获取的数据</a:t>
              </a:r>
              <a:endParaRPr lang="zh-CN" altLang="en-US" sz="2000" dirty="0">
                <a:latin typeface="+mn-lt"/>
                <a:ea typeface="+mn-ea"/>
              </a:endParaRPr>
            </a:p>
          </p:txBody>
        </p:sp>
      </p:grpSp>
      <p:grpSp>
        <p:nvGrpSpPr>
          <p:cNvPr id="7" name="组合 6"/>
          <p:cNvGrpSpPr/>
          <p:nvPr>
            <p:custDataLst>
              <p:tags r:id="rId16"/>
            </p:custDataLst>
          </p:nvPr>
        </p:nvGrpSpPr>
        <p:grpSpPr>
          <a:xfrm>
            <a:off x="3304192" y="5476780"/>
            <a:ext cx="5583617" cy="450850"/>
            <a:chOff x="773641" y="5389696"/>
            <a:chExt cx="5583617" cy="450850"/>
          </a:xfrm>
        </p:grpSpPr>
        <p:sp>
          <p:nvSpPr>
            <p:cNvPr id="59" name="椭圆 20"/>
            <p:cNvSpPr/>
            <p:nvPr>
              <p:custDataLst>
                <p:tags r:id="rId17"/>
              </p:custDataLst>
            </p:nvPr>
          </p:nvSpPr>
          <p:spPr>
            <a:xfrm>
              <a:off x="773641" y="5403190"/>
              <a:ext cx="425450" cy="423862"/>
            </a:xfrm>
            <a:custGeom>
              <a:avLst/>
              <a:gdLst/>
              <a:ahLst/>
              <a:cxnLst/>
              <a:rect l="l" t="t" r="r" b="b"/>
              <a:pathLst>
                <a:path w="721662" h="718977">
                  <a:moveTo>
                    <a:pt x="656822" y="405153"/>
                  </a:moveTo>
                  <a:lnTo>
                    <a:pt x="717053" y="405153"/>
                  </a:lnTo>
                  <a:cubicBezTo>
                    <a:pt x="697425" y="572524"/>
                    <a:pt x="561903" y="704007"/>
                    <a:pt x="392694" y="717303"/>
                  </a:cubicBezTo>
                  <a:lnTo>
                    <a:pt x="392694" y="657123"/>
                  </a:lnTo>
                  <a:cubicBezTo>
                    <a:pt x="528616" y="643984"/>
                    <a:pt x="637362" y="539185"/>
                    <a:pt x="656822" y="405153"/>
                  </a:cubicBezTo>
                  <a:close/>
                  <a:moveTo>
                    <a:pt x="4609" y="405153"/>
                  </a:moveTo>
                  <a:lnTo>
                    <a:pt x="64840" y="405153"/>
                  </a:lnTo>
                  <a:cubicBezTo>
                    <a:pt x="85158" y="545087"/>
                    <a:pt x="202798" y="653158"/>
                    <a:pt x="346975" y="658768"/>
                  </a:cubicBezTo>
                  <a:lnTo>
                    <a:pt x="346975" y="718977"/>
                  </a:lnTo>
                  <a:cubicBezTo>
                    <a:pt x="169515" y="713284"/>
                    <a:pt x="24933" y="578458"/>
                    <a:pt x="4609" y="405153"/>
                  </a:cubicBezTo>
                  <a:close/>
                  <a:moveTo>
                    <a:pt x="392694" y="1815"/>
                  </a:moveTo>
                  <a:cubicBezTo>
                    <a:pt x="577134" y="16210"/>
                    <a:pt x="721662" y="170944"/>
                    <a:pt x="721662" y="359434"/>
                  </a:cubicBezTo>
                  <a:lnTo>
                    <a:pt x="661431" y="359434"/>
                  </a:lnTo>
                  <a:cubicBezTo>
                    <a:pt x="661431" y="204235"/>
                    <a:pt x="543816" y="76506"/>
                    <a:pt x="392694" y="62046"/>
                  </a:cubicBezTo>
                  <a:close/>
                  <a:moveTo>
                    <a:pt x="346975" y="0"/>
                  </a:moveTo>
                  <a:lnTo>
                    <a:pt x="346975" y="60231"/>
                  </a:lnTo>
                  <a:cubicBezTo>
                    <a:pt x="187364" y="66415"/>
                    <a:pt x="60231" y="198078"/>
                    <a:pt x="60231" y="359434"/>
                  </a:cubicBezTo>
                  <a:lnTo>
                    <a:pt x="0" y="359434"/>
                  </a:lnTo>
                  <a:cubicBezTo>
                    <a:pt x="0" y="164807"/>
                    <a:pt x="154092" y="6170"/>
                    <a:pt x="346975" y="0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kern="0" dirty="0"/>
                <a:t>6</a:t>
              </a:r>
              <a:endParaRPr lang="zh-CN" altLang="en-US" sz="2400" kern="0" dirty="0"/>
            </a:p>
          </p:txBody>
        </p:sp>
        <p:sp>
          <p:nvSpPr>
            <p:cNvPr id="28" name="文本框 85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340379" y="5389696"/>
              <a:ext cx="5016879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000" dirty="0">
                  <a:latin typeface="+mn-lt"/>
                  <a:ea typeface="+mn-ea"/>
                </a:rPr>
                <a:t>绩效的管理</a:t>
              </a:r>
              <a:endParaRPr lang="zh-CN" altLang="en-US" sz="2000" dirty="0">
                <a:latin typeface="+mn-lt"/>
                <a:ea typeface="+mn-ea"/>
              </a:endParaRPr>
            </a:p>
          </p:txBody>
        </p:sp>
      </p:grpSp>
      <p:sp>
        <p:nvSpPr>
          <p:cNvPr id="21" name="文本框 20"/>
          <p:cNvSpPr txBox="1"/>
          <p:nvPr>
            <p:custDataLst>
              <p:tags r:id="rId19"/>
            </p:custDataLst>
          </p:nvPr>
        </p:nvSpPr>
        <p:spPr>
          <a:xfrm>
            <a:off x="4101439" y="587830"/>
            <a:ext cx="3989123" cy="794654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4000" b="1" spc="40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内容</a:t>
            </a:r>
            <a:endParaRPr lang="zh-CN" altLang="en-US" sz="4000" b="1" spc="40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2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任意多边形 11"/>
          <p:cNvSpPr/>
          <p:nvPr>
            <p:custDataLst>
              <p:tags r:id="rId1"/>
            </p:custDataLst>
          </p:nvPr>
        </p:nvSpPr>
        <p:spPr bwMode="auto">
          <a:xfrm>
            <a:off x="5401945" y="2894649"/>
            <a:ext cx="1238250" cy="1768475"/>
          </a:xfrm>
          <a:custGeom>
            <a:avLst/>
            <a:gdLst>
              <a:gd name="T0" fmla="*/ 246875691 w 585788"/>
              <a:gd name="T1" fmla="*/ 0 h 835990"/>
              <a:gd name="T2" fmla="*/ 493751067 w 585788"/>
              <a:gd name="T3" fmla="*/ 246905826 h 835990"/>
              <a:gd name="T4" fmla="*/ 451588070 w 585788"/>
              <a:gd name="T5" fmla="*/ 384953015 h 835990"/>
              <a:gd name="T6" fmla="*/ 422204603 w 585788"/>
              <a:gd name="T7" fmla="*/ 420571858 h 835990"/>
              <a:gd name="T8" fmla="*/ 406887758 w 585788"/>
              <a:gd name="T9" fmla="*/ 443697158 h 835990"/>
              <a:gd name="T10" fmla="*/ 386314601 w 585788"/>
              <a:gd name="T11" fmla="*/ 480366604 h 835990"/>
              <a:gd name="T12" fmla="*/ 371456174 w 585788"/>
              <a:gd name="T13" fmla="*/ 521925634 h 835990"/>
              <a:gd name="T14" fmla="*/ 362312536 w 585788"/>
              <a:gd name="T15" fmla="*/ 573262424 h 835990"/>
              <a:gd name="T16" fmla="*/ 362312536 w 585788"/>
              <a:gd name="T17" fmla="*/ 657601894 h 835990"/>
              <a:gd name="T18" fmla="*/ 356597684 w 585788"/>
              <a:gd name="T19" fmla="*/ 699159937 h 835990"/>
              <a:gd name="T20" fmla="*/ 344025304 w 585788"/>
              <a:gd name="T21" fmla="*/ 708938466 h 835990"/>
              <a:gd name="T22" fmla="*/ 155440455 w 585788"/>
              <a:gd name="T23" fmla="*/ 708938466 h 835990"/>
              <a:gd name="T24" fmla="*/ 137153223 w 585788"/>
              <a:gd name="T25" fmla="*/ 691826178 h 835990"/>
              <a:gd name="T26" fmla="*/ 134867315 w 585788"/>
              <a:gd name="T27" fmla="*/ 653934879 h 835990"/>
              <a:gd name="T28" fmla="*/ 131438390 w 585788"/>
              <a:gd name="T29" fmla="*/ 573262424 h 835990"/>
              <a:gd name="T30" fmla="*/ 122294933 w 585788"/>
              <a:gd name="T31" fmla="*/ 521925634 h 835990"/>
              <a:gd name="T32" fmla="*/ 105151184 w 585788"/>
              <a:gd name="T33" fmla="*/ 470588232 h 835990"/>
              <a:gd name="T34" fmla="*/ 74291751 w 585788"/>
              <a:gd name="T35" fmla="*/ 426585029 h 835990"/>
              <a:gd name="T36" fmla="*/ 59874913 w 585788"/>
              <a:gd name="T37" fmla="*/ 406424109 h 835990"/>
              <a:gd name="T38" fmla="*/ 42162820 w 585788"/>
              <a:gd name="T39" fmla="*/ 384953015 h 835990"/>
              <a:gd name="T40" fmla="*/ 0 w 585788"/>
              <a:gd name="T41" fmla="*/ 246905826 h 835990"/>
              <a:gd name="T42" fmla="*/ 246875691 w 585788"/>
              <a:gd name="T43" fmla="*/ 0 h 83599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85788" h="835990">
                <a:moveTo>
                  <a:pt x="292894" y="0"/>
                </a:moveTo>
                <a:cubicBezTo>
                  <a:pt x="454655" y="0"/>
                  <a:pt x="585788" y="130355"/>
                  <a:pt x="585788" y="291155"/>
                </a:cubicBezTo>
                <a:cubicBezTo>
                  <a:pt x="585788" y="351455"/>
                  <a:pt x="567348" y="407474"/>
                  <a:pt x="535766" y="453942"/>
                </a:cubicBezTo>
                <a:lnTo>
                  <a:pt x="500905" y="495944"/>
                </a:lnTo>
                <a:lnTo>
                  <a:pt x="482733" y="523214"/>
                </a:lnTo>
                <a:lnTo>
                  <a:pt x="458325" y="566455"/>
                </a:lnTo>
                <a:lnTo>
                  <a:pt x="440697" y="615462"/>
                </a:lnTo>
                <a:lnTo>
                  <a:pt x="429849" y="675999"/>
                </a:lnTo>
                <a:lnTo>
                  <a:pt x="429849" y="775453"/>
                </a:lnTo>
                <a:lnTo>
                  <a:pt x="423069" y="824459"/>
                </a:lnTo>
                <a:lnTo>
                  <a:pt x="408153" y="835990"/>
                </a:lnTo>
                <a:lnTo>
                  <a:pt x="184415" y="835990"/>
                </a:lnTo>
                <a:lnTo>
                  <a:pt x="162719" y="815811"/>
                </a:lnTo>
                <a:lnTo>
                  <a:pt x="160007" y="771129"/>
                </a:lnTo>
                <a:lnTo>
                  <a:pt x="155939" y="675999"/>
                </a:lnTo>
                <a:lnTo>
                  <a:pt x="145091" y="615462"/>
                </a:lnTo>
                <a:lnTo>
                  <a:pt x="124752" y="554924"/>
                </a:lnTo>
                <a:lnTo>
                  <a:pt x="88140" y="503035"/>
                </a:lnTo>
                <a:lnTo>
                  <a:pt x="71036" y="479261"/>
                </a:lnTo>
                <a:lnTo>
                  <a:pt x="50022" y="453942"/>
                </a:lnTo>
                <a:cubicBezTo>
                  <a:pt x="18440" y="407474"/>
                  <a:pt x="0" y="351455"/>
                  <a:pt x="0" y="291155"/>
                </a:cubicBezTo>
                <a:cubicBezTo>
                  <a:pt x="0" y="130355"/>
                  <a:pt x="131133" y="0"/>
                  <a:pt x="2928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anchor="ctr">
            <a:normAutofit/>
          </a:bodyPr>
          <a:lstStyle/>
          <a:p>
            <a:endParaRPr lang="zh-CN" altLang="en-US"/>
          </a:p>
        </p:txBody>
      </p:sp>
      <p:sp>
        <p:nvSpPr>
          <p:cNvPr id="34" name="任意多边形 3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438459" y="2929574"/>
            <a:ext cx="1165225" cy="1709737"/>
          </a:xfrm>
          <a:custGeom>
            <a:avLst/>
            <a:gdLst>
              <a:gd name="connsiteX0" fmla="*/ 275266 w 550532"/>
              <a:gd name="connsiteY0" fmla="*/ 0 h 808604"/>
              <a:gd name="connsiteX1" fmla="*/ 550532 w 550532"/>
              <a:gd name="connsiteY1" fmla="*/ 273138 h 808604"/>
              <a:gd name="connsiteX2" fmla="*/ 503521 w 550532"/>
              <a:gd name="connsiteY2" fmla="*/ 425852 h 808604"/>
              <a:gd name="connsiteX3" fmla="*/ 488921 w 550532"/>
              <a:gd name="connsiteY3" fmla="*/ 443411 h 808604"/>
              <a:gd name="connsiteX4" fmla="*/ 429848 w 550532"/>
              <a:gd name="connsiteY4" fmla="*/ 534745 h 808604"/>
              <a:gd name="connsiteX5" fmla="*/ 414932 w 550532"/>
              <a:gd name="connsiteY5" fmla="*/ 575103 h 808604"/>
              <a:gd name="connsiteX6" fmla="*/ 401372 w 550532"/>
              <a:gd name="connsiteY6" fmla="*/ 615461 h 808604"/>
              <a:gd name="connsiteX7" fmla="*/ 397304 w 550532"/>
              <a:gd name="connsiteY7" fmla="*/ 660144 h 808604"/>
              <a:gd name="connsiteX8" fmla="*/ 394592 w 550532"/>
              <a:gd name="connsiteY8" fmla="*/ 703384 h 808604"/>
              <a:gd name="connsiteX9" fmla="*/ 394592 w 550532"/>
              <a:gd name="connsiteY9" fmla="*/ 772570 h 808604"/>
              <a:gd name="connsiteX10" fmla="*/ 386456 w 550532"/>
              <a:gd name="connsiteY10" fmla="*/ 799956 h 808604"/>
              <a:gd name="connsiteX11" fmla="*/ 379676 w 550532"/>
              <a:gd name="connsiteY11" fmla="*/ 808604 h 808604"/>
              <a:gd name="connsiteX12" fmla="*/ 173566 w 550532"/>
              <a:gd name="connsiteY12" fmla="*/ 808604 h 808604"/>
              <a:gd name="connsiteX13" fmla="*/ 164074 w 550532"/>
              <a:gd name="connsiteY13" fmla="*/ 799956 h 808604"/>
              <a:gd name="connsiteX14" fmla="*/ 160006 w 550532"/>
              <a:gd name="connsiteY14" fmla="*/ 795632 h 808604"/>
              <a:gd name="connsiteX15" fmla="*/ 160006 w 550532"/>
              <a:gd name="connsiteY15" fmla="*/ 687529 h 808604"/>
              <a:gd name="connsiteX16" fmla="*/ 149158 w 550532"/>
              <a:gd name="connsiteY16" fmla="*/ 622668 h 808604"/>
              <a:gd name="connsiteX17" fmla="*/ 138310 w 550532"/>
              <a:gd name="connsiteY17" fmla="*/ 579427 h 808604"/>
              <a:gd name="connsiteX18" fmla="*/ 113903 w 550532"/>
              <a:gd name="connsiteY18" fmla="*/ 523214 h 808604"/>
              <a:gd name="connsiteX19" fmla="*/ 61638 w 550532"/>
              <a:gd name="connsiteY19" fmla="*/ 443443 h 808604"/>
              <a:gd name="connsiteX20" fmla="*/ 47011 w 550532"/>
              <a:gd name="connsiteY20" fmla="*/ 425852 h 808604"/>
              <a:gd name="connsiteX21" fmla="*/ 0 w 550532"/>
              <a:gd name="connsiteY21" fmla="*/ 273138 h 808604"/>
              <a:gd name="connsiteX22" fmla="*/ 275266 w 550532"/>
              <a:gd name="connsiteY22" fmla="*/ 0 h 808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50532" h="808604">
                <a:moveTo>
                  <a:pt x="275266" y="0"/>
                </a:moveTo>
                <a:cubicBezTo>
                  <a:pt x="427291" y="0"/>
                  <a:pt x="550532" y="122288"/>
                  <a:pt x="550532" y="273138"/>
                </a:cubicBezTo>
                <a:cubicBezTo>
                  <a:pt x="550532" y="329707"/>
                  <a:pt x="533201" y="382259"/>
                  <a:pt x="503521" y="425852"/>
                </a:cubicBezTo>
                <a:lnTo>
                  <a:pt x="488921" y="443411"/>
                </a:lnTo>
                <a:lnTo>
                  <a:pt x="429848" y="534745"/>
                </a:lnTo>
                <a:lnTo>
                  <a:pt x="414932" y="575103"/>
                </a:lnTo>
                <a:lnTo>
                  <a:pt x="401372" y="615461"/>
                </a:lnTo>
                <a:lnTo>
                  <a:pt x="397304" y="660144"/>
                </a:lnTo>
                <a:lnTo>
                  <a:pt x="394592" y="703384"/>
                </a:lnTo>
                <a:lnTo>
                  <a:pt x="394592" y="772570"/>
                </a:lnTo>
                <a:lnTo>
                  <a:pt x="386456" y="799956"/>
                </a:lnTo>
                <a:lnTo>
                  <a:pt x="379676" y="808604"/>
                </a:lnTo>
                <a:lnTo>
                  <a:pt x="173566" y="808604"/>
                </a:lnTo>
                <a:lnTo>
                  <a:pt x="164074" y="799956"/>
                </a:lnTo>
                <a:lnTo>
                  <a:pt x="160006" y="795632"/>
                </a:lnTo>
                <a:lnTo>
                  <a:pt x="160006" y="687529"/>
                </a:lnTo>
                <a:lnTo>
                  <a:pt x="149158" y="622668"/>
                </a:lnTo>
                <a:lnTo>
                  <a:pt x="138310" y="579427"/>
                </a:lnTo>
                <a:lnTo>
                  <a:pt x="113903" y="523214"/>
                </a:lnTo>
                <a:lnTo>
                  <a:pt x="61638" y="443443"/>
                </a:lnTo>
                <a:lnTo>
                  <a:pt x="47011" y="425852"/>
                </a:lnTo>
                <a:cubicBezTo>
                  <a:pt x="17331" y="382259"/>
                  <a:pt x="0" y="329707"/>
                  <a:pt x="0" y="273138"/>
                </a:cubicBezTo>
                <a:cubicBezTo>
                  <a:pt x="0" y="122288"/>
                  <a:pt x="123241" y="0"/>
                  <a:pt x="275266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anchor="ctr">
            <a:normAutofit/>
          </a:bodyPr>
          <a:lstStyle>
            <a:lvl1pPr algn="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3076" name="任意多边形 52"/>
          <p:cNvSpPr/>
          <p:nvPr>
            <p:custDataLst>
              <p:tags r:id="rId3"/>
            </p:custDataLst>
          </p:nvPr>
        </p:nvSpPr>
        <p:spPr bwMode="auto">
          <a:xfrm>
            <a:off x="5522595" y="2989899"/>
            <a:ext cx="996950" cy="1597025"/>
          </a:xfrm>
          <a:custGeom>
            <a:avLst/>
            <a:gdLst>
              <a:gd name="T0" fmla="*/ 185059 w 997836"/>
              <a:gd name="T1" fmla="*/ 100548 h 1597088"/>
              <a:gd name="T2" fmla="*/ 119576 w 997836"/>
              <a:gd name="T3" fmla="*/ 219375 h 1597088"/>
              <a:gd name="T4" fmla="*/ 74023 w 997836"/>
              <a:gd name="T5" fmla="*/ 365634 h 1597088"/>
              <a:gd name="T6" fmla="*/ 74023 w 997836"/>
              <a:gd name="T7" fmla="*/ 432663 h 1597088"/>
              <a:gd name="T8" fmla="*/ 74023 w 997836"/>
              <a:gd name="T9" fmla="*/ 499692 h 1597088"/>
              <a:gd name="T10" fmla="*/ 74023 w 997836"/>
              <a:gd name="T11" fmla="*/ 569778 h 1597088"/>
              <a:gd name="T12" fmla="*/ 88257 w 997836"/>
              <a:gd name="T13" fmla="*/ 645951 h 1597088"/>
              <a:gd name="T14" fmla="*/ 133812 w 997836"/>
              <a:gd name="T15" fmla="*/ 746499 h 1597088"/>
              <a:gd name="T16" fmla="*/ 185059 w 997836"/>
              <a:gd name="T17" fmla="*/ 840951 h 1597088"/>
              <a:gd name="T18" fmla="*/ 230612 w 997836"/>
              <a:gd name="T19" fmla="*/ 941499 h 1597088"/>
              <a:gd name="T20" fmla="*/ 281858 w 997836"/>
              <a:gd name="T21" fmla="*/ 1045095 h 1597088"/>
              <a:gd name="T22" fmla="*/ 304635 w 997836"/>
              <a:gd name="T23" fmla="*/ 1212672 h 1597088"/>
              <a:gd name="T24" fmla="*/ 313175 w 997836"/>
              <a:gd name="T25" fmla="*/ 1383297 h 1597088"/>
              <a:gd name="T26" fmla="*/ 290399 w 997836"/>
              <a:gd name="T27" fmla="*/ 1264470 h 1597088"/>
              <a:gd name="T28" fmla="*/ 267623 w 997836"/>
              <a:gd name="T29" fmla="*/ 1145643 h 1597088"/>
              <a:gd name="T30" fmla="*/ 207834 w 997836"/>
              <a:gd name="T31" fmla="*/ 1017672 h 1597088"/>
              <a:gd name="T32" fmla="*/ 133812 w 997836"/>
              <a:gd name="T33" fmla="*/ 907980 h 1597088"/>
              <a:gd name="T34" fmla="*/ 74023 w 997836"/>
              <a:gd name="T35" fmla="*/ 789153 h 1597088"/>
              <a:gd name="T36" fmla="*/ 14233 w 997836"/>
              <a:gd name="T37" fmla="*/ 670326 h 1597088"/>
              <a:gd name="T38" fmla="*/ 0 w 997836"/>
              <a:gd name="T39" fmla="*/ 575865 h 1597088"/>
              <a:gd name="T40" fmla="*/ 0 w 997836"/>
              <a:gd name="T41" fmla="*/ 499692 h 1597088"/>
              <a:gd name="T42" fmla="*/ 14233 w 997836"/>
              <a:gd name="T43" fmla="*/ 408288 h 1597088"/>
              <a:gd name="T44" fmla="*/ 37012 w 997836"/>
              <a:gd name="T45" fmla="*/ 329067 h 1597088"/>
              <a:gd name="T46" fmla="*/ 105340 w 997836"/>
              <a:gd name="T47" fmla="*/ 210240 h 1597088"/>
              <a:gd name="T48" fmla="*/ 543784 w 997836"/>
              <a:gd name="T49" fmla="*/ 0 h 1597088"/>
              <a:gd name="T50" fmla="*/ 612115 w 997836"/>
              <a:gd name="T51" fmla="*/ 24375 h 1597088"/>
              <a:gd name="T52" fmla="*/ 677596 w 997836"/>
              <a:gd name="T53" fmla="*/ 48750 h 1597088"/>
              <a:gd name="T54" fmla="*/ 745924 w 997836"/>
              <a:gd name="T55" fmla="*/ 85316 h 1597088"/>
              <a:gd name="T56" fmla="*/ 805711 w 997836"/>
              <a:gd name="T57" fmla="*/ 127971 h 1597088"/>
              <a:gd name="T58" fmla="*/ 856959 w 997836"/>
              <a:gd name="T59" fmla="*/ 176721 h 1597088"/>
              <a:gd name="T60" fmla="*/ 908206 w 997836"/>
              <a:gd name="T61" fmla="*/ 228519 h 1597088"/>
              <a:gd name="T62" fmla="*/ 945216 w 997836"/>
              <a:gd name="T63" fmla="*/ 295548 h 1597088"/>
              <a:gd name="T64" fmla="*/ 976535 w 997836"/>
              <a:gd name="T65" fmla="*/ 371721 h 1597088"/>
              <a:gd name="T66" fmla="*/ 990770 w 997836"/>
              <a:gd name="T67" fmla="*/ 466181 h 1597088"/>
              <a:gd name="T68" fmla="*/ 990770 w 997836"/>
              <a:gd name="T69" fmla="*/ 569777 h 1597088"/>
              <a:gd name="T70" fmla="*/ 976535 w 997836"/>
              <a:gd name="T71" fmla="*/ 652038 h 1597088"/>
              <a:gd name="T72" fmla="*/ 953758 w 997836"/>
              <a:gd name="T73" fmla="*/ 746498 h 1597088"/>
              <a:gd name="T74" fmla="*/ 848418 w 997836"/>
              <a:gd name="T75" fmla="*/ 917123 h 1597088"/>
              <a:gd name="T76" fmla="*/ 737384 w 997836"/>
              <a:gd name="T77" fmla="*/ 1093844 h 1597088"/>
              <a:gd name="T78" fmla="*/ 700371 w 997836"/>
              <a:gd name="T79" fmla="*/ 1212672 h 1597088"/>
              <a:gd name="T80" fmla="*/ 686137 w 997836"/>
              <a:gd name="T81" fmla="*/ 1349786 h 1597088"/>
              <a:gd name="T82" fmla="*/ 677596 w 997836"/>
              <a:gd name="T83" fmla="*/ 1468613 h 1597088"/>
              <a:gd name="T84" fmla="*/ 671901 w 997836"/>
              <a:gd name="T85" fmla="*/ 1596584 h 1597088"/>
              <a:gd name="T86" fmla="*/ 313173 w 997836"/>
              <a:gd name="T87" fmla="*/ 1596584 h 1597088"/>
              <a:gd name="T88" fmla="*/ 446985 w 997836"/>
              <a:gd name="T89" fmla="*/ 1520411 h 1597088"/>
              <a:gd name="T90" fmla="*/ 483996 w 997836"/>
              <a:gd name="T91" fmla="*/ 1130403 h 1597088"/>
              <a:gd name="T92" fmla="*/ 521009 w 997836"/>
              <a:gd name="T93" fmla="*/ 1011576 h 1597088"/>
              <a:gd name="T94" fmla="*/ 589336 w 997836"/>
              <a:gd name="T95" fmla="*/ 874464 h 1597088"/>
              <a:gd name="T96" fmla="*/ 677596 w 997836"/>
              <a:gd name="T97" fmla="*/ 746498 h 1597088"/>
              <a:gd name="T98" fmla="*/ 760159 w 997836"/>
              <a:gd name="T99" fmla="*/ 618527 h 1597088"/>
              <a:gd name="T100" fmla="*/ 811406 w 997836"/>
              <a:gd name="T101" fmla="*/ 466181 h 1597088"/>
              <a:gd name="T102" fmla="*/ 805711 w 997836"/>
              <a:gd name="T103" fmla="*/ 322971 h 1597088"/>
              <a:gd name="T104" fmla="*/ 745924 w 997836"/>
              <a:gd name="T105" fmla="*/ 195000 h 1597088"/>
              <a:gd name="T106" fmla="*/ 700371 w 997836"/>
              <a:gd name="T107" fmla="*/ 134067 h 1597088"/>
              <a:gd name="T108" fmla="*/ 649126 w 997836"/>
              <a:gd name="T109" fmla="*/ 85316 h 1597088"/>
              <a:gd name="T110" fmla="*/ 595031 w 997836"/>
              <a:gd name="T111" fmla="*/ 42654 h 159708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997836" h="1597088">
                <a:moveTo>
                  <a:pt x="186378" y="100580"/>
                </a:moveTo>
                <a:lnTo>
                  <a:pt x="120429" y="219447"/>
                </a:lnTo>
                <a:lnTo>
                  <a:pt x="74551" y="365746"/>
                </a:lnTo>
                <a:lnTo>
                  <a:pt x="74551" y="432799"/>
                </a:lnTo>
                <a:lnTo>
                  <a:pt x="74551" y="499852"/>
                </a:lnTo>
                <a:lnTo>
                  <a:pt x="74551" y="569954"/>
                </a:lnTo>
                <a:lnTo>
                  <a:pt x="88888" y="646151"/>
                </a:lnTo>
                <a:lnTo>
                  <a:pt x="134766" y="746731"/>
                </a:lnTo>
                <a:lnTo>
                  <a:pt x="186378" y="841215"/>
                </a:lnTo>
                <a:lnTo>
                  <a:pt x="232256" y="941795"/>
                </a:lnTo>
                <a:lnTo>
                  <a:pt x="283868" y="1045423"/>
                </a:lnTo>
                <a:lnTo>
                  <a:pt x="306807" y="1213056"/>
                </a:lnTo>
                <a:lnTo>
                  <a:pt x="315409" y="1383737"/>
                </a:lnTo>
                <a:lnTo>
                  <a:pt x="292470" y="1264870"/>
                </a:lnTo>
                <a:lnTo>
                  <a:pt x="269531" y="1146003"/>
                </a:lnTo>
                <a:lnTo>
                  <a:pt x="209317" y="1017992"/>
                </a:lnTo>
                <a:lnTo>
                  <a:pt x="134766" y="908268"/>
                </a:lnTo>
                <a:lnTo>
                  <a:pt x="74551" y="789401"/>
                </a:lnTo>
                <a:lnTo>
                  <a:pt x="14337" y="670534"/>
                </a:lnTo>
                <a:lnTo>
                  <a:pt x="0" y="576049"/>
                </a:lnTo>
                <a:lnTo>
                  <a:pt x="0" y="499852"/>
                </a:lnTo>
                <a:lnTo>
                  <a:pt x="14337" y="408416"/>
                </a:lnTo>
                <a:lnTo>
                  <a:pt x="37276" y="329171"/>
                </a:lnTo>
                <a:lnTo>
                  <a:pt x="106092" y="210304"/>
                </a:lnTo>
                <a:lnTo>
                  <a:pt x="186378" y="100580"/>
                </a:lnTo>
                <a:close/>
                <a:moveTo>
                  <a:pt x="547662" y="0"/>
                </a:moveTo>
                <a:lnTo>
                  <a:pt x="616479" y="24383"/>
                </a:lnTo>
                <a:lnTo>
                  <a:pt x="682428" y="48766"/>
                </a:lnTo>
                <a:lnTo>
                  <a:pt x="751244" y="85340"/>
                </a:lnTo>
                <a:lnTo>
                  <a:pt x="811458" y="128011"/>
                </a:lnTo>
                <a:lnTo>
                  <a:pt x="863071" y="176777"/>
                </a:lnTo>
                <a:lnTo>
                  <a:pt x="914683" y="228591"/>
                </a:lnTo>
                <a:lnTo>
                  <a:pt x="951958" y="295644"/>
                </a:lnTo>
                <a:lnTo>
                  <a:pt x="983499" y="371841"/>
                </a:lnTo>
                <a:lnTo>
                  <a:pt x="997836" y="466325"/>
                </a:lnTo>
                <a:lnTo>
                  <a:pt x="997836" y="569953"/>
                </a:lnTo>
                <a:lnTo>
                  <a:pt x="983499" y="652246"/>
                </a:lnTo>
                <a:lnTo>
                  <a:pt x="960560" y="746730"/>
                </a:lnTo>
                <a:lnTo>
                  <a:pt x="854469" y="917411"/>
                </a:lnTo>
                <a:lnTo>
                  <a:pt x="742642" y="1094188"/>
                </a:lnTo>
                <a:lnTo>
                  <a:pt x="705366" y="1213056"/>
                </a:lnTo>
                <a:lnTo>
                  <a:pt x="691030" y="1350210"/>
                </a:lnTo>
                <a:lnTo>
                  <a:pt x="682428" y="1469077"/>
                </a:lnTo>
                <a:lnTo>
                  <a:pt x="676693" y="1597088"/>
                </a:lnTo>
                <a:lnTo>
                  <a:pt x="315407" y="1597088"/>
                </a:lnTo>
                <a:lnTo>
                  <a:pt x="450173" y="1520891"/>
                </a:lnTo>
                <a:lnTo>
                  <a:pt x="487448" y="1130763"/>
                </a:lnTo>
                <a:lnTo>
                  <a:pt x="524724" y="1011896"/>
                </a:lnTo>
                <a:lnTo>
                  <a:pt x="593540" y="874741"/>
                </a:lnTo>
                <a:lnTo>
                  <a:pt x="682428" y="746730"/>
                </a:lnTo>
                <a:lnTo>
                  <a:pt x="765581" y="618719"/>
                </a:lnTo>
                <a:lnTo>
                  <a:pt x="817193" y="466325"/>
                </a:lnTo>
                <a:lnTo>
                  <a:pt x="811458" y="323075"/>
                </a:lnTo>
                <a:lnTo>
                  <a:pt x="751244" y="195064"/>
                </a:lnTo>
                <a:lnTo>
                  <a:pt x="705366" y="134107"/>
                </a:lnTo>
                <a:lnTo>
                  <a:pt x="653754" y="85340"/>
                </a:lnTo>
                <a:lnTo>
                  <a:pt x="599275" y="42670"/>
                </a:lnTo>
                <a:lnTo>
                  <a:pt x="547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anchor="ctr">
            <a:normAutofit/>
          </a:bodyPr>
          <a:lstStyle/>
          <a:p>
            <a:endParaRPr lang="zh-CN" altLang="en-US"/>
          </a:p>
        </p:txBody>
      </p:sp>
      <p:sp>
        <p:nvSpPr>
          <p:cNvPr id="3077" name="Freeform 333"/>
          <p:cNvSpPr/>
          <p:nvPr>
            <p:custDataLst>
              <p:tags r:id="rId4"/>
            </p:custDataLst>
          </p:nvPr>
        </p:nvSpPr>
        <p:spPr bwMode="auto">
          <a:xfrm>
            <a:off x="5786121" y="4639310"/>
            <a:ext cx="481013" cy="673100"/>
          </a:xfrm>
          <a:custGeom>
            <a:avLst/>
            <a:gdLst>
              <a:gd name="T0" fmla="*/ 2147483646 w 168"/>
              <a:gd name="T1" fmla="*/ 0 h 221"/>
              <a:gd name="T2" fmla="*/ 2147483646 w 168"/>
              <a:gd name="T3" fmla="*/ 2147483646 h 221"/>
              <a:gd name="T4" fmla="*/ 2147483646 w 168"/>
              <a:gd name="T5" fmla="*/ 2147483646 h 221"/>
              <a:gd name="T6" fmla="*/ 2147483646 w 168"/>
              <a:gd name="T7" fmla="*/ 2147483646 h 221"/>
              <a:gd name="T8" fmla="*/ 2147483646 w 168"/>
              <a:gd name="T9" fmla="*/ 2147483646 h 221"/>
              <a:gd name="T10" fmla="*/ 2147483646 w 168"/>
              <a:gd name="T11" fmla="*/ 2147483646 h 221"/>
              <a:gd name="T12" fmla="*/ 0 w 168"/>
              <a:gd name="T13" fmla="*/ 2147483646 h 221"/>
              <a:gd name="T14" fmla="*/ 2147483646 w 168"/>
              <a:gd name="T15" fmla="*/ 2147483646 h 221"/>
              <a:gd name="T16" fmla="*/ 2147483646 w 168"/>
              <a:gd name="T17" fmla="*/ 2147483646 h 221"/>
              <a:gd name="T18" fmla="*/ 0 w 168"/>
              <a:gd name="T19" fmla="*/ 2147483646 h 221"/>
              <a:gd name="T20" fmla="*/ 2147483646 w 168"/>
              <a:gd name="T21" fmla="*/ 2147483646 h 221"/>
              <a:gd name="T22" fmla="*/ 2147483646 w 168"/>
              <a:gd name="T23" fmla="*/ 2147483646 h 221"/>
              <a:gd name="T24" fmla="*/ 2147483646 w 168"/>
              <a:gd name="T25" fmla="*/ 2147483646 h 221"/>
              <a:gd name="T26" fmla="*/ 2147483646 w 168"/>
              <a:gd name="T27" fmla="*/ 2147483646 h 221"/>
              <a:gd name="T28" fmla="*/ 2147483646 w 168"/>
              <a:gd name="T29" fmla="*/ 2147483646 h 221"/>
              <a:gd name="T30" fmla="*/ 2147483646 w 168"/>
              <a:gd name="T31" fmla="*/ 2147483646 h 221"/>
              <a:gd name="T32" fmla="*/ 2147483646 w 168"/>
              <a:gd name="T33" fmla="*/ 2147483646 h 221"/>
              <a:gd name="T34" fmla="*/ 2147483646 w 168"/>
              <a:gd name="T35" fmla="*/ 2147483646 h 221"/>
              <a:gd name="T36" fmla="*/ 2147483646 w 168"/>
              <a:gd name="T37" fmla="*/ 2147483646 h 221"/>
              <a:gd name="T38" fmla="*/ 2147483646 w 168"/>
              <a:gd name="T39" fmla="*/ 2147483646 h 221"/>
              <a:gd name="T40" fmla="*/ 2147483646 w 168"/>
              <a:gd name="T41" fmla="*/ 2147483646 h 221"/>
              <a:gd name="T42" fmla="*/ 2147483646 w 168"/>
              <a:gd name="T43" fmla="*/ 2147483646 h 221"/>
              <a:gd name="T44" fmla="*/ 2147483646 w 168"/>
              <a:gd name="T45" fmla="*/ 2147483646 h 221"/>
              <a:gd name="T46" fmla="*/ 2147483646 w 168"/>
              <a:gd name="T47" fmla="*/ 2147483646 h 221"/>
              <a:gd name="T48" fmla="*/ 2147483646 w 168"/>
              <a:gd name="T49" fmla="*/ 2147483646 h 221"/>
              <a:gd name="T50" fmla="*/ 2147483646 w 168"/>
              <a:gd name="T51" fmla="*/ 2147483646 h 221"/>
              <a:gd name="T52" fmla="*/ 2147483646 w 168"/>
              <a:gd name="T53" fmla="*/ 2147483646 h 221"/>
              <a:gd name="T54" fmla="*/ 2147483646 w 168"/>
              <a:gd name="T55" fmla="*/ 2147483646 h 221"/>
              <a:gd name="T56" fmla="*/ 2147483646 w 168"/>
              <a:gd name="T57" fmla="*/ 2147483646 h 221"/>
              <a:gd name="T58" fmla="*/ 2147483646 w 168"/>
              <a:gd name="T59" fmla="*/ 2147483646 h 221"/>
              <a:gd name="T60" fmla="*/ 2147483646 w 168"/>
              <a:gd name="T61" fmla="*/ 2147483646 h 221"/>
              <a:gd name="T62" fmla="*/ 2147483646 w 168"/>
              <a:gd name="T63" fmla="*/ 2147483646 h 221"/>
              <a:gd name="T64" fmla="*/ 2147483646 w 168"/>
              <a:gd name="T65" fmla="*/ 2147483646 h 221"/>
              <a:gd name="T66" fmla="*/ 2147483646 w 168"/>
              <a:gd name="T67" fmla="*/ 2147483646 h 221"/>
              <a:gd name="T68" fmla="*/ 2147483646 w 168"/>
              <a:gd name="T69" fmla="*/ 2147483646 h 221"/>
              <a:gd name="T70" fmla="*/ 2147483646 w 168"/>
              <a:gd name="T71" fmla="*/ 2147483646 h 221"/>
              <a:gd name="T72" fmla="*/ 2147483646 w 168"/>
              <a:gd name="T73" fmla="*/ 2147483646 h 221"/>
              <a:gd name="T74" fmla="*/ 2147483646 w 168"/>
              <a:gd name="T75" fmla="*/ 2147483646 h 221"/>
              <a:gd name="T76" fmla="*/ 2147483646 w 168"/>
              <a:gd name="T77" fmla="*/ 2147483646 h 221"/>
              <a:gd name="T78" fmla="*/ 2147483646 w 168"/>
              <a:gd name="T79" fmla="*/ 2147483646 h 221"/>
              <a:gd name="T80" fmla="*/ 2147483646 w 168"/>
              <a:gd name="T81" fmla="*/ 2147483646 h 221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68"/>
              <a:gd name="T124" fmla="*/ 0 h 221"/>
              <a:gd name="T125" fmla="*/ 168 w 168"/>
              <a:gd name="T126" fmla="*/ 221 h 221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68" h="221">
                <a:moveTo>
                  <a:pt x="167" y="8"/>
                </a:moveTo>
                <a:lnTo>
                  <a:pt x="159" y="0"/>
                </a:lnTo>
                <a:lnTo>
                  <a:pt x="5" y="0"/>
                </a:lnTo>
                <a:lnTo>
                  <a:pt x="2" y="11"/>
                </a:lnTo>
                <a:lnTo>
                  <a:pt x="2" y="22"/>
                </a:lnTo>
                <a:lnTo>
                  <a:pt x="10" y="16"/>
                </a:lnTo>
                <a:lnTo>
                  <a:pt x="10" y="11"/>
                </a:lnTo>
                <a:lnTo>
                  <a:pt x="96" y="11"/>
                </a:lnTo>
                <a:lnTo>
                  <a:pt x="96" y="16"/>
                </a:lnTo>
                <a:lnTo>
                  <a:pt x="10" y="16"/>
                </a:lnTo>
                <a:lnTo>
                  <a:pt x="2" y="22"/>
                </a:lnTo>
                <a:lnTo>
                  <a:pt x="23" y="33"/>
                </a:lnTo>
                <a:lnTo>
                  <a:pt x="0" y="44"/>
                </a:lnTo>
                <a:lnTo>
                  <a:pt x="0" y="55"/>
                </a:lnTo>
                <a:lnTo>
                  <a:pt x="10" y="53"/>
                </a:lnTo>
                <a:lnTo>
                  <a:pt x="10" y="44"/>
                </a:lnTo>
                <a:lnTo>
                  <a:pt x="96" y="44"/>
                </a:lnTo>
                <a:lnTo>
                  <a:pt x="96" y="53"/>
                </a:lnTo>
                <a:lnTo>
                  <a:pt x="10" y="53"/>
                </a:lnTo>
                <a:lnTo>
                  <a:pt x="0" y="55"/>
                </a:lnTo>
                <a:lnTo>
                  <a:pt x="20" y="67"/>
                </a:lnTo>
                <a:lnTo>
                  <a:pt x="2" y="78"/>
                </a:lnTo>
                <a:lnTo>
                  <a:pt x="2" y="95"/>
                </a:lnTo>
                <a:lnTo>
                  <a:pt x="10" y="89"/>
                </a:lnTo>
                <a:lnTo>
                  <a:pt x="10" y="78"/>
                </a:lnTo>
                <a:lnTo>
                  <a:pt x="96" y="78"/>
                </a:lnTo>
                <a:lnTo>
                  <a:pt x="96" y="89"/>
                </a:lnTo>
                <a:lnTo>
                  <a:pt x="10" y="89"/>
                </a:lnTo>
                <a:lnTo>
                  <a:pt x="2" y="95"/>
                </a:lnTo>
                <a:lnTo>
                  <a:pt x="20" y="106"/>
                </a:lnTo>
                <a:lnTo>
                  <a:pt x="2" y="117"/>
                </a:lnTo>
                <a:lnTo>
                  <a:pt x="2" y="128"/>
                </a:lnTo>
                <a:lnTo>
                  <a:pt x="10" y="122"/>
                </a:lnTo>
                <a:lnTo>
                  <a:pt x="10" y="117"/>
                </a:lnTo>
                <a:lnTo>
                  <a:pt x="96" y="117"/>
                </a:lnTo>
                <a:lnTo>
                  <a:pt x="96" y="122"/>
                </a:lnTo>
                <a:lnTo>
                  <a:pt x="10" y="122"/>
                </a:lnTo>
                <a:lnTo>
                  <a:pt x="2" y="128"/>
                </a:lnTo>
                <a:lnTo>
                  <a:pt x="20" y="136"/>
                </a:lnTo>
                <a:lnTo>
                  <a:pt x="2" y="145"/>
                </a:lnTo>
                <a:lnTo>
                  <a:pt x="2" y="164"/>
                </a:lnTo>
                <a:lnTo>
                  <a:pt x="10" y="156"/>
                </a:lnTo>
                <a:lnTo>
                  <a:pt x="10" y="147"/>
                </a:lnTo>
                <a:lnTo>
                  <a:pt x="96" y="147"/>
                </a:lnTo>
                <a:lnTo>
                  <a:pt x="96" y="156"/>
                </a:lnTo>
                <a:lnTo>
                  <a:pt x="10" y="156"/>
                </a:lnTo>
                <a:lnTo>
                  <a:pt x="2" y="164"/>
                </a:lnTo>
                <a:lnTo>
                  <a:pt x="18" y="175"/>
                </a:lnTo>
                <a:lnTo>
                  <a:pt x="18" y="200"/>
                </a:lnTo>
                <a:lnTo>
                  <a:pt x="36" y="189"/>
                </a:lnTo>
                <a:lnTo>
                  <a:pt x="36" y="181"/>
                </a:lnTo>
                <a:lnTo>
                  <a:pt x="96" y="181"/>
                </a:lnTo>
                <a:lnTo>
                  <a:pt x="96" y="189"/>
                </a:lnTo>
                <a:lnTo>
                  <a:pt x="36" y="189"/>
                </a:lnTo>
                <a:lnTo>
                  <a:pt x="18" y="200"/>
                </a:lnTo>
                <a:lnTo>
                  <a:pt x="55" y="200"/>
                </a:lnTo>
                <a:lnTo>
                  <a:pt x="55" y="220"/>
                </a:lnTo>
                <a:lnTo>
                  <a:pt x="65" y="206"/>
                </a:lnTo>
                <a:lnTo>
                  <a:pt x="65" y="200"/>
                </a:lnTo>
                <a:lnTo>
                  <a:pt x="96" y="200"/>
                </a:lnTo>
                <a:lnTo>
                  <a:pt x="96" y="206"/>
                </a:lnTo>
                <a:lnTo>
                  <a:pt x="65" y="206"/>
                </a:lnTo>
                <a:lnTo>
                  <a:pt x="55" y="220"/>
                </a:lnTo>
                <a:lnTo>
                  <a:pt x="107" y="220"/>
                </a:lnTo>
                <a:lnTo>
                  <a:pt x="107" y="200"/>
                </a:lnTo>
                <a:lnTo>
                  <a:pt x="141" y="200"/>
                </a:lnTo>
                <a:lnTo>
                  <a:pt x="141" y="175"/>
                </a:lnTo>
                <a:lnTo>
                  <a:pt x="167" y="164"/>
                </a:lnTo>
                <a:lnTo>
                  <a:pt x="167" y="147"/>
                </a:lnTo>
                <a:lnTo>
                  <a:pt x="144" y="139"/>
                </a:lnTo>
                <a:lnTo>
                  <a:pt x="167" y="131"/>
                </a:lnTo>
                <a:lnTo>
                  <a:pt x="167" y="117"/>
                </a:lnTo>
                <a:lnTo>
                  <a:pt x="144" y="108"/>
                </a:lnTo>
                <a:lnTo>
                  <a:pt x="167" y="97"/>
                </a:lnTo>
                <a:lnTo>
                  <a:pt x="167" y="81"/>
                </a:lnTo>
                <a:lnTo>
                  <a:pt x="146" y="72"/>
                </a:lnTo>
                <a:lnTo>
                  <a:pt x="167" y="61"/>
                </a:lnTo>
                <a:lnTo>
                  <a:pt x="167" y="47"/>
                </a:lnTo>
                <a:lnTo>
                  <a:pt x="144" y="36"/>
                </a:lnTo>
                <a:lnTo>
                  <a:pt x="167" y="25"/>
                </a:lnTo>
                <a:lnTo>
                  <a:pt x="167" y="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anchor="ctr">
            <a:normAutofit/>
          </a:bodyPr>
          <a:lstStyle/>
          <a:p>
            <a:endParaRPr lang="zh-CN" altLang="en-US"/>
          </a:p>
        </p:txBody>
      </p:sp>
      <p:sp>
        <p:nvSpPr>
          <p:cNvPr id="36" name="矩形 35"/>
          <p:cNvSpPr/>
          <p:nvPr>
            <p:custDataLst>
              <p:tags r:id="rId5"/>
            </p:custDataLst>
          </p:nvPr>
        </p:nvSpPr>
        <p:spPr>
          <a:xfrm>
            <a:off x="2734946" y="3609023"/>
            <a:ext cx="2239963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r">
              <a:defRPr/>
            </a:pPr>
            <a:r>
              <a:rPr lang="zh-CN" altLang="en-US" dirty="0"/>
              <a:t>老师的帮忙</a:t>
            </a:r>
            <a:endParaRPr lang="zh-CN" altLang="en-US" dirty="0"/>
          </a:p>
        </p:txBody>
      </p:sp>
      <p:sp>
        <p:nvSpPr>
          <p:cNvPr id="37" name="矩形 36"/>
          <p:cNvSpPr/>
          <p:nvPr>
            <p:custDataLst>
              <p:tags r:id="rId6"/>
            </p:custDataLst>
          </p:nvPr>
        </p:nvSpPr>
        <p:spPr>
          <a:xfrm>
            <a:off x="3014824" y="2804087"/>
            <a:ext cx="2144713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r">
              <a:defRPr/>
            </a:pPr>
            <a:r>
              <a:rPr lang="zh-CN" altLang="en-US" dirty="0"/>
              <a:t>网上查找资料</a:t>
            </a:r>
            <a:endParaRPr lang="zh-CN" altLang="en-US" dirty="0"/>
          </a:p>
        </p:txBody>
      </p:sp>
      <p:sp>
        <p:nvSpPr>
          <p:cNvPr id="43" name="矩形 42"/>
          <p:cNvSpPr/>
          <p:nvPr>
            <p:custDataLst>
              <p:tags r:id="rId7"/>
            </p:custDataLst>
          </p:nvPr>
        </p:nvSpPr>
        <p:spPr>
          <a:xfrm>
            <a:off x="4357585" y="2117037"/>
            <a:ext cx="2519362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r">
              <a:defRPr/>
            </a:pPr>
            <a:r>
              <a:rPr lang="zh-CN" altLang="en-US" dirty="0"/>
              <a:t>成员和成员之间的合作</a:t>
            </a:r>
            <a:endParaRPr lang="zh-CN" altLang="en-US" dirty="0"/>
          </a:p>
        </p:txBody>
      </p:sp>
      <p:cxnSp>
        <p:nvCxnSpPr>
          <p:cNvPr id="30" name="直接连接符 29"/>
          <p:cNvCxnSpPr/>
          <p:nvPr>
            <p:custDataLst>
              <p:tags r:id="rId8"/>
            </p:custDataLst>
          </p:nvPr>
        </p:nvCxnSpPr>
        <p:spPr>
          <a:xfrm rot="3600000">
            <a:off x="6751636" y="2909597"/>
            <a:ext cx="0" cy="173037"/>
          </a:xfrm>
          <a:prstGeom prst="line">
            <a:avLst/>
          </a:prstGeom>
          <a:ln w="19050">
            <a:solidFill>
              <a:srgbClr val="BEB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>
            <p:custDataLst>
              <p:tags r:id="rId9"/>
            </p:custDataLst>
          </p:nvPr>
        </p:nvCxnSpPr>
        <p:spPr>
          <a:xfrm>
            <a:off x="6021070" y="2641999"/>
            <a:ext cx="9485" cy="154680"/>
          </a:xfrm>
          <a:prstGeom prst="line">
            <a:avLst/>
          </a:prstGeom>
          <a:ln w="19050">
            <a:solidFill>
              <a:srgbClr val="BEB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>
            <p:custDataLst>
              <p:tags r:id="rId10"/>
            </p:custDataLst>
          </p:nvPr>
        </p:nvCxnSpPr>
        <p:spPr>
          <a:xfrm rot="18000000">
            <a:off x="5308761" y="3009412"/>
            <a:ext cx="0" cy="173038"/>
          </a:xfrm>
          <a:prstGeom prst="line">
            <a:avLst/>
          </a:prstGeom>
          <a:ln w="19050">
            <a:solidFill>
              <a:srgbClr val="BEB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>
            <p:custDataLst>
              <p:tags r:id="rId11"/>
            </p:custDataLst>
          </p:nvPr>
        </p:nvCxnSpPr>
        <p:spPr>
          <a:xfrm rot="15600000">
            <a:off x="5132864" y="3678079"/>
            <a:ext cx="0" cy="173038"/>
          </a:xfrm>
          <a:prstGeom prst="line">
            <a:avLst/>
          </a:prstGeom>
          <a:ln w="19050">
            <a:solidFill>
              <a:srgbClr val="BEB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>
            <p:custDataLst>
              <p:tags r:id="rId12"/>
            </p:custDataLst>
          </p:nvPr>
        </p:nvSpPr>
        <p:spPr>
          <a:xfrm>
            <a:off x="7060883" y="3609023"/>
            <a:ext cx="2239962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defRPr/>
            </a:pPr>
            <a:r>
              <a:rPr lang="zh-CN" altLang="en-US" dirty="0"/>
              <a:t>大胆尝试</a:t>
            </a:r>
            <a:endParaRPr lang="zh-CN" altLang="en-US" dirty="0"/>
          </a:p>
        </p:txBody>
      </p:sp>
      <p:sp>
        <p:nvSpPr>
          <p:cNvPr id="59" name="矩形 58"/>
          <p:cNvSpPr/>
          <p:nvPr>
            <p:custDataLst>
              <p:tags r:id="rId13"/>
            </p:custDataLst>
          </p:nvPr>
        </p:nvSpPr>
        <p:spPr>
          <a:xfrm>
            <a:off x="7060883" y="2750914"/>
            <a:ext cx="2481262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defRPr/>
            </a:pPr>
            <a:r>
              <a:rPr lang="zh-CN" altLang="en-US" dirty="0"/>
              <a:t>独立思考</a:t>
            </a:r>
            <a:endParaRPr lang="zh-CN" altLang="en-US" dirty="0"/>
          </a:p>
        </p:txBody>
      </p:sp>
      <p:cxnSp>
        <p:nvCxnSpPr>
          <p:cNvPr id="61" name="直接连接符 60"/>
          <p:cNvCxnSpPr/>
          <p:nvPr>
            <p:custDataLst>
              <p:tags r:id="rId14"/>
            </p:custDataLst>
          </p:nvPr>
        </p:nvCxnSpPr>
        <p:spPr>
          <a:xfrm rot="6000000" flipH="1">
            <a:off x="6866414" y="3678079"/>
            <a:ext cx="0" cy="173038"/>
          </a:xfrm>
          <a:prstGeom prst="line">
            <a:avLst/>
          </a:prstGeom>
          <a:ln w="19050">
            <a:solidFill>
              <a:srgbClr val="BEB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>
            <p:custDataLst>
              <p:tags r:id="rId15"/>
            </p:custDataLst>
          </p:nvPr>
        </p:nvSpPr>
        <p:spPr>
          <a:xfrm>
            <a:off x="5313045" y="5402898"/>
            <a:ext cx="1416050" cy="70788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defRPr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细心，周到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417764" y="245413"/>
            <a:ext cx="7196695" cy="87085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解决方案：</a:t>
            </a:r>
            <a:endParaRPr lang="zh-CN" altLang="en-US" sz="3600" dirty="0"/>
          </a:p>
        </p:txBody>
      </p:sp>
    </p:spTree>
    <p:custDataLst>
      <p:tags r:id="rId1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88" y="1245677"/>
            <a:ext cx="10239054" cy="504444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76093" y="67300"/>
            <a:ext cx="6593252" cy="10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None/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/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/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/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/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/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/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/>
            </a:lvl9pPr>
          </a:lstStyle>
          <a:p>
            <a:r>
              <a:rPr lang="zh-CN" altLang="en-US" sz="4000" b="1" dirty="0"/>
              <a:t>整个项目组的收获：</a:t>
            </a:r>
            <a:endParaRPr lang="zh-CN" altLang="en-US" sz="4000" b="1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72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2_11*i*0"/>
  <p:tag name="KSO_WM_TEMPLATE_CATEGORY" val="custom"/>
  <p:tag name="KSO_WM_TEMPLATE_INDEX" val="160472"/>
  <p:tag name="KSO_WM_UNIT_INDEX" val="0"/>
</p:tagLst>
</file>

<file path=ppt/tags/tag10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n_h_f"/>
  <p:tag name="KSO_WM_UNIT_INDEX" val="1_2_2"/>
  <p:tag name="KSO_WM_UNIT_ID" val="custom160472_25*n_h_f*1_2_2"/>
  <p:tag name="KSO_WM_UNIT_CLEAR" val="1"/>
  <p:tag name="KSO_WM_UNIT_LAYERLEVEL" val="1_1_1"/>
  <p:tag name="KSO_WM_UNIT_VALUE" val="8"/>
  <p:tag name="KSO_WM_UNIT_HIGHLIGHT" val="0"/>
  <p:tag name="KSO_WM_UNIT_COMPATIBLE" val="0"/>
  <p:tag name="KSO_WM_UNIT_PRESET_TEXT_INDEX" val="3"/>
  <p:tag name="KSO_WM_DIAGRAM_GROUP_CODE" val="n1-1"/>
  <p:tag name="KSO_WM_UNIT_PRESET_TEXT_LEN" val="12"/>
  <p:tag name="KSO_WM_UNIT_TEXT_FILL_FORE_SCHEMECOLOR_INDEX" val="13"/>
  <p:tag name="KSO_WM_UNIT_TEXT_FILL_TYPE" val="1"/>
  <p:tag name="KSO_WM_UNIT_USESOURCEFORMAT_APPLY" val="1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n_h_f"/>
  <p:tag name="KSO_WM_UNIT_INDEX" val="1_2_3"/>
  <p:tag name="KSO_WM_UNIT_ID" val="custom160472_25*n_h_f*1_2_3"/>
  <p:tag name="KSO_WM_UNIT_CLEAR" val="1"/>
  <p:tag name="KSO_WM_UNIT_LAYERLEVEL" val="1_1_1"/>
  <p:tag name="KSO_WM_UNIT_VALUE" val="10"/>
  <p:tag name="KSO_WM_UNIT_HIGHLIGHT" val="0"/>
  <p:tag name="KSO_WM_UNIT_COMPATIBLE" val="0"/>
  <p:tag name="KSO_WM_UNIT_PRESET_TEXT_INDEX" val="3"/>
  <p:tag name="KSO_WM_DIAGRAM_GROUP_CODE" val="n1-1"/>
  <p:tag name="KSO_WM_UNIT_PRESET_TEXT_LEN" val="12"/>
  <p:tag name="KSO_WM_UNIT_TEXT_FILL_FORE_SCHEMECOLOR_INDEX" val="13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n_i"/>
  <p:tag name="KSO_WM_UNIT_INDEX" val="1_5"/>
  <p:tag name="KSO_WM_UNIT_ID" val="custom160472_25*n_i*1_5"/>
  <p:tag name="KSO_WM_UNIT_CLEAR" val="1"/>
  <p:tag name="KSO_WM_UNIT_LAYERLEVEL" val="1_1"/>
  <p:tag name="KSO_WM_DIAGRAM_GROUP_CODE" val="n1-1"/>
  <p:tag name="KSO_WM_UNIT_USESOURCEFORMAT_APPLY" val="1"/>
</p:tagLst>
</file>

<file path=ppt/tags/tag10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n_i"/>
  <p:tag name="KSO_WM_UNIT_INDEX" val="1_6"/>
  <p:tag name="KSO_WM_UNIT_ID" val="custom160472_25*n_i*1_6"/>
  <p:tag name="KSO_WM_UNIT_CLEAR" val="1"/>
  <p:tag name="KSO_WM_UNIT_LAYERLEVEL" val="1_1"/>
  <p:tag name="KSO_WM_DIAGRAM_GROUP_CODE" val="n1-1"/>
  <p:tag name="KSO_WM_UNIT_USESOURCEFORMAT_APPLY" val="1"/>
</p:tagLst>
</file>

<file path=ppt/tags/tag10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n_i"/>
  <p:tag name="KSO_WM_UNIT_INDEX" val="1_7"/>
  <p:tag name="KSO_WM_UNIT_ID" val="custom160472_25*n_i*1_7"/>
  <p:tag name="KSO_WM_UNIT_CLEAR" val="1"/>
  <p:tag name="KSO_WM_UNIT_LAYERLEVEL" val="1_1"/>
  <p:tag name="KSO_WM_DIAGRAM_GROUP_CODE" val="n1-1"/>
  <p:tag name="KSO_WM_UNIT_USESOURCEFORMAT_APPLY" val="1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n_i"/>
  <p:tag name="KSO_WM_UNIT_INDEX" val="1_8"/>
  <p:tag name="KSO_WM_UNIT_ID" val="custom160472_25*n_i*1_8"/>
  <p:tag name="KSO_WM_UNIT_CLEAR" val="1"/>
  <p:tag name="KSO_WM_UNIT_LAYERLEVEL" val="1_1"/>
  <p:tag name="KSO_WM_DIAGRAM_GROUP_CODE" val="n1-1"/>
  <p:tag name="KSO_WM_UNIT_USESOURCEFORMAT_APPLY" val="1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n_h_f"/>
  <p:tag name="KSO_WM_UNIT_INDEX" val="1_2_5"/>
  <p:tag name="KSO_WM_UNIT_ID" val="custom160472_25*n_h_f*1_2_5"/>
  <p:tag name="KSO_WM_UNIT_CLEAR" val="1"/>
  <p:tag name="KSO_WM_UNIT_LAYERLEVEL" val="1_1_1"/>
  <p:tag name="KSO_WM_UNIT_VALUE" val="8"/>
  <p:tag name="KSO_WM_UNIT_HIGHLIGHT" val="0"/>
  <p:tag name="KSO_WM_UNIT_COMPATIBLE" val="0"/>
  <p:tag name="KSO_WM_UNIT_PRESET_TEXT_INDEX" val="3"/>
  <p:tag name="KSO_WM_DIAGRAM_GROUP_CODE" val="n1-1"/>
  <p:tag name="KSO_WM_UNIT_PRESET_TEXT_LEN" val="12"/>
  <p:tag name="KSO_WM_UNIT_TEXT_FILL_FORE_SCHEMECOLOR_INDEX" val="13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n_h_f"/>
  <p:tag name="KSO_WM_UNIT_INDEX" val="1_2_4"/>
  <p:tag name="KSO_WM_UNIT_ID" val="custom160472_25*n_h_f*1_2_4"/>
  <p:tag name="KSO_WM_UNIT_CLEAR" val="1"/>
  <p:tag name="KSO_WM_UNIT_LAYERLEVEL" val="1_1_1"/>
  <p:tag name="KSO_WM_UNIT_VALUE" val="10"/>
  <p:tag name="KSO_WM_UNIT_HIGHLIGHT" val="0"/>
  <p:tag name="KSO_WM_UNIT_COMPATIBLE" val="0"/>
  <p:tag name="KSO_WM_UNIT_PRESET_TEXT_INDEX" val="3"/>
  <p:tag name="KSO_WM_DIAGRAM_GROUP_CODE" val="n1-1"/>
  <p:tag name="KSO_WM_UNIT_PRESET_TEXT_LEN" val="12"/>
  <p:tag name="KSO_WM_UNIT_TEXT_FILL_FORE_SCHEMECOLOR_INDEX" val="13"/>
  <p:tag name="KSO_WM_UNIT_TEXT_FILL_TYPE" val="1"/>
  <p:tag name="KSO_WM_UNIT_USESOURCEFORMAT_APPLY" val="1"/>
</p:tagLst>
</file>

<file path=ppt/tags/tag10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n_i"/>
  <p:tag name="KSO_WM_UNIT_INDEX" val="1_9"/>
  <p:tag name="KSO_WM_UNIT_ID" val="custom160472_25*n_i*1_9"/>
  <p:tag name="KSO_WM_UNIT_CLEAR" val="1"/>
  <p:tag name="KSO_WM_UNIT_LAYERLEVEL" val="1_1"/>
  <p:tag name="KSO_WM_DIAGRAM_GROUP_CODE" val="n1-1"/>
  <p:tag name="KSO_WM_UNIT_USESOURCEFORMAT_APPLY" val="1"/>
</p:tagLst>
</file>

<file path=ppt/tags/tag10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n_h_a"/>
  <p:tag name="KSO_WM_UNIT_INDEX" val="1_1_1"/>
  <p:tag name="KSO_WM_UNIT_ID" val="custom160472_25*n_h_a*1_1_1"/>
  <p:tag name="KSO_WM_UNIT_CLEAR" val="1"/>
  <p:tag name="KSO_WM_UNIT_LAYERLEVEL" val="1_1_1"/>
  <p:tag name="KSO_WM_UNIT_VALUE" val="10"/>
  <p:tag name="KSO_WM_UNIT_HIGHLIGHT" val="0"/>
  <p:tag name="KSO_WM_UNIT_COMPATIBLE" val="0"/>
  <p:tag name="KSO_WM_UNIT_PRESET_TEXT_INDEX" val="3"/>
  <p:tag name="KSO_WM_DIAGRAM_GROUP_CODE" val="n1-1"/>
  <p:tag name="KSO_WM_UNIT_PRESET_TEXT_LEN" val="12"/>
  <p:tag name="KSO_WM_UNIT_TEXT_FILL_FORE_SCHEMECOLOR_INDEX" val="5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l_i"/>
  <p:tag name="KSO_WM_UNIT_INDEX" val="1_1"/>
  <p:tag name="KSO_WM_UNIT_ID" val="custom160472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a"/>
  <p:tag name="KSO_WM_UNIT_INDEX" val="1"/>
  <p:tag name="KSO_WM_UNIT_ID" val="custom160472_25*a*1"/>
  <p:tag name="KSO_WM_UNIT_CLEAR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1.xml><?xml version="1.0" encoding="utf-8"?>
<p:tagLst xmlns:p="http://schemas.openxmlformats.org/presentationml/2006/main">
  <p:tag name="KSO_WM_TEMPLATE_CATEGORY" val="custom"/>
  <p:tag name="KSO_WM_TEMPLATE_INDEX" val="160472"/>
  <p:tag name="KSO_WM_SLIDE_ID" val="custom160472_25"/>
  <p:tag name="KSO_WM_SLIDE_INDEX" val="25"/>
  <p:tag name="KSO_WM_SLIDE_ITEM_CNT" val="5"/>
  <p:tag name="KSO_WM_SLIDE_LAYOUT" val="a_n"/>
  <p:tag name="KSO_WM_SLIDE_LAYOUT_CNT" val="1_1"/>
  <p:tag name="KSO_WM_SLIDE_TYPE" val="text"/>
  <p:tag name="KSO_WM_BEAUTIFY_FLAG" val="#wm#"/>
  <p:tag name="KSO_WM_TAG_VERSION" val="1.0"/>
  <p:tag name="KSO_WM_SLIDE_POSITION" val="213*166"/>
  <p:tag name="KSO_WM_SLIDE_SIZE" val="536*314"/>
  <p:tag name="KSO_WM_DIAGRAM_GROUP_CODE" val="n1-1"/>
</p:tagLst>
</file>

<file path=ppt/tags/tag1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d"/>
  <p:tag name="KSO_WM_UNIT_INDEX" val="1"/>
  <p:tag name="KSO_WM_UNIT_ID" val="custom160472_19*d*1"/>
  <p:tag name="KSO_WM_UNIT_CLEAR" val="0"/>
  <p:tag name="KSO_WM_UNIT_LAYERLEVEL" val="1"/>
  <p:tag name="KSO_WM_UNIT_VALUE" val="1400*2842"/>
  <p:tag name="KSO_WM_UNIT_HIGHLIGHT" val="0"/>
  <p:tag name="KSO_WM_UNIT_COMPATIBLE" val="0"/>
</p:tagLst>
</file>

<file path=ppt/tags/tag1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f"/>
  <p:tag name="KSO_WM_UNIT_INDEX" val="1"/>
  <p:tag name="KSO_WM_UNIT_ID" val="custom160472_19*f*1"/>
  <p:tag name="KSO_WM_UNIT_CLEAR" val="1"/>
  <p:tag name="KSO_WM_UNIT_LAYERLEVEL" val="1"/>
  <p:tag name="KSO_WM_UNIT_VALUE" val="112"/>
  <p:tag name="KSO_WM_UNIT_HIGHLIGHT" val="0"/>
  <p:tag name="KSO_WM_UNIT_COMPATIBLE" val="0"/>
  <p:tag name="KSO_WM_UNIT_PRESET_TEXT_INDEX" val="4"/>
  <p:tag name="KSO_WM_UNIT_PRESET_TEXT_LEN" val="57"/>
</p:tagLst>
</file>

<file path=ppt/tags/tag114.xml><?xml version="1.0" encoding="utf-8"?>
<p:tagLst xmlns:p="http://schemas.openxmlformats.org/presentationml/2006/main">
  <p:tag name="KSO_WM_TEMPLATE_CATEGORY" val="custom"/>
  <p:tag name="KSO_WM_TEMPLATE_INDEX" val="160472"/>
  <p:tag name="KSO_WM_SLIDE_ID" val="custom160472_19"/>
  <p:tag name="KSO_WM_SLIDE_INDEX" val="19"/>
  <p:tag name="KSO_WM_SLIDE_ITEM_CNT" val="2"/>
  <p:tag name="KSO_WM_SLIDE_LAYOUT" val="a_f_d"/>
  <p:tag name="KSO_WM_SLIDE_LAYOUT_CNT" val="1_1_1"/>
  <p:tag name="KSO_WM_SLIDE_TYPE" val="text"/>
  <p:tag name="KSO_WM_BEAUTIFY_FLAG" val="#wm#"/>
  <p:tag name="KSO_WM_TAG_VERSION" val="1.0"/>
  <p:tag name="KSO_WM_SLIDE_POSITION" val="77*16"/>
  <p:tag name="KSO_WM_SLIDE_SIZE" val="806*496"/>
</p:tagLst>
</file>

<file path=ppt/tags/tag1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2_11*i*0"/>
  <p:tag name="KSO_WM_TEMPLATE_CATEGORY" val="custom"/>
  <p:tag name="KSO_WM_TEMPLATE_INDEX" val="160472"/>
  <p:tag name="KSO_WM_UNIT_INDEX" val="0"/>
</p:tagLst>
</file>

<file path=ppt/tags/tag1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l_i"/>
  <p:tag name="KSO_WM_UNIT_INDEX" val="1_1"/>
  <p:tag name="KSO_WM_UNIT_ID" val="custom160472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l_h_f"/>
  <p:tag name="KSO_WM_UNIT_INDEX" val="1_1_1"/>
  <p:tag name="KSO_WM_UNIT_ID" val="custom160472_11*l_h_f*1_1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_INDEX" val="4"/>
  <p:tag name="KSO_WM_DIAGRAM_GROUP_CODE" val="l1-1"/>
  <p:tag name="KSO_WM_UNIT_PRESET_TEXT_LEN" val="40"/>
  <p:tag name="KSO_WM_UNIT_TEXT_FILL_FORE_SCHEMECOLOR_INDEX" val="13"/>
  <p:tag name="KSO_WM_UNIT_TEXT_FILL_TYPE" val="1"/>
  <p:tag name="KSO_WM_UNIT_USESOURCEFORMAT_APPLY" val="1"/>
</p:tagLst>
</file>

<file path=ppt/tags/tag1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2_11*i*5"/>
  <p:tag name="KSO_WM_TEMPLATE_CATEGORY" val="custom"/>
  <p:tag name="KSO_WM_TEMPLATE_INDEX" val="160472"/>
  <p:tag name="KSO_WM_UNIT_INDEX" val="5"/>
</p:tagLst>
</file>

<file path=ppt/tags/tag1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l_i"/>
  <p:tag name="KSO_WM_UNIT_INDEX" val="1_2"/>
  <p:tag name="KSO_WM_UNIT_ID" val="custom160472_11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l_h_f"/>
  <p:tag name="KSO_WM_UNIT_INDEX" val="1_1_1"/>
  <p:tag name="KSO_WM_UNIT_ID" val="custom160472_11*l_h_f*1_1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_INDEX" val="4"/>
  <p:tag name="KSO_WM_DIAGRAM_GROUP_CODE" val="l1-1"/>
  <p:tag name="KSO_WM_UNIT_PRESET_TEXT_LEN" val="40"/>
  <p:tag name="KSO_WM_UNIT_TEXT_FILL_FORE_SCHEMECOLOR_INDEX" val="13"/>
  <p:tag name="KSO_WM_UNIT_TEXT_FILL_TYPE" val="1"/>
  <p:tag name="KSO_WM_UNIT_USESOURCEFORMAT_APPLY" val="1"/>
</p:tagLst>
</file>

<file path=ppt/tags/tag1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l_h_f"/>
  <p:tag name="KSO_WM_UNIT_INDEX" val="1_2_1"/>
  <p:tag name="KSO_WM_UNIT_ID" val="custom160472_11*l_h_f*1_2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_INDEX" val="4"/>
  <p:tag name="KSO_WM_DIAGRAM_GROUP_CODE" val="l1-1"/>
  <p:tag name="KSO_WM_UNIT_PRESET_TEXT_LEN" val="40"/>
  <p:tag name="KSO_WM_UNIT_TEXT_FILL_FORE_SCHEMECOLOR_INDEX" val="13"/>
  <p:tag name="KSO_WM_UNIT_TEXT_FILL_TYPE" val="1"/>
  <p:tag name="KSO_WM_UNIT_USESOURCEFORMAT_APPLY" val="1"/>
</p:tagLst>
</file>

<file path=ppt/tags/tag1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2_11*i*10"/>
  <p:tag name="KSO_WM_TEMPLATE_CATEGORY" val="custom"/>
  <p:tag name="KSO_WM_TEMPLATE_INDEX" val="160472"/>
  <p:tag name="KSO_WM_UNIT_INDEX" val="10"/>
</p:tagLst>
</file>

<file path=ppt/tags/tag1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l_i"/>
  <p:tag name="KSO_WM_UNIT_INDEX" val="1_3"/>
  <p:tag name="KSO_WM_UNIT_ID" val="custom160472_11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l_h_f"/>
  <p:tag name="KSO_WM_UNIT_INDEX" val="1_3_1"/>
  <p:tag name="KSO_WM_UNIT_ID" val="custom160472_11*l_h_f*1_3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_INDEX" val="4"/>
  <p:tag name="KSO_WM_DIAGRAM_GROUP_CODE" val="l1-1"/>
  <p:tag name="KSO_WM_UNIT_PRESET_TEXT_LEN" val="40"/>
  <p:tag name="KSO_WM_UNIT_TEXT_FILL_FORE_SCHEMECOLOR_INDEX" val="13"/>
  <p:tag name="KSO_WM_UNIT_TEXT_FILL_TYPE" val="1"/>
  <p:tag name="KSO_WM_UNIT_USESOURCEFORMAT_APPLY" val="1"/>
</p:tagLst>
</file>

<file path=ppt/tags/tag1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2_11*i*15"/>
  <p:tag name="KSO_WM_TEMPLATE_CATEGORY" val="custom"/>
  <p:tag name="KSO_WM_TEMPLATE_INDEX" val="160472"/>
  <p:tag name="KSO_WM_UNIT_INDEX" val="15"/>
</p:tagLst>
</file>

<file path=ppt/tags/tag1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l_i"/>
  <p:tag name="KSO_WM_UNIT_INDEX" val="1_4"/>
  <p:tag name="KSO_WM_UNIT_ID" val="custom160472_11*l_i*1_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l_h_f"/>
  <p:tag name="KSO_WM_UNIT_INDEX" val="1_4_1"/>
  <p:tag name="KSO_WM_UNIT_ID" val="custom160472_11*l_h_f*1_4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_INDEX" val="4"/>
  <p:tag name="KSO_WM_DIAGRAM_GROUP_CODE" val="l1-1"/>
  <p:tag name="KSO_WM_UNIT_PRESET_TEXT_LEN" val="40"/>
  <p:tag name="KSO_WM_UNIT_TEXT_FILL_FORE_SCHEMECOLOR_INDEX" val="13"/>
  <p:tag name="KSO_WM_UNIT_TEXT_FILL_TYPE" val="1"/>
  <p:tag name="KSO_WM_UNIT_USESOURCEFORMAT_APPLY" val="1"/>
</p:tagLst>
</file>

<file path=ppt/tags/tag1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2_11*i*20"/>
  <p:tag name="KSO_WM_TEMPLATE_CATEGORY" val="custom"/>
  <p:tag name="KSO_WM_TEMPLATE_INDEX" val="160472"/>
  <p:tag name="KSO_WM_UNIT_INDEX" val="20"/>
</p:tagLst>
</file>

<file path=ppt/tags/tag1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l_i"/>
  <p:tag name="KSO_WM_UNIT_INDEX" val="1_5"/>
  <p:tag name="KSO_WM_UNIT_ID" val="custom160472_11*l_i*1_5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l_h_f"/>
  <p:tag name="KSO_WM_UNIT_INDEX" val="1_5_1"/>
  <p:tag name="KSO_WM_UNIT_ID" val="custom160472_11*l_h_f*1_5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_INDEX" val="4"/>
  <p:tag name="KSO_WM_DIAGRAM_GROUP_CODE" val="l1-1"/>
  <p:tag name="KSO_WM_UNIT_PRESET_TEXT_LEN" val="40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2_11*i*5"/>
  <p:tag name="KSO_WM_TEMPLATE_CATEGORY" val="custom"/>
  <p:tag name="KSO_WM_TEMPLATE_INDEX" val="160472"/>
  <p:tag name="KSO_WM_UNIT_INDEX" val="5"/>
</p:tagLst>
</file>

<file path=ppt/tags/tag1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2_11*i*25"/>
  <p:tag name="KSO_WM_TEMPLATE_CATEGORY" val="custom"/>
  <p:tag name="KSO_WM_TEMPLATE_INDEX" val="160472"/>
  <p:tag name="KSO_WM_UNIT_INDEX" val="25"/>
</p:tagLst>
</file>

<file path=ppt/tags/tag1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l_i"/>
  <p:tag name="KSO_WM_UNIT_INDEX" val="1_6"/>
  <p:tag name="KSO_WM_UNIT_ID" val="custom160472_11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l_h_f"/>
  <p:tag name="KSO_WM_UNIT_INDEX" val="1_6_1"/>
  <p:tag name="KSO_WM_UNIT_ID" val="custom160472_11*l_h_f*1_6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_INDEX" val="4"/>
  <p:tag name="KSO_WM_DIAGRAM_GROUP_CODE" val="l1-1"/>
  <p:tag name="KSO_WM_UNIT_PRESET_TEXT_LEN" val="40"/>
  <p:tag name="KSO_WM_UNIT_TEXT_FILL_FORE_SCHEMECOLOR_INDEX" val="13"/>
  <p:tag name="KSO_WM_UNIT_TEXT_FILL_TYPE" val="1"/>
  <p:tag name="KSO_WM_UNIT_USESOURCEFORMAT_APPLY" val="1"/>
</p:tagLst>
</file>

<file path=ppt/tags/tag1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a"/>
  <p:tag name="KSO_WM_UNIT_INDEX" val="1"/>
  <p:tag name="KSO_WM_UNIT_ID" val="custom160472_11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134.xml><?xml version="1.0" encoding="utf-8"?>
<p:tagLst xmlns:p="http://schemas.openxmlformats.org/presentationml/2006/main">
  <p:tag name="KSO_WM_TEMPLATE_CATEGORY" val="custom"/>
  <p:tag name="KSO_WM_TEMPLATE_INDEX" val="160472"/>
  <p:tag name="KSO_WM_SLIDE_ID" val="custom160472_11"/>
  <p:tag name="KSO_WM_SLIDE_INDEX" val="11"/>
  <p:tag name="KSO_WM_SLIDE_ITEM_CNT" val="6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1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2_20*i*0"/>
  <p:tag name="KSO_WM_TEMPLATE_CATEGORY" val="custom"/>
  <p:tag name="KSO_WM_TEMPLATE_INDEX" val="160472"/>
  <p:tag name="KSO_WM_UNIT_INDEX" val="0"/>
</p:tagLst>
</file>

<file path=ppt/tags/tag1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d"/>
  <p:tag name="KSO_WM_UNIT_INDEX" val="2"/>
  <p:tag name="KSO_WM_UNIT_ID" val="custom160472_20*d*2"/>
  <p:tag name="KSO_WM_UNIT_CLEAR" val="0"/>
  <p:tag name="KSO_WM_UNIT_LAYERLEVEL" val="1"/>
  <p:tag name="KSO_WM_UNIT_VALUE" val="1024*853"/>
  <p:tag name="KSO_WM_UNIT_HIGHLIGHT" val="0"/>
  <p:tag name="KSO_WM_UNIT_COMPATIBLE" val="0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2_20*i*2"/>
  <p:tag name="KSO_WM_TEMPLATE_CATEGORY" val="custom"/>
  <p:tag name="KSO_WM_TEMPLATE_INDEX" val="160472"/>
  <p:tag name="KSO_WM_UNIT_INDEX" val="2"/>
</p:tagLst>
</file>

<file path=ppt/tags/tag1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d"/>
  <p:tag name="KSO_WM_UNIT_INDEX" val="1"/>
  <p:tag name="KSO_WM_UNIT_ID" val="custom160472_20*d*1"/>
  <p:tag name="KSO_WM_UNIT_CLEAR" val="0"/>
  <p:tag name="KSO_WM_UNIT_LAYERLEVEL" val="1"/>
  <p:tag name="KSO_WM_UNIT_VALUE" val="465*465"/>
  <p:tag name="KSO_WM_UNIT_HIGHLIGHT" val="0"/>
  <p:tag name="KSO_WM_UNIT_COMPATIBLE" val="0"/>
</p:tagLst>
</file>

<file path=ppt/tags/tag1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a"/>
  <p:tag name="KSO_WM_UNIT_INDEX" val="1"/>
  <p:tag name="KSO_WM_UNIT_ID" val="custom160472_20*a*1"/>
  <p:tag name="KSO_WM_UNIT_CLEAR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PRESET_TEXT_INDEX" val="3"/>
  <p:tag name="KSO_WM_UNIT_PRESET_TEXT_LEN" val="12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l_i"/>
  <p:tag name="KSO_WM_UNIT_INDEX" val="1_2"/>
  <p:tag name="KSO_WM_UNIT_ID" val="custom160472_11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2_20*i*6"/>
  <p:tag name="KSO_WM_TEMPLATE_CATEGORY" val="custom"/>
  <p:tag name="KSO_WM_TEMPLATE_INDEX" val="160472"/>
  <p:tag name="KSO_WM_UNIT_INDEX" val="6"/>
</p:tagLst>
</file>

<file path=ppt/tags/tag1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2_20*i*7"/>
  <p:tag name="KSO_WM_TEMPLATE_CATEGORY" val="custom"/>
  <p:tag name="KSO_WM_TEMPLATE_INDEX" val="160472"/>
  <p:tag name="KSO_WM_UNIT_INDEX" val="7"/>
</p:tagLst>
</file>

<file path=ppt/tags/tag142.xml><?xml version="1.0" encoding="utf-8"?>
<p:tagLst xmlns:p="http://schemas.openxmlformats.org/presentationml/2006/main">
  <p:tag name="KSO_WM_TEMPLATE_CATEGORY" val="custom"/>
  <p:tag name="KSO_WM_TEMPLATE_INDEX" val="160472"/>
  <p:tag name="KSO_WM_SLIDE_ID" val="custom160472_20"/>
  <p:tag name="KSO_WM_SLIDE_INDEX" val="20"/>
  <p:tag name="KSO_WM_SLIDE_ITEM_CNT" val="3"/>
  <p:tag name="KSO_WM_SLIDE_LAYOUT" val="a_f_d"/>
  <p:tag name="KSO_WM_SLIDE_LAYOUT_CNT" val="1_1_2"/>
  <p:tag name="KSO_WM_SLIDE_TYPE" val="text"/>
  <p:tag name="KSO_WM_BEAUTIFY_FLAG" val="#wm#"/>
  <p:tag name="KSO_WM_TAG_VERSION" val="1.0"/>
  <p:tag name="KSO_WM_SLIDE_POSITION" val="225*103"/>
  <p:tag name="KSO_WM_SLIDE_SIZE" val="629*379"/>
</p:tagLst>
</file>

<file path=ppt/tags/tag1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2_11*i*0"/>
  <p:tag name="KSO_WM_TEMPLATE_CATEGORY" val="custom"/>
  <p:tag name="KSO_WM_TEMPLATE_INDEX" val="160472"/>
  <p:tag name="KSO_WM_UNIT_INDEX" val="0"/>
</p:tagLst>
</file>

<file path=ppt/tags/tag1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l_i"/>
  <p:tag name="KSO_WM_UNIT_INDEX" val="1_1"/>
  <p:tag name="KSO_WM_UNIT_ID" val="custom160472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l_h_f"/>
  <p:tag name="KSO_WM_UNIT_INDEX" val="1_1_1"/>
  <p:tag name="KSO_WM_UNIT_ID" val="custom160472_11*l_h_f*1_1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_INDEX" val="4"/>
  <p:tag name="KSO_WM_DIAGRAM_GROUP_CODE" val="l1-1"/>
  <p:tag name="KSO_WM_UNIT_PRESET_TEXT_LEN" val="40"/>
  <p:tag name="KSO_WM_UNIT_TEXT_FILL_FORE_SCHEMECOLOR_INDEX" val="13"/>
  <p:tag name="KSO_WM_UNIT_TEXT_FILL_TYPE" val="1"/>
  <p:tag name="KSO_WM_UNIT_USESOURCEFORMAT_APPLY" val="1"/>
</p:tagLst>
</file>

<file path=ppt/tags/tag1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2_11*i*5"/>
  <p:tag name="KSO_WM_TEMPLATE_CATEGORY" val="custom"/>
  <p:tag name="KSO_WM_TEMPLATE_INDEX" val="160472"/>
  <p:tag name="KSO_WM_UNIT_INDEX" val="5"/>
</p:tagLst>
</file>

<file path=ppt/tags/tag1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l_i"/>
  <p:tag name="KSO_WM_UNIT_INDEX" val="1_2"/>
  <p:tag name="KSO_WM_UNIT_ID" val="custom160472_11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l_h_f"/>
  <p:tag name="KSO_WM_UNIT_INDEX" val="1_2_1"/>
  <p:tag name="KSO_WM_UNIT_ID" val="custom160472_11*l_h_f*1_2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_INDEX" val="4"/>
  <p:tag name="KSO_WM_DIAGRAM_GROUP_CODE" val="l1-1"/>
  <p:tag name="KSO_WM_UNIT_PRESET_TEXT_LEN" val="40"/>
  <p:tag name="KSO_WM_UNIT_TEXT_FILL_FORE_SCHEMECOLOR_INDEX" val="13"/>
  <p:tag name="KSO_WM_UNIT_TEXT_FILL_TYPE" val="1"/>
  <p:tag name="KSO_WM_UNIT_USESOURCEFORMAT_APPLY" val="1"/>
</p:tagLst>
</file>

<file path=ppt/tags/tag1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2_11*i*10"/>
  <p:tag name="KSO_WM_TEMPLATE_CATEGORY" val="custom"/>
  <p:tag name="KSO_WM_TEMPLATE_INDEX" val="160472"/>
  <p:tag name="KSO_WM_UNIT_INDEX" val="10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l_h_f"/>
  <p:tag name="KSO_WM_UNIT_INDEX" val="1_2_1"/>
  <p:tag name="KSO_WM_UNIT_ID" val="custom160472_11*l_h_f*1_2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_INDEX" val="4"/>
  <p:tag name="KSO_WM_DIAGRAM_GROUP_CODE" val="l1-1"/>
  <p:tag name="KSO_WM_UNIT_PRESET_TEXT_LEN" val="40"/>
  <p:tag name="KSO_WM_UNIT_TEXT_FILL_FORE_SCHEMECOLOR_INDEX" val="13"/>
  <p:tag name="KSO_WM_UNIT_TEXT_FILL_TYPE" val="1"/>
  <p:tag name="KSO_WM_UNIT_USESOURCEFORMAT_APPLY" val="1"/>
</p:tagLst>
</file>

<file path=ppt/tags/tag1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l_i"/>
  <p:tag name="KSO_WM_UNIT_INDEX" val="1_3"/>
  <p:tag name="KSO_WM_UNIT_ID" val="custom160472_11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l_h_f"/>
  <p:tag name="KSO_WM_UNIT_INDEX" val="1_3_1"/>
  <p:tag name="KSO_WM_UNIT_ID" val="custom160472_11*l_h_f*1_3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_INDEX" val="4"/>
  <p:tag name="KSO_WM_DIAGRAM_GROUP_CODE" val="l1-1"/>
  <p:tag name="KSO_WM_UNIT_PRESET_TEXT_LEN" val="40"/>
  <p:tag name="KSO_WM_UNIT_TEXT_FILL_FORE_SCHEMECOLOR_INDEX" val="13"/>
  <p:tag name="KSO_WM_UNIT_TEXT_FILL_TYPE" val="1"/>
  <p:tag name="KSO_WM_UNIT_USESOURCEFORMAT_APPLY" val="1"/>
</p:tagLst>
</file>

<file path=ppt/tags/tag1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2_11*i*15"/>
  <p:tag name="KSO_WM_TEMPLATE_CATEGORY" val="custom"/>
  <p:tag name="KSO_WM_TEMPLATE_INDEX" val="160472"/>
  <p:tag name="KSO_WM_UNIT_INDEX" val="15"/>
</p:tagLst>
</file>

<file path=ppt/tags/tag1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l_i"/>
  <p:tag name="KSO_WM_UNIT_INDEX" val="1_4"/>
  <p:tag name="KSO_WM_UNIT_ID" val="custom160472_11*l_i*1_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l_h_f"/>
  <p:tag name="KSO_WM_UNIT_INDEX" val="1_4_1"/>
  <p:tag name="KSO_WM_UNIT_ID" val="custom160472_11*l_h_f*1_4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_INDEX" val="4"/>
  <p:tag name="KSO_WM_DIAGRAM_GROUP_CODE" val="l1-1"/>
  <p:tag name="KSO_WM_UNIT_PRESET_TEXT_LEN" val="40"/>
  <p:tag name="KSO_WM_UNIT_TEXT_FILL_FORE_SCHEMECOLOR_INDEX" val="13"/>
  <p:tag name="KSO_WM_UNIT_TEXT_FILL_TYPE" val="1"/>
  <p:tag name="KSO_WM_UNIT_USESOURCEFORMAT_APPLY" val="1"/>
</p:tagLst>
</file>

<file path=ppt/tags/tag1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2_11*i*20"/>
  <p:tag name="KSO_WM_TEMPLATE_CATEGORY" val="custom"/>
  <p:tag name="KSO_WM_TEMPLATE_INDEX" val="160472"/>
  <p:tag name="KSO_WM_UNIT_INDEX" val="20"/>
</p:tagLst>
</file>

<file path=ppt/tags/tag1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l_i"/>
  <p:tag name="KSO_WM_UNIT_INDEX" val="1_5"/>
  <p:tag name="KSO_WM_UNIT_ID" val="custom160472_11*l_i*1_5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l_h_f"/>
  <p:tag name="KSO_WM_UNIT_INDEX" val="1_5_1"/>
  <p:tag name="KSO_WM_UNIT_ID" val="custom160472_11*l_h_f*1_5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_INDEX" val="4"/>
  <p:tag name="KSO_WM_DIAGRAM_GROUP_CODE" val="l1-1"/>
  <p:tag name="KSO_WM_UNIT_PRESET_TEXT_LEN" val="40"/>
  <p:tag name="KSO_WM_UNIT_TEXT_FILL_FORE_SCHEMECOLOR_INDEX" val="13"/>
  <p:tag name="KSO_WM_UNIT_TEXT_FILL_TYPE" val="1"/>
  <p:tag name="KSO_WM_UNIT_USESOURCEFORMAT_APPLY" val="1"/>
</p:tagLst>
</file>

<file path=ppt/tags/tag15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2_11*i*25"/>
  <p:tag name="KSO_WM_TEMPLATE_CATEGORY" val="custom"/>
  <p:tag name="KSO_WM_TEMPLATE_INDEX" val="160472"/>
  <p:tag name="KSO_WM_UNIT_INDEX" val="25"/>
</p:tagLst>
</file>

<file path=ppt/tags/tag1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l_i"/>
  <p:tag name="KSO_WM_UNIT_INDEX" val="1_6"/>
  <p:tag name="KSO_WM_UNIT_ID" val="custom160472_11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2_11*i*10"/>
  <p:tag name="KSO_WM_TEMPLATE_CATEGORY" val="custom"/>
  <p:tag name="KSO_WM_TEMPLATE_INDEX" val="160472"/>
  <p:tag name="KSO_WM_UNIT_INDEX" val="10"/>
</p:tagLst>
</file>

<file path=ppt/tags/tag1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l_h_f"/>
  <p:tag name="KSO_WM_UNIT_INDEX" val="1_6_1"/>
  <p:tag name="KSO_WM_UNIT_ID" val="custom160472_11*l_h_f*1_6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_INDEX" val="4"/>
  <p:tag name="KSO_WM_DIAGRAM_GROUP_CODE" val="l1-1"/>
  <p:tag name="KSO_WM_UNIT_PRESET_TEXT_LEN" val="40"/>
  <p:tag name="KSO_WM_UNIT_TEXT_FILL_FORE_SCHEMECOLOR_INDEX" val="13"/>
  <p:tag name="KSO_WM_UNIT_TEXT_FILL_TYPE" val="1"/>
  <p:tag name="KSO_WM_UNIT_USESOURCEFORMAT_APPLY" val="1"/>
</p:tagLst>
</file>

<file path=ppt/tags/tag1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a"/>
  <p:tag name="KSO_WM_UNIT_INDEX" val="1"/>
  <p:tag name="KSO_WM_UNIT_ID" val="custom160472_11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162.xml><?xml version="1.0" encoding="utf-8"?>
<p:tagLst xmlns:p="http://schemas.openxmlformats.org/presentationml/2006/main">
  <p:tag name="KSO_WM_TEMPLATE_CATEGORY" val="custom"/>
  <p:tag name="KSO_WM_TEMPLATE_INDEX" val="160472"/>
  <p:tag name="KSO_WM_SLIDE_ID" val="custom160472_11"/>
  <p:tag name="KSO_WM_SLIDE_INDEX" val="11"/>
  <p:tag name="KSO_WM_SLIDE_ITEM_CNT" val="6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1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n_i"/>
  <p:tag name="KSO_WM_UNIT_INDEX" val="1_1"/>
  <p:tag name="KSO_WM_UNIT_ID" val="custom160472_22*n_i*1_1"/>
  <p:tag name="KSO_WM_UNIT_CLEAR" val="1"/>
  <p:tag name="KSO_WM_UNIT_LAYERLEVEL" val="1_1"/>
  <p:tag name="KSO_WM_DIAGRAM_GROUP_CODE" val="n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n_i"/>
  <p:tag name="KSO_WM_UNIT_INDEX" val="1_2"/>
  <p:tag name="KSO_WM_UNIT_ID" val="custom160472_22*n_i*1_2"/>
  <p:tag name="KSO_WM_UNIT_CLEAR" val="1"/>
  <p:tag name="KSO_WM_UNIT_LAYERLEVEL" val="1_1"/>
  <p:tag name="KSO_WM_DIAGRAM_GROUP_CODE" val="n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n_i"/>
  <p:tag name="KSO_WM_UNIT_INDEX" val="1_3"/>
  <p:tag name="KSO_WM_UNIT_ID" val="custom160472_22*n_i*1_3"/>
  <p:tag name="KSO_WM_UNIT_CLEAR" val="1"/>
  <p:tag name="KSO_WM_UNIT_LAYERLEVEL" val="1_1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1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n_i"/>
  <p:tag name="KSO_WM_UNIT_INDEX" val="1_4"/>
  <p:tag name="KSO_WM_UNIT_ID" val="custom160472_22*n_i*1_4"/>
  <p:tag name="KSO_WM_UNIT_CLEAR" val="1"/>
  <p:tag name="KSO_WM_UNIT_LAYERLEVEL" val="1_1"/>
  <p:tag name="KSO_WM_DIAGRAM_GROUP_CODE" val="n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n_h_f"/>
  <p:tag name="KSO_WM_UNIT_INDEX" val="1_2_1"/>
  <p:tag name="KSO_WM_UNIT_ID" val="custom160472_22*n_h_f*1_2_1"/>
  <p:tag name="KSO_WM_UNIT_CLEAR" val="1"/>
  <p:tag name="KSO_WM_UNIT_LAYERLEVEL" val="1_1_1"/>
  <p:tag name="KSO_WM_UNIT_VALUE" val="8"/>
  <p:tag name="KSO_WM_UNIT_HIGHLIGHT" val="0"/>
  <p:tag name="KSO_WM_UNIT_COMPATIBLE" val="0"/>
  <p:tag name="KSO_WM_UNIT_PRESET_TEXT_INDEX" val="3"/>
  <p:tag name="KSO_WM_DIAGRAM_GROUP_CODE" val="n1-1"/>
  <p:tag name="KSO_WM_UNIT_PRESET_TEXT_LEN" val="12"/>
  <p:tag name="KSO_WM_UNIT_TEXT_FILL_FORE_SCHEMECOLOR_INDEX" val="13"/>
  <p:tag name="KSO_WM_UNIT_TEXT_FILL_TYPE" val="1"/>
  <p:tag name="KSO_WM_UNIT_USESOURCEFORMAT_APPLY" val="1"/>
</p:tagLst>
</file>

<file path=ppt/tags/tag1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n_i"/>
  <p:tag name="KSO_WM_UNIT_INDEX" val="1_5"/>
  <p:tag name="KSO_WM_UNIT_ID" val="custom160472_22*n_i*1_5"/>
  <p:tag name="KSO_WM_UNIT_CLEAR" val="1"/>
  <p:tag name="KSO_WM_UNIT_LAYERLEVEL" val="1_1"/>
  <p:tag name="KSO_WM_DIAGRAM_GROUP_CODE" val="n1-1"/>
  <p:tag name="KSO_WM_UNIT_USESOURCEFORMAT_APPLY" val="1"/>
</p:tagLst>
</file>

<file path=ppt/tags/tag1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n_h_f"/>
  <p:tag name="KSO_WM_UNIT_INDEX" val="1_2_2"/>
  <p:tag name="KSO_WM_UNIT_ID" val="custom160472_22*n_h_f*1_2_2"/>
  <p:tag name="KSO_WM_UNIT_CLEAR" val="1"/>
  <p:tag name="KSO_WM_UNIT_LAYERLEVEL" val="1_1_1"/>
  <p:tag name="KSO_WM_UNIT_VALUE" val="8"/>
  <p:tag name="KSO_WM_UNIT_HIGHLIGHT" val="0"/>
  <p:tag name="KSO_WM_UNIT_COMPATIBLE" val="0"/>
  <p:tag name="KSO_WM_UNIT_PRESET_TEXT_INDEX" val="3"/>
  <p:tag name="KSO_WM_DIAGRAM_GROUP_CODE" val="n1-1"/>
  <p:tag name="KSO_WM_UNIT_PRESET_TEXT_LEN" val="12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l_i"/>
  <p:tag name="KSO_WM_UNIT_INDEX" val="1_3"/>
  <p:tag name="KSO_WM_UNIT_ID" val="custom160472_11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n_i"/>
  <p:tag name="KSO_WM_UNIT_INDEX" val="1_6"/>
  <p:tag name="KSO_WM_UNIT_ID" val="custom160472_22*n_i*1_6"/>
  <p:tag name="KSO_WM_UNIT_CLEAR" val="1"/>
  <p:tag name="KSO_WM_UNIT_LAYERLEVEL" val="1_1"/>
  <p:tag name="KSO_WM_DIAGRAM_GROUP_CODE" val="n1-1"/>
  <p:tag name="KSO_WM_UNIT_USESOURCEFORMAT_APPLY" val="1"/>
</p:tagLst>
</file>

<file path=ppt/tags/tag1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n_h_a"/>
  <p:tag name="KSO_WM_UNIT_INDEX" val="1_1_1"/>
  <p:tag name="KSO_WM_UNIT_ID" val="custom160472_22*n_h_a*1_1_1"/>
  <p:tag name="KSO_WM_UNIT_CLEAR" val="1"/>
  <p:tag name="KSO_WM_UNIT_LAYERLEVEL" val="1_1_1"/>
  <p:tag name="KSO_WM_UNIT_VALUE" val="10"/>
  <p:tag name="KSO_WM_UNIT_HIGHLIGHT" val="0"/>
  <p:tag name="KSO_WM_UNIT_COMPATIBLE" val="0"/>
  <p:tag name="KSO_WM_UNIT_PRESET_TEXT_INDEX" val="3"/>
  <p:tag name="KSO_WM_DIAGRAM_GROUP_CODE" val="n1-1"/>
  <p:tag name="KSO_WM_UNIT_PRESET_TEXT_LEN" val="12"/>
  <p:tag name="KSO_WM_UNIT_TEXT_FILL_FORE_SCHEMECOLOR_INDEX" val="5"/>
  <p:tag name="KSO_WM_UNIT_TEXT_FILL_TYPE" val="1"/>
  <p:tag name="KSO_WM_UNIT_USESOURCEFORMAT_APPLY" val="1"/>
</p:tagLst>
</file>

<file path=ppt/tags/tag1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a"/>
  <p:tag name="KSO_WM_UNIT_INDEX" val="1"/>
  <p:tag name="KSO_WM_UNIT_ID" val="custom160472_22*a*1"/>
  <p:tag name="KSO_WM_UNIT_CLEAR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3.xml><?xml version="1.0" encoding="utf-8"?>
<p:tagLst xmlns:p="http://schemas.openxmlformats.org/presentationml/2006/main">
  <p:tag name="KSO_WM_TEMPLATE_CATEGORY" val="custom"/>
  <p:tag name="KSO_WM_TEMPLATE_INDEX" val="160472"/>
  <p:tag name="KSO_WM_SLIDE_ID" val="custom160472_22"/>
  <p:tag name="KSO_WM_SLIDE_INDEX" val="22"/>
  <p:tag name="KSO_WM_SLIDE_ITEM_CNT" val="2"/>
  <p:tag name="KSO_WM_SLIDE_LAYOUT" val="a_n"/>
  <p:tag name="KSO_WM_SLIDE_LAYOUT_CNT" val="1_1"/>
  <p:tag name="KSO_WM_SLIDE_TYPE" val="text"/>
  <p:tag name="KSO_WM_BEAUTIFY_FLAG" val="#wm#"/>
  <p:tag name="KSO_WM_TAG_VERSION" val="1.0"/>
  <p:tag name="KSO_WM_SLIDE_POSITION" val="213*227"/>
  <p:tag name="KSO_WM_SLIDE_SIZE" val="517*253"/>
  <p:tag name="KSO_WM_DIAGRAM_GROUP_CODE" val="n1-1"/>
</p:tagLst>
</file>

<file path=ppt/tags/tag1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a"/>
  <p:tag name="KSO_WM_UNIT_INDEX" val="1"/>
  <p:tag name="KSO_WM_UNIT_ID" val="custom160472_27*a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THANKS"/>
</p:tagLst>
</file>

<file path=ppt/tags/tag175.xml><?xml version="1.0" encoding="utf-8"?>
<p:tagLst xmlns:p="http://schemas.openxmlformats.org/presentationml/2006/main">
  <p:tag name="KSO_WM_TEMPLATE_CATEGORY" val="custom"/>
  <p:tag name="KSO_WM_TEMPLATE_INDEX" val="160472"/>
  <p:tag name="KSO_WM_SLIDE_ID" val="custom160472_27"/>
  <p:tag name="KSO_WM_SLIDE_INDEX" val="27"/>
  <p:tag name="KSO_WM_SLIDE_ITEM_CNT" val="1"/>
  <p:tag name="KSO_WM_SLIDE_LAYOUT" val="a"/>
  <p:tag name="KSO_WM_SLIDE_LAYOUT_CNT" val="1"/>
  <p:tag name="KSO_WM_SLIDE_TYPE" val="endPage"/>
  <p:tag name="KSO_WM_BEAUTIFY_FLAG" val="#wm#"/>
  <p:tag name="KSO_WM_TAG_VERSION" val="1.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l_h_f"/>
  <p:tag name="KSO_WM_UNIT_INDEX" val="1_3_1"/>
  <p:tag name="KSO_WM_UNIT_ID" val="custom160472_11*l_h_f*1_3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_INDEX" val="4"/>
  <p:tag name="KSO_WM_DIAGRAM_GROUP_CODE" val="l1-1"/>
  <p:tag name="KSO_WM_UNIT_PRESET_TEXT_LEN" val="40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2_11*i*15"/>
  <p:tag name="KSO_WM_TEMPLATE_CATEGORY" val="custom"/>
  <p:tag name="KSO_WM_TEMPLATE_INDEX" val="160472"/>
  <p:tag name="KSO_WM_UNIT_INDEX" val="15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72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l_i"/>
  <p:tag name="KSO_WM_UNIT_INDEX" val="1_4"/>
  <p:tag name="KSO_WM_UNIT_ID" val="custom160472_11*l_i*1_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l_h_f"/>
  <p:tag name="KSO_WM_UNIT_INDEX" val="1_4_1"/>
  <p:tag name="KSO_WM_UNIT_ID" val="custom160472_11*l_h_f*1_4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_INDEX" val="4"/>
  <p:tag name="KSO_WM_DIAGRAM_GROUP_CODE" val="l1-1"/>
  <p:tag name="KSO_WM_UNIT_PRESET_TEXT_LEN" val="40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2_11*i*20"/>
  <p:tag name="KSO_WM_TEMPLATE_CATEGORY" val="custom"/>
  <p:tag name="KSO_WM_TEMPLATE_INDEX" val="160472"/>
  <p:tag name="KSO_WM_UNIT_INDEX" val="20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l_i"/>
  <p:tag name="KSO_WM_UNIT_INDEX" val="1_5"/>
  <p:tag name="KSO_WM_UNIT_ID" val="custom160472_11*l_i*1_5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l_h_f"/>
  <p:tag name="KSO_WM_UNIT_INDEX" val="1_5_1"/>
  <p:tag name="KSO_WM_UNIT_ID" val="custom160472_11*l_h_f*1_5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_INDEX" val="4"/>
  <p:tag name="KSO_WM_DIAGRAM_GROUP_CODE" val="l1-1"/>
  <p:tag name="KSO_WM_UNIT_PRESET_TEXT_LEN" val="40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2_11*i*25"/>
  <p:tag name="KSO_WM_TEMPLATE_CATEGORY" val="custom"/>
  <p:tag name="KSO_WM_TEMPLATE_INDEX" val="160472"/>
  <p:tag name="KSO_WM_UNIT_INDEX" val="25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l_i"/>
  <p:tag name="KSO_WM_UNIT_INDEX" val="1_6"/>
  <p:tag name="KSO_WM_UNIT_ID" val="custom160472_11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l_h_f"/>
  <p:tag name="KSO_WM_UNIT_INDEX" val="1_6_1"/>
  <p:tag name="KSO_WM_UNIT_ID" val="custom160472_11*l_h_f*1_6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_INDEX" val="4"/>
  <p:tag name="KSO_WM_DIAGRAM_GROUP_CODE" val="l1-1"/>
  <p:tag name="KSO_WM_UNIT_PRESET_TEXT_LEN" val="40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a"/>
  <p:tag name="KSO_WM_UNIT_INDEX" val="1"/>
  <p:tag name="KSO_WM_UNIT_ID" val="custom160472_11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29.xml><?xml version="1.0" encoding="utf-8"?>
<p:tagLst xmlns:p="http://schemas.openxmlformats.org/presentationml/2006/main">
  <p:tag name="KSO_WM_TEMPLATE_CATEGORY" val="custom"/>
  <p:tag name="KSO_WM_TEMPLATE_INDEX" val="160472"/>
  <p:tag name="KSO_WM_SLIDE_ID" val="custom160472_11"/>
  <p:tag name="KSO_WM_SLIDE_INDEX" val="11"/>
  <p:tag name="KSO_WM_SLIDE_ITEM_CNT" val="6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a"/>
  <p:tag name="KSO_WM_UNIT_INDEX" val="1"/>
  <p:tag name="KSO_WM_UNIT_ID" val="custom160472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a"/>
  <p:tag name="KSO_WM_UNIT_INDEX" val="1"/>
  <p:tag name="KSO_WM_UNIT_ID" val="custom160472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2_3*i*4"/>
  <p:tag name="KSO_WM_TEMPLATE_CATEGORY" val="custom"/>
  <p:tag name="KSO_WM_TEMPLATE_INDEX" val="160472"/>
  <p:tag name="KSO_WM_UNIT_INDEX" val="4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2_3*i*5"/>
  <p:tag name="KSO_WM_TEMPLATE_CATEGORY" val="custom"/>
  <p:tag name="KSO_WM_TEMPLATE_INDEX" val="160472"/>
  <p:tag name="KSO_WM_UNIT_INDEX" val="5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2_3*i*6"/>
  <p:tag name="KSO_WM_TEMPLATE_CATEGORY" val="custom"/>
  <p:tag name="KSO_WM_TEMPLATE_INDEX" val="160472"/>
  <p:tag name="KSO_WM_UNIT_INDEX" val="6"/>
</p:tagLst>
</file>

<file path=ppt/tags/tag34.xml><?xml version="1.0" encoding="utf-8"?>
<p:tagLst xmlns:p="http://schemas.openxmlformats.org/presentationml/2006/main">
  <p:tag name="KSO_WM_TEMPLATE_CATEGORY" val="custom"/>
  <p:tag name="KSO_WM_TEMPLATE_INDEX" val="160472"/>
  <p:tag name="KSO_WM_SLIDE_ID" val="custom160472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TAG_VERSION" val="1.0"/>
  <p:tag name="KSO_WM_SLIDE_POSITION" val="66*116"/>
  <p:tag name="KSO_WM_SLIDE_SIZE" val="828*363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a"/>
  <p:tag name="KSO_WM_UNIT_INDEX" val="1"/>
  <p:tag name="KSO_WM_UNIT_ID" val="custom160472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65054_4*i*0"/>
  <p:tag name="KSO_WM_TEMPLATE_CATEGORY" val="diagram"/>
  <p:tag name="KSO_WM_TEMPLATE_INDEX" val="20165054"/>
  <p:tag name="KSO_WM_UNIT_INDEX" val="0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TYPE" val="p_i"/>
  <p:tag name="KSO_WM_UNIT_INDEX" val="1_1"/>
  <p:tag name="KSO_WM_UNIT_ID" val="diagram20165054_4*p_i*1_1"/>
  <p:tag name="KSO_WM_UNIT_LAYERLEVEL" val="1_1"/>
  <p:tag name="KSO_WM_DIAGRAM_GROUP_CODE" val="p1-1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TYPE" val="p_i"/>
  <p:tag name="KSO_WM_UNIT_INDEX" val="1_2"/>
  <p:tag name="KSO_WM_UNIT_ID" val="diagram20165054_4*p_i*1_2"/>
  <p:tag name="KSO_WM_UNIT_LAYERLEVEL" val="1_1"/>
  <p:tag name="KSO_WM_DIAGRAM_GROUP_CODE" val="p1-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TYPE" val="p_i"/>
  <p:tag name="KSO_WM_UNIT_INDEX" val="1_3"/>
  <p:tag name="KSO_WM_UNIT_ID" val="diagram20165054_4*p_i*1_3"/>
  <p:tag name="KSO_WM_UNIT_LAYERLEVEL" val="1_1"/>
  <p:tag name="KSO_WM_DIAGRAM_GROUP_CODE" val="p1-1"/>
  <p:tag name="KSO_WM_UNIT_FILL_FORE_SCHEMECOLOR_INDEX" val="14"/>
  <p:tag name="KSO_WM_UNIT_FILL_TYPE" val="1"/>
  <p:tag name="KSO_WM_UNIT_SHADOW_SCHEMECOLOR_INDEX" val="15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TEMPLATE_THUMBS_INDEX" val="1、9、12、16、19、20、23、27"/>
  <p:tag name="KSO_WM_TEMPLATE_CATEGORY" val="custom"/>
  <p:tag name="KSO_WM_TEMPLATE_INDEX" val="160472"/>
  <p:tag name="KSO_WM_SLIDE_ID" val="custom16047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TYPE" val="p_h_f"/>
  <p:tag name="KSO_WM_UNIT_INDEX" val="1_1_1"/>
  <p:tag name="KSO_WM_UNIT_ID" val="diagram20165054_4*p_h_f*1_1_1"/>
  <p:tag name="KSO_WM_UNIT_LAYERLEVEL" val="1_1_1"/>
  <p:tag name="KSO_WM_UNIT_VALUE" val="24"/>
  <p:tag name="KSO_WM_UNIT_HIGHLIGHT" val="0"/>
  <p:tag name="KSO_WM_UNIT_COMPATIBLE" val="0"/>
  <p:tag name="KSO_WM_UNIT_CLEAR" val="0"/>
  <p:tag name="KSO_WM_UNIT_PRESET_TEXT_INDEX" val="3"/>
  <p:tag name="KSO_WM_UNIT_PRESET_TEXT_LEN" val="5"/>
  <p:tag name="KSO_WM_UNIT_BIND_DECORATION_IDS" val="diagram20165054_4*p_i*1_4;diagram20165054_4*p_i*1_3"/>
  <p:tag name="KSO_WM_DIAGRAM_GROUP_CODE" val="p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TYPE" val="p_i"/>
  <p:tag name="KSO_WM_UNIT_INDEX" val="1_4"/>
  <p:tag name="KSO_WM_UNIT_ID" val="diagram20165054_4*p_i*1_4"/>
  <p:tag name="KSO_WM_UNIT_LAYERLEVEL" val="1_1"/>
  <p:tag name="KSO_WM_DIAGRAM_GROUP_CODE" val="p1-1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TYPE" val="p_i"/>
  <p:tag name="KSO_WM_UNIT_INDEX" val="1_5"/>
  <p:tag name="KSO_WM_UNIT_ID" val="diagram20165054_4*p_i*1_5"/>
  <p:tag name="KSO_WM_UNIT_LAYERLEVEL" val="1_1"/>
  <p:tag name="KSO_WM_DIAGRAM_GROUP_CODE" val="p1-1"/>
  <p:tag name="KSO_WM_UNIT_FILL_FORE_SCHEMECOLOR_INDEX" val="14"/>
  <p:tag name="KSO_WM_UNIT_FILL_TYPE" val="1"/>
  <p:tag name="KSO_WM_UNIT_SHADOW_SCHEMECOLOR_INDEX" val="15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TYPE" val="p_h_f"/>
  <p:tag name="KSO_WM_UNIT_INDEX" val="1_2_1"/>
  <p:tag name="KSO_WM_UNIT_ID" val="diagram20165054_4*p_h_f*1_2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5"/>
  <p:tag name="KSO_WM_UNIT_BIND_DECORATION_IDS" val="diagram20165054_4*p_i*1_5"/>
  <p:tag name="KSO_WM_DIAGRAM_GROUP_CODE" val="p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TYPE" val="p_i"/>
  <p:tag name="KSO_WM_UNIT_INDEX" val="1_6"/>
  <p:tag name="KSO_WM_UNIT_ID" val="diagram20165054_4*p_i*1_6"/>
  <p:tag name="KSO_WM_UNIT_LAYERLEVEL" val="1_1"/>
  <p:tag name="KSO_WM_DIAGRAM_GROUP_CODE" val="p1-1"/>
  <p:tag name="KSO_WM_UNIT_FILL_FORE_SCHEMECOLOR_INDEX" val="14"/>
  <p:tag name="KSO_WM_UNIT_FILL_TYPE" val="1"/>
  <p:tag name="KSO_WM_UNIT_SHADOW_SCHEMECOLOR_INDEX" val="15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TYPE" val="p_h_f"/>
  <p:tag name="KSO_WM_UNIT_INDEX" val="1_2_2"/>
  <p:tag name="KSO_WM_UNIT_ID" val="diagram20165054_4*p_h_f*1_2_2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5"/>
  <p:tag name="KSO_WM_UNIT_BIND_DECORATION_IDS" val="diagram20165054_4*p_i*1_6"/>
  <p:tag name="KSO_WM_DIAGRAM_GROUP_CODE" val="p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TYPE" val="p_i"/>
  <p:tag name="KSO_WM_UNIT_INDEX" val="1_7"/>
  <p:tag name="KSO_WM_UNIT_ID" val="diagram20165054_4*p_i*1_7"/>
  <p:tag name="KSO_WM_UNIT_LAYERLEVEL" val="1_1"/>
  <p:tag name="KSO_WM_DIAGRAM_GROUP_CODE" val="p1-1"/>
  <p:tag name="KSO_WM_UNIT_FILL_FORE_SCHEMECOLOR_INDEX" val="14"/>
  <p:tag name="KSO_WM_UNIT_FILL_TYPE" val="1"/>
  <p:tag name="KSO_WM_UNIT_SHADOW_SCHEMECOLOR_INDEX" val="15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TYPE" val="p_h_f"/>
  <p:tag name="KSO_WM_UNIT_INDEX" val="1_2_3"/>
  <p:tag name="KSO_WM_UNIT_ID" val="diagram20165054_4*p_h_f*1_2_3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5"/>
  <p:tag name="KSO_WM_UNIT_BIND_DECORATION_IDS" val="diagram20165054_4*p_i*1_7"/>
  <p:tag name="KSO_WM_DIAGRAM_GROUP_CODE" val="p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TYPE" val="p_i"/>
  <p:tag name="KSO_WM_UNIT_INDEX" val="1_8"/>
  <p:tag name="KSO_WM_UNIT_ID" val="diagram20165054_4*p_i*1_8"/>
  <p:tag name="KSO_WM_UNIT_LAYERLEVEL" val="1_1"/>
  <p:tag name="KSO_WM_DIAGRAM_GROUP_CODE" val="p1-1"/>
  <p:tag name="KSO_WM_UNIT_FILL_FORE_SCHEMECOLOR_INDEX" val="14"/>
  <p:tag name="KSO_WM_UNIT_FILL_TYPE" val="1"/>
  <p:tag name="KSO_WM_UNIT_SHADOW_SCHEMECOLOR_INDEX" val="15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TYPE" val="p_h_f"/>
  <p:tag name="KSO_WM_UNIT_INDEX" val="1_2_4"/>
  <p:tag name="KSO_WM_UNIT_ID" val="diagram20165054_4*p_h_f*1_2_4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5"/>
  <p:tag name="KSO_WM_UNIT_BIND_DECORATION_IDS" val="diagram20165054_4*p_i*1_8"/>
  <p:tag name="KSO_WM_DIAGRAM_GROUP_CODE" val="p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2_2*i*0"/>
  <p:tag name="KSO_WM_TEMPLATE_CATEGORY" val="custom"/>
  <p:tag name="KSO_WM_TEMPLATE_INDEX" val="160472"/>
  <p:tag name="KSO_WM_UNIT_INDEX" val="0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TYPE" val="p_i"/>
  <p:tag name="KSO_WM_UNIT_INDEX" val="1_9"/>
  <p:tag name="KSO_WM_UNIT_ID" val="diagram20165054_4*p_i*1_9"/>
  <p:tag name="KSO_WM_UNIT_LAYERLEVEL" val="1_1"/>
  <p:tag name="KSO_WM_DIAGRAM_GROUP_CODE" val="p1-1"/>
  <p:tag name="KSO_WM_UNIT_LINE_FORE_SCHEMECOLOR_INDEX" val="7"/>
  <p:tag name="KSO_WM_UNIT_LINE_FILL_TYPE" val="2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TYPE" val="p_i"/>
  <p:tag name="KSO_WM_UNIT_INDEX" val="1_10"/>
  <p:tag name="KSO_WM_UNIT_ID" val="diagram20165054_4*p_i*1_10"/>
  <p:tag name="KSO_WM_UNIT_LAYERLEVEL" val="1_1"/>
  <p:tag name="KSO_WM_DIAGRAM_GROUP_CODE" val="p1-1"/>
  <p:tag name="KSO_WM_UNIT_LINE_FORE_SCHEMECOLOR_INDEX" val="7"/>
  <p:tag name="KSO_WM_UNIT_LINE_FILL_TYPE" val="2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TYPE" val="p_i"/>
  <p:tag name="KSO_WM_UNIT_INDEX" val="1_11"/>
  <p:tag name="KSO_WM_UNIT_ID" val="diagram20165054_4*p_i*1_11"/>
  <p:tag name="KSO_WM_UNIT_LAYERLEVEL" val="1_1"/>
  <p:tag name="KSO_WM_DIAGRAM_GROUP_CODE" val="p1-1"/>
  <p:tag name="KSO_WM_UNIT_FILL_FORE_SCHEMECOLOR_INDEX" val="14"/>
  <p:tag name="KSO_WM_UNIT_FILL_TYPE" val="1"/>
  <p:tag name="KSO_WM_UNIT_SHADOW_SCHEMECOLOR_INDEX" val="15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TYPE" val="p_h_f"/>
  <p:tag name="KSO_WM_UNIT_INDEX" val="1_3_1"/>
  <p:tag name="KSO_WM_UNIT_ID" val="diagram20165054_4*p_h_f*1_3_1"/>
  <p:tag name="KSO_WM_UNIT_LAYERLEVEL" val="1_1_1"/>
  <p:tag name="KSO_WM_UNIT_VALUE" val="12"/>
  <p:tag name="KSO_WM_UNIT_HIGHLIGHT" val="0"/>
  <p:tag name="KSO_WM_UNIT_COMPATIBLE" val="0"/>
  <p:tag name="KSO_WM_UNIT_CLEAR" val="0"/>
  <p:tag name="KSO_WM_UNIT_PRESET_TEXT_INDEX" val="3"/>
  <p:tag name="KSO_WM_UNIT_PRESET_TEXT_LEN" val="5"/>
  <p:tag name="KSO_WM_UNIT_BIND_DECORATION_IDS" val="diagram20165054_4*p_i*1_11"/>
  <p:tag name="KSO_WM_DIAGRAM_GROUP_CODE" val="p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TYPE" val="p_i"/>
  <p:tag name="KSO_WM_UNIT_INDEX" val="1_12"/>
  <p:tag name="KSO_WM_UNIT_ID" val="diagram20165054_4*p_i*1_12"/>
  <p:tag name="KSO_WM_UNIT_LAYERLEVEL" val="1_1"/>
  <p:tag name="KSO_WM_DIAGRAM_GROUP_CODE" val="p1-1"/>
  <p:tag name="KSO_WM_UNIT_FILL_FORE_SCHEMECOLOR_INDEX" val="14"/>
  <p:tag name="KSO_WM_UNIT_FILL_TYPE" val="1"/>
  <p:tag name="KSO_WM_UNIT_SHADOW_SCHEMECOLOR_INDEX" val="15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TYPE" val="p_h_f"/>
  <p:tag name="KSO_WM_UNIT_INDEX" val="1_3_2"/>
  <p:tag name="KSO_WM_UNIT_ID" val="diagram20165054_4*p_h_f*1_3_2"/>
  <p:tag name="KSO_WM_UNIT_LAYERLEVEL" val="1_1_1"/>
  <p:tag name="KSO_WM_UNIT_VALUE" val="12"/>
  <p:tag name="KSO_WM_UNIT_HIGHLIGHT" val="0"/>
  <p:tag name="KSO_WM_UNIT_COMPATIBLE" val="0"/>
  <p:tag name="KSO_WM_UNIT_CLEAR" val="0"/>
  <p:tag name="KSO_WM_UNIT_PRESET_TEXT_INDEX" val="3"/>
  <p:tag name="KSO_WM_UNIT_PRESET_TEXT_LEN" val="5"/>
  <p:tag name="KSO_WM_UNIT_BIND_DECORATION_IDS" val="diagram20165054_4*p_i*1_12"/>
  <p:tag name="KSO_WM_DIAGRAM_GROUP_CODE" val="p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TYPE" val="p_i"/>
  <p:tag name="KSO_WM_UNIT_INDEX" val="1_13"/>
  <p:tag name="KSO_WM_UNIT_ID" val="diagram20165054_4*p_i*1_13"/>
  <p:tag name="KSO_WM_UNIT_LAYERLEVEL" val="1_1"/>
  <p:tag name="KSO_WM_DIAGRAM_GROUP_CODE" val="p1-1"/>
  <p:tag name="KSO_WM_UNIT_LINE_FORE_SCHEMECOLOR_INDEX" val="7"/>
  <p:tag name="KSO_WM_UNIT_LINE_FILL_TYPE" val="2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TYPE" val="p_i"/>
  <p:tag name="KSO_WM_UNIT_INDEX" val="1_14"/>
  <p:tag name="KSO_WM_UNIT_ID" val="diagram20165054_4*p_i*1_14"/>
  <p:tag name="KSO_WM_UNIT_LAYERLEVEL" val="1_1"/>
  <p:tag name="KSO_WM_DIAGRAM_GROUP_CODE" val="p1-1"/>
  <p:tag name="KSO_WM_UNIT_FILL_FORE_SCHEMECOLOR_INDEX" val="14"/>
  <p:tag name="KSO_WM_UNIT_FILL_TYPE" val="1"/>
  <p:tag name="KSO_WM_UNIT_SHADOW_SCHEMECOLOR_INDEX" val="15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TYPE" val="p_h_f"/>
  <p:tag name="KSO_WM_UNIT_INDEX" val="1_3_3"/>
  <p:tag name="KSO_WM_UNIT_ID" val="diagram20165054_4*p_h_f*1_3_3"/>
  <p:tag name="KSO_WM_UNIT_LAYERLEVEL" val="1_1_1"/>
  <p:tag name="KSO_WM_UNIT_VALUE" val="12"/>
  <p:tag name="KSO_WM_UNIT_HIGHLIGHT" val="0"/>
  <p:tag name="KSO_WM_UNIT_COMPATIBLE" val="0"/>
  <p:tag name="KSO_WM_UNIT_CLEAR" val="0"/>
  <p:tag name="KSO_WM_UNIT_PRESET_TEXT_INDEX" val="3"/>
  <p:tag name="KSO_WM_UNIT_PRESET_TEXT_LEN" val="5"/>
  <p:tag name="KSO_WM_UNIT_BIND_DECORATION_IDS" val="diagram20165054_4*p_i*1_14"/>
  <p:tag name="KSO_WM_DIAGRAM_GROUP_CODE" val="p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TYPE" val="p_i"/>
  <p:tag name="KSO_WM_UNIT_INDEX" val="1_15"/>
  <p:tag name="KSO_WM_UNIT_ID" val="diagram20165054_4*p_i*1_15"/>
  <p:tag name="KSO_WM_UNIT_LAYERLEVEL" val="1_1"/>
  <p:tag name="KSO_WM_DIAGRAM_GROUP_CODE" val="p1-1"/>
  <p:tag name="KSO_WM_UNIT_FILL_FORE_SCHEMECOLOR_INDEX" val="14"/>
  <p:tag name="KSO_WM_UNIT_FILL_TYPE" val="1"/>
  <p:tag name="KSO_WM_UNIT_SHADOW_SCHEMECOLOR_INDEX" val="15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2_2*i*1"/>
  <p:tag name="KSO_WM_TEMPLATE_CATEGORY" val="custom"/>
  <p:tag name="KSO_WM_TEMPLATE_INDEX" val="160472"/>
  <p:tag name="KSO_WM_UNIT_INDEX" val="1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TYPE" val="p_h_f"/>
  <p:tag name="KSO_WM_UNIT_INDEX" val="1_3_4"/>
  <p:tag name="KSO_WM_UNIT_ID" val="diagram20165054_4*p_h_f*1_3_4"/>
  <p:tag name="KSO_WM_UNIT_LAYERLEVEL" val="1_1_1"/>
  <p:tag name="KSO_WM_UNIT_VALUE" val="12"/>
  <p:tag name="KSO_WM_UNIT_HIGHLIGHT" val="0"/>
  <p:tag name="KSO_WM_UNIT_COMPATIBLE" val="0"/>
  <p:tag name="KSO_WM_UNIT_CLEAR" val="0"/>
  <p:tag name="KSO_WM_UNIT_PRESET_TEXT_INDEX" val="3"/>
  <p:tag name="KSO_WM_UNIT_PRESET_TEXT_LEN" val="5"/>
  <p:tag name="KSO_WM_UNIT_BIND_DECORATION_IDS" val="diagram20165054_4*p_i*1_15"/>
  <p:tag name="KSO_WM_DIAGRAM_GROUP_CODE" val="p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TYPE" val="p_i"/>
  <p:tag name="KSO_WM_UNIT_INDEX" val="1_16"/>
  <p:tag name="KSO_WM_UNIT_ID" val="diagram20165054_4*p_i*1_16"/>
  <p:tag name="KSO_WM_UNIT_LAYERLEVEL" val="1_1"/>
  <p:tag name="KSO_WM_DIAGRAM_GROUP_CODE" val="p1-1"/>
  <p:tag name="KSO_WM_UNIT_LINE_FORE_SCHEMECOLOR_INDEX" val="7"/>
  <p:tag name="KSO_WM_UNIT_LINE_FILL_TYPE" val="2"/>
  <p:tag name="KSO_WM_UNIT_TEXT_FILL_FORE_SCHEMECOLOR_INDEX" val="13"/>
  <p:tag name="KSO_WM_UNIT_TEXT_FILL_TYPE" val="1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TYPE" val="p_i"/>
  <p:tag name="KSO_WM_UNIT_INDEX" val="1_17"/>
  <p:tag name="KSO_WM_UNIT_ID" val="diagram20165054_4*p_i*1_17"/>
  <p:tag name="KSO_WM_UNIT_LAYERLEVEL" val="1_1"/>
  <p:tag name="KSO_WM_DIAGRAM_GROUP_CODE" val="p1-1"/>
  <p:tag name="KSO_WM_UNIT_FILL_FORE_SCHEMECOLOR_INDEX" val="14"/>
  <p:tag name="KSO_WM_UNIT_FILL_TYPE" val="1"/>
  <p:tag name="KSO_WM_UNIT_SHADOW_SCHEMECOLOR_INDEX" val="15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TYPE" val="p_h_f"/>
  <p:tag name="KSO_WM_UNIT_INDEX" val="1_3_5"/>
  <p:tag name="KSO_WM_UNIT_ID" val="diagram20165054_4*p_h_f*1_3_5"/>
  <p:tag name="KSO_WM_UNIT_LAYERLEVEL" val="1_1_1"/>
  <p:tag name="KSO_WM_UNIT_VALUE" val="12"/>
  <p:tag name="KSO_WM_UNIT_HIGHLIGHT" val="0"/>
  <p:tag name="KSO_WM_UNIT_COMPATIBLE" val="0"/>
  <p:tag name="KSO_WM_UNIT_CLEAR" val="0"/>
  <p:tag name="KSO_WM_UNIT_PRESET_TEXT_INDEX" val="3"/>
  <p:tag name="KSO_WM_UNIT_PRESET_TEXT_LEN" val="5"/>
  <p:tag name="KSO_WM_UNIT_BIND_DECORATION_IDS" val="diagram20165054_4*p_i*1_17"/>
  <p:tag name="KSO_WM_DIAGRAM_GROUP_CODE" val="p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TYPE" val="p_i"/>
  <p:tag name="KSO_WM_UNIT_INDEX" val="1_18"/>
  <p:tag name="KSO_WM_UNIT_ID" val="diagram20165054_4*p_i*1_18"/>
  <p:tag name="KSO_WM_UNIT_LAYERLEVEL" val="1_1"/>
  <p:tag name="KSO_WM_DIAGRAM_GROUP_CODE" val="p1-1"/>
  <p:tag name="KSO_WM_UNIT_FILL_FORE_SCHEMECOLOR_INDEX" val="14"/>
  <p:tag name="KSO_WM_UNIT_FILL_TYPE" val="1"/>
  <p:tag name="KSO_WM_UNIT_SHADOW_SCHEMECOLOR_INDEX" val="15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TYPE" val="p_h_f"/>
  <p:tag name="KSO_WM_UNIT_INDEX" val="1_3_6"/>
  <p:tag name="KSO_WM_UNIT_ID" val="diagram20165054_4*p_h_f*1_3_6"/>
  <p:tag name="KSO_WM_UNIT_LAYERLEVEL" val="1_1_1"/>
  <p:tag name="KSO_WM_UNIT_VALUE" val="12"/>
  <p:tag name="KSO_WM_UNIT_HIGHLIGHT" val="0"/>
  <p:tag name="KSO_WM_UNIT_COMPATIBLE" val="0"/>
  <p:tag name="KSO_WM_UNIT_CLEAR" val="0"/>
  <p:tag name="KSO_WM_UNIT_PRESET_TEXT_INDEX" val="3"/>
  <p:tag name="KSO_WM_UNIT_PRESET_TEXT_LEN" val="5"/>
  <p:tag name="KSO_WM_UNIT_BIND_DECORATION_IDS" val="diagram20165054_4*p_i*1_18"/>
  <p:tag name="KSO_WM_DIAGRAM_GROUP_CODE" val="p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TYPE" val="p_i"/>
  <p:tag name="KSO_WM_UNIT_INDEX" val="1_19"/>
  <p:tag name="KSO_WM_UNIT_ID" val="diagram20165054_4*p_i*1_19"/>
  <p:tag name="KSO_WM_UNIT_LAYERLEVEL" val="1_1"/>
  <p:tag name="KSO_WM_DIAGRAM_GROUP_CODE" val="p1-1"/>
  <p:tag name="KSO_WM_UNIT_LINE_FORE_SCHEMECOLOR_INDEX" val="7"/>
  <p:tag name="KSO_WM_UNIT_LINE_FILL_TYPE" val="2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TYPE" val="p_i"/>
  <p:tag name="KSO_WM_UNIT_INDEX" val="1_20"/>
  <p:tag name="KSO_WM_UNIT_ID" val="diagram20165054_4*p_i*1_20"/>
  <p:tag name="KSO_WM_UNIT_LAYERLEVEL" val="1_1"/>
  <p:tag name="KSO_WM_DIAGRAM_GROUP_CODE" val="p1-1"/>
  <p:tag name="KSO_WM_UNIT_FILL_FORE_SCHEMECOLOR_INDEX" val="14"/>
  <p:tag name="KSO_WM_UNIT_FILL_TYPE" val="1"/>
  <p:tag name="KSO_WM_UNIT_SHADOW_SCHEMECOLOR_INDEX" val="15"/>
  <p:tag name="KSO_WM_UNIT_TEXT_FILL_FORE_SCHEMECOLOR_INDEX" val="13"/>
  <p:tag name="KSO_WM_UNIT_TEXT_FILL_TYPE" val="1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TYPE" val="p_h_f"/>
  <p:tag name="KSO_WM_UNIT_INDEX" val="1_3_7"/>
  <p:tag name="KSO_WM_UNIT_ID" val="diagram20165054_4*p_h_f*1_3_7"/>
  <p:tag name="KSO_WM_UNIT_LAYERLEVEL" val="1_1_1"/>
  <p:tag name="KSO_WM_UNIT_VALUE" val="12"/>
  <p:tag name="KSO_WM_UNIT_HIGHLIGHT" val="0"/>
  <p:tag name="KSO_WM_UNIT_COMPATIBLE" val="0"/>
  <p:tag name="KSO_WM_UNIT_CLEAR" val="0"/>
  <p:tag name="KSO_WM_UNIT_PRESET_TEXT_INDEX" val="3"/>
  <p:tag name="KSO_WM_UNIT_PRESET_TEXT_LEN" val="5"/>
  <p:tag name="KSO_WM_UNIT_BIND_DECORATION_IDS" val="diagram20165054_4*p_i*1_20"/>
  <p:tag name="KSO_WM_DIAGRAM_GROUP_CODE" val="p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TYPE" val="p_i"/>
  <p:tag name="KSO_WM_UNIT_INDEX" val="1_21"/>
  <p:tag name="KSO_WM_UNIT_ID" val="diagram20165054_4*p_i*1_21"/>
  <p:tag name="KSO_WM_UNIT_LAYERLEVEL" val="1_1"/>
  <p:tag name="KSO_WM_DIAGRAM_GROUP_CODE" val="p1-1"/>
  <p:tag name="KSO_WM_UNIT_FILL_FORE_SCHEMECOLOR_INDEX" val="14"/>
  <p:tag name="KSO_WM_UNIT_FILL_TYPE" val="1"/>
  <p:tag name="KSO_WM_UNIT_SHADOW_SCHEMECOLOR_INDEX" val="15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a"/>
  <p:tag name="KSO_WM_UNIT_INDEX" val="1"/>
  <p:tag name="KSO_WM_UNIT_ID" val="custom160472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TYPE" val="p_h_f"/>
  <p:tag name="KSO_WM_UNIT_INDEX" val="1_3_8"/>
  <p:tag name="KSO_WM_UNIT_ID" val="diagram20165054_4*p_h_f*1_3_8"/>
  <p:tag name="KSO_WM_UNIT_LAYERLEVEL" val="1_1_1"/>
  <p:tag name="KSO_WM_UNIT_VALUE" val="12"/>
  <p:tag name="KSO_WM_UNIT_HIGHLIGHT" val="0"/>
  <p:tag name="KSO_WM_UNIT_COMPATIBLE" val="0"/>
  <p:tag name="KSO_WM_UNIT_CLEAR" val="0"/>
  <p:tag name="KSO_WM_UNIT_PRESET_TEXT_INDEX" val="3"/>
  <p:tag name="KSO_WM_UNIT_PRESET_TEXT_LEN" val="5"/>
  <p:tag name="KSO_WM_UNIT_BIND_DECORATION_IDS" val="diagram20165054_4*p_i*1_21"/>
  <p:tag name="KSO_WM_DIAGRAM_GROUP_CODE" val="p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71.xml><?xml version="1.0" encoding="utf-8"?>
<p:tagLst xmlns:p="http://schemas.openxmlformats.org/presentationml/2006/main">
  <p:tag name="KSO_WM_TEMPLATE_CATEGORY" val="custom"/>
  <p:tag name="KSO_WM_TEMPLATE_INDEX" val="160472"/>
  <p:tag name="KSO_WM_TAG_VERSION" val="1.0"/>
  <p:tag name="KSO_WM_SLIDE_ID" val="custom160472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7*58"/>
  <p:tag name="KSO_WM_SLIDE_SIZE" val="826*425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d"/>
  <p:tag name="KSO_WM_UNIT_INDEX" val="1"/>
  <p:tag name="KSO_WM_UNIT_ID" val="custom160472_5*d*1"/>
  <p:tag name="KSO_WM_UNIT_CLEAR" val="0"/>
  <p:tag name="KSO_WM_UNIT_LAYERLEVEL" val="1"/>
  <p:tag name="KSO_WM_UNIT_VALUE" val="1261*2521"/>
  <p:tag name="KSO_WM_UNIT_HIGHLIGHT" val="0"/>
  <p:tag name="KSO_WM_UNIT_COMPATIBLE" val="0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a"/>
  <p:tag name="KSO_WM_UNIT_INDEX" val="1"/>
  <p:tag name="KSO_WM_UNIT_ID" val="custom160472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4.xml><?xml version="1.0" encoding="utf-8"?>
<p:tagLst xmlns:p="http://schemas.openxmlformats.org/presentationml/2006/main">
  <p:tag name="KSO_WM_TEMPLATE_CATEGORY" val="custom"/>
  <p:tag name="KSO_WM_TEMPLATE_INDEX" val="160472"/>
  <p:tag name="KSO_WM_TAG_VERSION" val="1.0"/>
  <p:tag name="KSO_WM_SLIDE_ID" val="custom160472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11"/>
  <p:tag name="KSO_WM_SLIDE_SIZE" val="716*406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2_11*i*0"/>
  <p:tag name="KSO_WM_TEMPLATE_CATEGORY" val="custom"/>
  <p:tag name="KSO_WM_TEMPLATE_INDEX" val="160472"/>
  <p:tag name="KSO_WM_UNIT_INDEX" val="0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l_i"/>
  <p:tag name="KSO_WM_UNIT_INDEX" val="1_1"/>
  <p:tag name="KSO_WM_UNIT_ID" val="custom160472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l_h_f"/>
  <p:tag name="KSO_WM_UNIT_INDEX" val="1_1_1"/>
  <p:tag name="KSO_WM_UNIT_ID" val="custom160472_11*l_h_f*1_1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_INDEX" val="4"/>
  <p:tag name="KSO_WM_DIAGRAM_GROUP_CODE" val="l1-1"/>
  <p:tag name="KSO_WM_UNIT_PRESET_TEXT_LEN" val="40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2_11*i*5"/>
  <p:tag name="KSO_WM_TEMPLATE_CATEGORY" val="custom"/>
  <p:tag name="KSO_WM_TEMPLATE_INDEX" val="160472"/>
  <p:tag name="KSO_WM_UNIT_INDEX" val="5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l_i"/>
  <p:tag name="KSO_WM_UNIT_INDEX" val="1_2"/>
  <p:tag name="KSO_WM_UNIT_ID" val="custom160472_11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f"/>
  <p:tag name="KSO_WM_UNIT_INDEX" val="1"/>
  <p:tag name="KSO_WM_UNIT_ID" val="custom160472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l_h_f"/>
  <p:tag name="KSO_WM_UNIT_INDEX" val="1_2_1"/>
  <p:tag name="KSO_WM_UNIT_ID" val="custom160472_11*l_h_f*1_2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_INDEX" val="4"/>
  <p:tag name="KSO_WM_DIAGRAM_GROUP_CODE" val="l1-1"/>
  <p:tag name="KSO_WM_UNIT_PRESET_TEXT_LEN" val="40"/>
  <p:tag name="KSO_WM_UNIT_TEXT_FILL_FORE_SCHEMECOLOR_INDEX" val="13"/>
  <p:tag name="KSO_WM_UNIT_TEXT_FILL_TYPE" val="1"/>
  <p:tag name="KSO_WM_UNIT_USESOURCEFORMAT_APPLY" val="1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2_11*i*10"/>
  <p:tag name="KSO_WM_TEMPLATE_CATEGORY" val="custom"/>
  <p:tag name="KSO_WM_TEMPLATE_INDEX" val="160472"/>
  <p:tag name="KSO_WM_UNIT_INDEX" val="10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l_i"/>
  <p:tag name="KSO_WM_UNIT_INDEX" val="1_3"/>
  <p:tag name="KSO_WM_UNIT_ID" val="custom160472_11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l_h_f"/>
  <p:tag name="KSO_WM_UNIT_INDEX" val="1_3_1"/>
  <p:tag name="KSO_WM_UNIT_ID" val="custom160472_11*l_h_f*1_3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_INDEX" val="4"/>
  <p:tag name="KSO_WM_DIAGRAM_GROUP_CODE" val="l1-1"/>
  <p:tag name="KSO_WM_UNIT_PRESET_TEXT_LEN" val="40"/>
  <p:tag name="KSO_WM_UNIT_TEXT_FILL_FORE_SCHEMECOLOR_INDEX" val="13"/>
  <p:tag name="KSO_WM_UNIT_TEXT_FILL_TYPE" val="1"/>
  <p:tag name="KSO_WM_UNIT_USESOURCEFORMAT_APPLY" val="1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2_11*i*15"/>
  <p:tag name="KSO_WM_TEMPLATE_CATEGORY" val="custom"/>
  <p:tag name="KSO_WM_TEMPLATE_INDEX" val="160472"/>
  <p:tag name="KSO_WM_UNIT_INDEX" val="15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l_i"/>
  <p:tag name="KSO_WM_UNIT_INDEX" val="1_4"/>
  <p:tag name="KSO_WM_UNIT_ID" val="custom160472_11*l_i*1_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l_h_f"/>
  <p:tag name="KSO_WM_UNIT_INDEX" val="1_4_1"/>
  <p:tag name="KSO_WM_UNIT_ID" val="custom160472_11*l_h_f*1_4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_INDEX" val="4"/>
  <p:tag name="KSO_WM_DIAGRAM_GROUP_CODE" val="l1-1"/>
  <p:tag name="KSO_WM_UNIT_PRESET_TEXT_LEN" val="40"/>
  <p:tag name="KSO_WM_UNIT_TEXT_FILL_FORE_SCHEMECOLOR_INDEX" val="13"/>
  <p:tag name="KSO_WM_UNIT_TEXT_FILL_TYPE" val="1"/>
  <p:tag name="KSO_WM_UNIT_USESOURCEFORMAT_APPLY" val="1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2_11*i*20"/>
  <p:tag name="KSO_WM_TEMPLATE_CATEGORY" val="custom"/>
  <p:tag name="KSO_WM_TEMPLATE_INDEX" val="160472"/>
  <p:tag name="KSO_WM_UNIT_INDEX" val="20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l_i"/>
  <p:tag name="KSO_WM_UNIT_INDEX" val="1_5"/>
  <p:tag name="KSO_WM_UNIT_ID" val="custom160472_11*l_i*1_5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l_h_f"/>
  <p:tag name="KSO_WM_UNIT_INDEX" val="1_5_1"/>
  <p:tag name="KSO_WM_UNIT_ID" val="custom160472_11*l_h_f*1_5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_INDEX" val="4"/>
  <p:tag name="KSO_WM_DIAGRAM_GROUP_CODE" val="l1-1"/>
  <p:tag name="KSO_WM_UNIT_PRESET_TEXT_LEN" val="40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TEMPLATE_CATEGORY" val="custom"/>
  <p:tag name="KSO_WM_TEMPLATE_INDEX" val="160472"/>
  <p:tag name="KSO_WM_SLIDE_ID" val="custom16047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5*114"/>
  <p:tag name="KSO_WM_SLIDE_SIZE" val="829*374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2_11*i*25"/>
  <p:tag name="KSO_WM_TEMPLATE_CATEGORY" val="custom"/>
  <p:tag name="KSO_WM_TEMPLATE_INDEX" val="160472"/>
  <p:tag name="KSO_WM_UNIT_INDEX" val="25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l_i"/>
  <p:tag name="KSO_WM_UNIT_INDEX" val="1_6"/>
  <p:tag name="KSO_WM_UNIT_ID" val="custom160472_11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l_h_f"/>
  <p:tag name="KSO_WM_UNIT_INDEX" val="1_6_1"/>
  <p:tag name="KSO_WM_UNIT_ID" val="custom160472_11*l_h_f*1_6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_INDEX" val="4"/>
  <p:tag name="KSO_WM_DIAGRAM_GROUP_CODE" val="l1-1"/>
  <p:tag name="KSO_WM_UNIT_PRESET_TEXT_LEN" val="40"/>
  <p:tag name="KSO_WM_UNIT_TEXT_FILL_FORE_SCHEMECOLOR_INDEX" val="13"/>
  <p:tag name="KSO_WM_UNIT_TEXT_FILL_TYPE" val="1"/>
  <p:tag name="KSO_WM_UNIT_USESOURCEFORMAT_APPLY" val="1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a"/>
  <p:tag name="KSO_WM_UNIT_INDEX" val="1"/>
  <p:tag name="KSO_WM_UNIT_ID" val="custom160472_11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94.xml><?xml version="1.0" encoding="utf-8"?>
<p:tagLst xmlns:p="http://schemas.openxmlformats.org/presentationml/2006/main">
  <p:tag name="KSO_WM_TEMPLATE_CATEGORY" val="custom"/>
  <p:tag name="KSO_WM_TEMPLATE_INDEX" val="160472"/>
  <p:tag name="KSO_WM_SLIDE_ID" val="custom160472_11"/>
  <p:tag name="KSO_WM_SLIDE_INDEX" val="11"/>
  <p:tag name="KSO_WM_SLIDE_ITEM_CNT" val="6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n_i"/>
  <p:tag name="KSO_WM_UNIT_INDEX" val="1_1"/>
  <p:tag name="KSO_WM_UNIT_ID" val="custom160472_25*n_i*1_1"/>
  <p:tag name="KSO_WM_UNIT_CLEAR" val="1"/>
  <p:tag name="KSO_WM_UNIT_LAYERLEVEL" val="1_1"/>
  <p:tag name="KSO_WM_DIAGRAM_GROUP_CODE" val="n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n_i"/>
  <p:tag name="KSO_WM_UNIT_INDEX" val="1_2"/>
  <p:tag name="KSO_WM_UNIT_ID" val="custom160472_25*n_i*1_2"/>
  <p:tag name="KSO_WM_UNIT_CLEAR" val="1"/>
  <p:tag name="KSO_WM_UNIT_LAYERLEVEL" val="1_1"/>
  <p:tag name="KSO_WM_DIAGRAM_GROUP_CODE" val="n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n_i"/>
  <p:tag name="KSO_WM_UNIT_INDEX" val="1_3"/>
  <p:tag name="KSO_WM_UNIT_ID" val="custom160472_25*n_i*1_3"/>
  <p:tag name="KSO_WM_UNIT_CLEAR" val="1"/>
  <p:tag name="KSO_WM_UNIT_LAYERLEVEL" val="1_1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n_i"/>
  <p:tag name="KSO_WM_UNIT_INDEX" val="1_4"/>
  <p:tag name="KSO_WM_UNIT_ID" val="custom160472_25*n_i*1_4"/>
  <p:tag name="KSO_WM_UNIT_CLEAR" val="1"/>
  <p:tag name="KSO_WM_UNIT_LAYERLEVEL" val="1_1"/>
  <p:tag name="KSO_WM_DIAGRAM_GROUP_CODE" val="n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2"/>
  <p:tag name="KSO_WM_UNIT_TYPE" val="n_h_f"/>
  <p:tag name="KSO_WM_UNIT_INDEX" val="1_2_1"/>
  <p:tag name="KSO_WM_UNIT_ID" val="custom160472_25*n_h_f*1_2_1"/>
  <p:tag name="KSO_WM_UNIT_CLEAR" val="1"/>
  <p:tag name="KSO_WM_UNIT_LAYERLEVEL" val="1_1_1"/>
  <p:tag name="KSO_WM_UNIT_VALUE" val="8"/>
  <p:tag name="KSO_WM_UNIT_HIGHLIGHT" val="0"/>
  <p:tag name="KSO_WM_UNIT_COMPATIBLE" val="0"/>
  <p:tag name="KSO_WM_UNIT_PRESET_TEXT_INDEX" val="3"/>
  <p:tag name="KSO_WM_DIAGRAM_GROUP_CODE" val="n1-1"/>
  <p:tag name="KSO_WM_UNIT_PRESET_TEXT_LEN" val="12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A000120140530A99PPBG">
  <a:themeElements>
    <a:clrScheme name="160193.193">
      <a:dk1>
        <a:srgbClr val="5F5F5F"/>
      </a:dk1>
      <a:lt1>
        <a:sysClr val="window" lastClr="FFFFFF"/>
      </a:lt1>
      <a:dk2>
        <a:srgbClr val="4D4D4D"/>
      </a:dk2>
      <a:lt2>
        <a:srgbClr val="E5DEDB"/>
      </a:lt2>
      <a:accent1>
        <a:srgbClr val="0EA5EC"/>
      </a:accent1>
      <a:accent2>
        <a:srgbClr val="448AD8"/>
      </a:accent2>
      <a:accent3>
        <a:srgbClr val="6FB7CB"/>
      </a:accent3>
      <a:accent4>
        <a:srgbClr val="EBCE21"/>
      </a:accent4>
      <a:accent5>
        <a:srgbClr val="EE7C51"/>
      </a:accent5>
      <a:accent6>
        <a:srgbClr val="64C46E"/>
      </a:accent6>
      <a:hlink>
        <a:srgbClr val="A04E65"/>
      </a:hlink>
      <a:folHlink>
        <a:srgbClr val="FFC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898</Words>
  <Application>WPS 演示</Application>
  <PresentationFormat>宽屏</PresentationFormat>
  <Paragraphs>197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宋体</vt:lpstr>
      <vt:lpstr>Wingdings</vt:lpstr>
      <vt:lpstr>Wingdings 2</vt:lpstr>
      <vt:lpstr>微软雅黑</vt:lpstr>
      <vt:lpstr>幼圆</vt:lpstr>
      <vt:lpstr>Bell MT</vt:lpstr>
      <vt:lpstr>Calibri</vt:lpstr>
      <vt:lpstr>Arial Narrow</vt:lpstr>
      <vt:lpstr>Times New Roman</vt:lpstr>
      <vt:lpstr>黑体</vt:lpstr>
      <vt:lpstr>Wingdings</vt:lpstr>
      <vt:lpstr>PMingLiU-ExtB</vt:lpstr>
      <vt:lpstr>A000120140530A99PPBG</vt:lpstr>
      <vt:lpstr>房产营销平台</vt:lpstr>
      <vt:lpstr>项目简介：</vt:lpstr>
      <vt:lpstr>PowerPoint 演示文稿</vt:lpstr>
      <vt:lpstr>所运用到的技术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一起去看“足不出户，选天下房”的项目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xdp</dc:creator>
  <cp:lastModifiedBy>ccf</cp:lastModifiedBy>
  <cp:revision>26</cp:revision>
  <dcterms:created xsi:type="dcterms:W3CDTF">2017-09-20T02:09:00Z</dcterms:created>
  <dcterms:modified xsi:type="dcterms:W3CDTF">2017-09-26T00:36:05Z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