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543" dt="2024-06-30T14:31:21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30T14:31:21.075" v="4755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5:19:48.057" v="4644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30T14:30:17.683" v="4725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30T14:30:17.683" v="4725" actId="14100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mod ord replST">
          <ac:chgData name="Franz Andersch" userId="88b46490-1a31-494c-af6b-e252cc2a642d" providerId="ADAL" clId="{AB1E0CFC-1C57-4A1E-92D1-DAC8DD9182A6}" dt="2024-06-30T14:29:10.096" v="4712" actId="1076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30.06.2024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7A1DE830-5A11-C260-5125-2CCCA25E99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6861" cy="3209390"/>
          </a:xfrm>
          <a:prstGeom prst="rect">
            <a:avLst/>
          </a:prstGeom>
        </p:spPr>
      </p:pic>
      <p:pic>
        <p:nvPicPr>
          <p:cNvPr id="4" name="Grafik 3" descr="Ein Bild, das Diagramm, Design enthält.&#10;&#10;Automatisch generierte Beschreibung">
            <a:extLst>
              <a:ext uri="{FF2B5EF4-FFF2-40B4-BE49-F238E27FC236}">
                <a16:creationId xmlns:a16="http://schemas.microsoft.com/office/drawing/2014/main" id="{0B7929DF-AAAA-3F3D-F31B-2B252ED91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7574"/>
            <a:ext cx="3928615" cy="3024000"/>
          </a:xfrm>
          <a:prstGeom prst="round1Rect">
            <a:avLst>
              <a:gd name="adj" fmla="val 28717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626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464</Words>
  <Application>Microsoft Office PowerPoint</Application>
  <PresentationFormat>Bildschirmpräsentation (16:9)</PresentationFormat>
  <Paragraphs>65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2024-06-30T14:31:31Z</dcterms:modified>
</cp:coreProperties>
</file>