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64" r:id="rId15"/>
    <p:sldId id="265" r:id="rId16"/>
    <p:sldId id="266" r:id="rId17"/>
    <p:sldId id="261" r:id="rId18"/>
    <p:sldId id="267" r:id="rId19"/>
    <p:sldId id="262" r:id="rId20"/>
    <p:sldId id="263" r:id="rId21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1518" dt="2024-06-27T18:24:3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 autoAdjust="0"/>
    <p:restoredTop sz="94641" autoAdjust="0"/>
  </p:normalViewPr>
  <p:slideViewPr>
    <p:cSldViewPr>
      <p:cViewPr varScale="1">
        <p:scale>
          <a:sx n="139" d="100"/>
          <a:sy n="139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27T18:48:13.389" v="2836" actId="1076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6T21:01:42.627" v="853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mod">
          <ac:chgData name="Franz Andersch" userId="88b46490-1a31-494c-af6b-e252cc2a642d" providerId="ADAL" clId="{AB1E0CFC-1C57-4A1E-92D1-DAC8DD9182A6}" dt="2024-06-26T21:01:42.627" v="853" actId="1076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6T22:24:55.836" v="1330" actId="962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mod">
          <ac:chgData name="Franz Andersch" userId="88b46490-1a31-494c-af6b-e252cc2a642d" providerId="ADAL" clId="{AB1E0CFC-1C57-4A1E-92D1-DAC8DD9182A6}" dt="2024-06-26T22:23:52.154" v="1299" actId="692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7T17:36:32.374" v="2397" actId="962"/>
        <pc:sldMkLst>
          <pc:docMk/>
          <pc:sldMk cId="2902806685" sldId="270"/>
        </pc:sldMkLst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mod">
          <ac:chgData name="Franz Andersch" userId="88b46490-1a31-494c-af6b-e252cc2a642d" providerId="ADAL" clId="{AB1E0CFC-1C57-4A1E-92D1-DAC8DD9182A6}" dt="2024-06-26T21:53:57.941" v="1169" actId="1076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4:40.169" v="2835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mod ord replST">
          <ac:chgData name="Franz Andersch" userId="88b46490-1a31-494c-af6b-e252cc2a642d" providerId="ADAL" clId="{AB1E0CFC-1C57-4A1E-92D1-DAC8DD9182A6}" dt="2024-06-27T18:24:40.169" v="2835" actId="1076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7T17:49:43.008" v="2593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mod ord replST">
          <ac:chgData name="Franz Andersch" userId="88b46490-1a31-494c-af6b-e252cc2a642d" providerId="ADAL" clId="{AB1E0CFC-1C57-4A1E-92D1-DAC8DD9182A6}" dt="2024-06-27T17:49:43.008" v="2593" actId="962"/>
          <ac:picMkLst>
            <pc:docMk/>
            <pc:sldMk cId="681638969" sldId="274"/>
            <ac:picMk id="6" creationId="{EDD484B3-0490-A57E-9DAD-0F9E80E3D46F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7:47:22.656" v="2533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7:47:22.656" v="2533" actId="962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27.06.2024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aximization with constraints $\rightarrow$ Lagrange Multipliers\newline&#10;$\mathcal{L}(\beta,\overline{x},\beta_0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EDD484B3-0490-A57E-9DAD-0F9E80E3D4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5" y="1419623"/>
            <a:ext cx="5550691" cy="22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ax(\mathcal{L})=-\frac{1}{2}\sum \sum \alpha_i \alpha_j y_i y_j \overline{x_i} \cdot \overline{x_j}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3A257E31-67FD-34F1-C51C-61F0A6AA88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674" cy="20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25" name="Grafik 24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BD75108F-A408-4336-CAB4-7135AB37F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227058"/>
            <a:ext cx="3177023" cy="2956719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10" name="Grafik 9" descr="Ein Bild, das Reihe, Diagramm, Text, parallel enthält.&#10;&#10;Automatisch generierte Beschreibung">
            <a:extLst>
              <a:ext uri="{FF2B5EF4-FFF2-40B4-BE49-F238E27FC236}">
                <a16:creationId xmlns:a16="http://schemas.microsoft.com/office/drawing/2014/main" id="{F3ECA42D-F0EA-B8A1-282C-D094C74B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99793"/>
            <a:ext cx="2880320" cy="268059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10" name="Grafik 9" descr="Ein Bild, das Reihe, Diagramm, Steigung, parallel enthält.&#10;&#10;Automatisch generierte Beschreibung">
            <a:extLst>
              <a:ext uri="{FF2B5EF4-FFF2-40B4-BE49-F238E27FC236}">
                <a16:creationId xmlns:a16="http://schemas.microsoft.com/office/drawing/2014/main" id="{61AB07FF-8D31-3186-850F-DC65A7D0D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59034"/>
            <a:ext cx="2821051" cy="2625431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9" name="Grafik 8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$$\beta \overline{x}^+ +\beta_0 = 1 \Leftrightarrow \beta \overline{x}^+=1-\beta_0$$&#10;\item conversely for a negativ sample on the gutter &#10;$$\beta \overline{x}^- +\beta_0 = -1 \Leftrightarrow \beta \overline{x}^-=-1-\beta_0$$&#10;\item imputed in the derived formula for the width&#10;$$\rightarrow \frac{1-\beta_0-(-1-\beta_0)}{||\beta||}=\frac{2}{||\beta||}$$&#10;\item which is changed to $\frac{1}{2} ||\beta||^2=\frac{1}{2} \beta ' \beta$ for the \newline minimization&#10;\end{itemize}&#10;&#10;\end{document}" title="IguanaTex Picture Display">
            <a:extLst>
              <a:ext uri="{FF2B5EF4-FFF2-40B4-BE49-F238E27FC236}">
                <a16:creationId xmlns:a16="http://schemas.microsoft.com/office/drawing/2014/main" id="{EBF0AF07-2AAC-7FC9-6F75-A705CF15C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02292"/>
            <a:ext cx="5511853" cy="41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8,055"/>
  <p:tag name="ORIGINALWIDTH" val="3016,9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$$\beta \overline{x}^+ +\beta_0 = 1 \Leftrightarrow \beta \overline{x}^+=1-\beta_0$$&#10;\item conversely for a negativ sample on the gutter &#10;$$\beta \overline{x}^- +\beta_0 = -1 \Leftrightarrow \beta \overline{x}^-=-1-\beta_0$$&#10;\item imputed in the derived formula for the width&#10;$$\rightarrow \frac{1-\beta_0-(-1-\beta_0)}{||\beta||}=\frac{2}{||\beta||}$$&#10;\item which is changed to $\frac{1}{2} ||\beta||^2=\frac{1}{2} \beta ' \beta$ for the \newline minimization&#10;\end{itemize}&#10;&#10;\end{document}"/>
  <p:tag name="IGUANATEXSIZE" val="18"/>
  <p:tag name="IGUANATEXCURSOR" val="577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3032,67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aximization with constraints $\rightarrow$ Lagrange Multipliers\newline&#10;$\mathcal{L}(\beta,\overline{x},\beta_0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80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ax(\mathcal{L})=-\frac{1}{2}\sum \sum \alpha_i \alpha_j y_i y_j \overline{x_i} \cdot \overline{x_j}+\sum \alpha_i$$&#10;\item can be solved efficiently by quadratic program&#10;\item many of the $\alpha$'s will be zero exept for the support vectors &#10;\end{itemize}&#10;\end{document}"/>
  <p:tag name="IGUANATEXSIZE" val="18"/>
  <p:tag name="IGUANATEXCURSOR" val="42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426</Words>
  <Application>Microsoft Office PowerPoint</Application>
  <PresentationFormat>Bildschirmpräsentation (16:9)</PresentationFormat>
  <Paragraphs>59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Franz Andersch</cp:lastModifiedBy>
  <cp:revision>4</cp:revision>
  <cp:lastPrinted>2016-02-18T09:13:59Z</cp:lastPrinted>
  <dcterms:created xsi:type="dcterms:W3CDTF">2024-06-19T11:14:16Z</dcterms:created>
  <dcterms:modified xsi:type="dcterms:W3CDTF">2024-06-27T18:48:24Z</dcterms:modified>
</cp:coreProperties>
</file>