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4" r:id="rId18"/>
    <p:sldId id="265" r:id="rId19"/>
    <p:sldId id="266" r:id="rId20"/>
    <p:sldId id="261" r:id="rId21"/>
    <p:sldId id="267" r:id="rId22"/>
    <p:sldId id="262" r:id="rId23"/>
    <p:sldId id="263" r:id="rId24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115" dt="2024-06-28T12:58:1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28T12:58:11.419" v="3941" actId="962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5:28.658" v="2931" actId="692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8T07:05:28.658" v="2931" actId="692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58:11.419" v="3941" actId="962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2:58:11.419" v="3941" actId="962"/>
          <ac:picMkLst>
            <pc:docMk/>
            <pc:sldMk cId="1632948460" sldId="279"/>
            <ac:picMk id="11" creationId="{49C7F333-D0CF-7EE6-8A8C-382573DE70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28.06.2024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597930" cy="30420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444</Words>
  <Application>Microsoft Office PowerPoint</Application>
  <PresentationFormat>Bildschirmpräsentation (16:9)</PresentationFormat>
  <Paragraphs>62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2024-06-28T12:58:22Z</dcterms:modified>
</cp:coreProperties>
</file>