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483" dt="2024-06-29T15:19:4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9T15:19:48.057" v="4644" actId="1076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5:19:48.057" v="4644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15:35.599" v="4460" actId="1076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mod ord replST">
          <ac:chgData name="Franz Andersch" userId="88b46490-1a31-494c-af6b-e252cc2a642d" providerId="ADAL" clId="{AB1E0CFC-1C57-4A1E-92D1-DAC8DD9182A6}" dt="2024-06-29T13:15:35.599" v="4460" actId="1076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45:13.616" v="4612" actId="962"/>
        <pc:sldMkLst>
          <pc:docMk/>
          <pc:sldMk cId="1208863920" sldId="282"/>
        </pc:sldMkLst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mod ord replST">
          <ac:chgData name="Franz Andersch" userId="88b46490-1a31-494c-af6b-e252cc2a642d" providerId="ADAL" clId="{AB1E0CFC-1C57-4A1E-92D1-DAC8DD9182A6}" dt="2024-06-29T13:45:13.616" v="4612" actId="962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29.06.2024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26" name="Grafik 2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A113E1C0-614E-A3F0-54E6-2D3147FCC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1630"/>
            <a:ext cx="6540310" cy="26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rule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BCC2E1D0-7729-C292-11EB-21117805E9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018857" cy="9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5,435"/>
  <p:tag name="ORIGINALWIDTH" val="3547,99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7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3800,0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rule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31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464</Words>
  <Application>Microsoft Office PowerPoint</Application>
  <PresentationFormat>Bildschirmpräsentation (16:9)</PresentationFormat>
  <Paragraphs>65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2024-06-29T15:19:55Z</dcterms:modified>
</cp:coreProperties>
</file>