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3" r:id="rId9"/>
    <p:sldId id="284" r:id="rId10"/>
    <p:sldId id="277" r:id="rId11"/>
    <p:sldId id="280" r:id="rId12"/>
    <p:sldId id="281" r:id="rId13"/>
    <p:sldId id="265" r:id="rId14"/>
    <p:sldId id="287" r:id="rId15"/>
    <p:sldId id="289" r:id="rId16"/>
    <p:sldId id="290" r:id="rId17"/>
    <p:sldId id="283" r:id="rId18"/>
    <p:sldId id="263" r:id="rId19"/>
    <p:sldId id="279" r:id="rId20"/>
    <p:sldId id="278" r:id="rId21"/>
    <p:sldId id="282" r:id="rId22"/>
    <p:sldId id="275" r:id="rId23"/>
    <p:sldId id="274" r:id="rId24"/>
    <p:sldId id="276" r:id="rId25"/>
    <p:sldId id="259" r:id="rId26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3852" dt="2024-07-01T19:43:2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7-01T19:43:26.677" v="5775" actId="962"/>
      <pc:docMkLst>
        <pc:docMk/>
      </pc:docMkLst>
      <pc:sldChg chg="modSp del mod">
        <pc:chgData name="Franz Andersch" userId="88b46490-1a31-494c-af6b-e252cc2a642d" providerId="ADAL" clId="{AB1E0CFC-1C57-4A1E-92D1-DAC8DD9182A6}" dt="2024-07-01T14:43:20.223" v="4771" actId="269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mod modShow">
        <pc:chgData name="Franz Andersch" userId="88b46490-1a31-494c-af6b-e252cc2a642d" providerId="ADAL" clId="{AB1E0CFC-1C57-4A1E-92D1-DAC8DD9182A6}" dt="2024-07-01T19:43:09.163" v="5745" actId="729"/>
        <pc:sldMkLst>
          <pc:docMk/>
          <pc:sldMk cId="1886016345" sldId="262"/>
        </pc:sldMkLst>
      </pc:sldChg>
      <pc:sldChg chg="del">
        <pc:chgData name="Franz Andersch" userId="88b46490-1a31-494c-af6b-e252cc2a642d" providerId="ADAL" clId="{AB1E0CFC-1C57-4A1E-92D1-DAC8DD9182A6}" dt="2024-07-01T14:43:13.349" v="4770" actId="2696"/>
        <pc:sldMkLst>
          <pc:docMk/>
          <pc:sldMk cId="695573505" sldId="264"/>
        </pc:sldMkLst>
      </pc:sldChg>
      <pc:sldChg chg="delSp modSp mod">
        <pc:chgData name="Franz Andersch" userId="88b46490-1a31-494c-af6b-e252cc2a642d" providerId="ADAL" clId="{AB1E0CFC-1C57-4A1E-92D1-DAC8DD9182A6}" dt="2024-07-01T19:43:26.677" v="5775" actId="962"/>
        <pc:sldMkLst>
          <pc:docMk/>
          <pc:sldMk cId="2939723199" sldId="265"/>
        </pc:sldMkLst>
        <pc:spChg chg="mod">
          <ac:chgData name="Franz Andersch" userId="88b46490-1a31-494c-af6b-e252cc2a642d" providerId="ADAL" clId="{AB1E0CFC-1C57-4A1E-92D1-DAC8DD9182A6}" dt="2024-07-01T14:16:21.863" v="4769" actId="20577"/>
          <ac:spMkLst>
            <pc:docMk/>
            <pc:sldMk cId="2939723199" sldId="265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7-01T16:16:47.867" v="5117" actId="478"/>
          <ac:spMkLst>
            <pc:docMk/>
            <pc:sldMk cId="2939723199" sldId="265"/>
            <ac:spMk id="3" creationId="{B6EBCD5F-A998-E34B-B609-7A4D246D72F7}"/>
          </ac:spMkLst>
        </pc:spChg>
        <pc:picChg chg="del mod replST">
          <ac:chgData name="Franz Andersch" userId="88b46490-1a31-494c-af6b-e252cc2a642d" providerId="ADAL" clId="{AB1E0CFC-1C57-4A1E-92D1-DAC8DD9182A6}" dt="2024-07-01T16:17:25.155" v="5145" actId="478"/>
          <ac:picMkLst>
            <pc:docMk/>
            <pc:sldMk cId="2939723199" sldId="265"/>
            <ac:picMk id="5" creationId="{745CB85D-C917-6D4C-3B04-984334A58939}"/>
          </ac:picMkLst>
        </pc:picChg>
        <pc:picChg chg="del mod ord replST">
          <ac:chgData name="Franz Andersch" userId="88b46490-1a31-494c-af6b-e252cc2a642d" providerId="ADAL" clId="{AB1E0CFC-1C57-4A1E-92D1-DAC8DD9182A6}" dt="2024-07-01T16:17:48.462" v="5175" actId="478"/>
          <ac:picMkLst>
            <pc:docMk/>
            <pc:sldMk cId="2939723199" sldId="265"/>
            <ac:picMk id="7" creationId="{C0A00ADB-015B-9C2E-9BEE-D5E23B0B6D90}"/>
          </ac:picMkLst>
        </pc:picChg>
        <pc:picChg chg="del mod ord replST">
          <ac:chgData name="Franz Andersch" userId="88b46490-1a31-494c-af6b-e252cc2a642d" providerId="ADAL" clId="{AB1E0CFC-1C57-4A1E-92D1-DAC8DD9182A6}" dt="2024-07-01T16:18:10.472" v="5205" actId="478"/>
          <ac:picMkLst>
            <pc:docMk/>
            <pc:sldMk cId="2939723199" sldId="265"/>
            <ac:picMk id="9" creationId="{4BE63213-DF95-8A8A-551F-9DEA3252DC34}"/>
          </ac:picMkLst>
        </pc:picChg>
        <pc:picChg chg="del mod ord replST">
          <ac:chgData name="Franz Andersch" userId="88b46490-1a31-494c-af6b-e252cc2a642d" providerId="ADAL" clId="{AB1E0CFC-1C57-4A1E-92D1-DAC8DD9182A6}" dt="2024-07-01T16:18:24.256" v="5235" actId="478"/>
          <ac:picMkLst>
            <pc:docMk/>
            <pc:sldMk cId="2939723199" sldId="265"/>
            <ac:picMk id="11" creationId="{66A07202-3EC4-70CF-2678-64B12DE9A07A}"/>
          </ac:picMkLst>
        </pc:picChg>
        <pc:picChg chg="del mod ord replST">
          <ac:chgData name="Franz Andersch" userId="88b46490-1a31-494c-af6b-e252cc2a642d" providerId="ADAL" clId="{AB1E0CFC-1C57-4A1E-92D1-DAC8DD9182A6}" dt="2024-07-01T16:39:54.176" v="5267" actId="478"/>
          <ac:picMkLst>
            <pc:docMk/>
            <pc:sldMk cId="2939723199" sldId="265"/>
            <ac:picMk id="13" creationId="{D80EB926-386B-BA27-28ED-DA1C4563D5D7}"/>
          </ac:picMkLst>
        </pc:picChg>
        <pc:picChg chg="del mod ord replST">
          <ac:chgData name="Franz Andersch" userId="88b46490-1a31-494c-af6b-e252cc2a642d" providerId="ADAL" clId="{AB1E0CFC-1C57-4A1E-92D1-DAC8DD9182A6}" dt="2024-07-01T16:42:21.860" v="5297" actId="478"/>
          <ac:picMkLst>
            <pc:docMk/>
            <pc:sldMk cId="2939723199" sldId="265"/>
            <ac:picMk id="15" creationId="{5FE2B4EE-DAEB-6E02-DE9C-1FC419F01F38}"/>
          </ac:picMkLst>
        </pc:picChg>
        <pc:picChg chg="del mod ord replST">
          <ac:chgData name="Franz Andersch" userId="88b46490-1a31-494c-af6b-e252cc2a642d" providerId="ADAL" clId="{AB1E0CFC-1C57-4A1E-92D1-DAC8DD9182A6}" dt="2024-07-01T16:50:44.745" v="5327" actId="478"/>
          <ac:picMkLst>
            <pc:docMk/>
            <pc:sldMk cId="2939723199" sldId="265"/>
            <ac:picMk id="17" creationId="{4A1DB441-8502-E35C-740F-98F141289B96}"/>
          </ac:picMkLst>
        </pc:picChg>
        <pc:picChg chg="del mod ord replST">
          <ac:chgData name="Franz Andersch" userId="88b46490-1a31-494c-af6b-e252cc2a642d" providerId="ADAL" clId="{AB1E0CFC-1C57-4A1E-92D1-DAC8DD9182A6}" dt="2024-07-01T16:50:57.463" v="5357" actId="478"/>
          <ac:picMkLst>
            <pc:docMk/>
            <pc:sldMk cId="2939723199" sldId="265"/>
            <ac:picMk id="19" creationId="{E569FCD4-9C72-851A-634C-BBD2BB5FAF0E}"/>
          </ac:picMkLst>
        </pc:picChg>
        <pc:picChg chg="del mod ord replST">
          <ac:chgData name="Franz Andersch" userId="88b46490-1a31-494c-af6b-e252cc2a642d" providerId="ADAL" clId="{AB1E0CFC-1C57-4A1E-92D1-DAC8DD9182A6}" dt="2024-07-01T16:51:10.184" v="5387" actId="478"/>
          <ac:picMkLst>
            <pc:docMk/>
            <pc:sldMk cId="2939723199" sldId="265"/>
            <ac:picMk id="21" creationId="{243508CB-CAFB-8F80-FA38-31400417EB8D}"/>
          </ac:picMkLst>
        </pc:picChg>
        <pc:picChg chg="del mod ord replST">
          <ac:chgData name="Franz Andersch" userId="88b46490-1a31-494c-af6b-e252cc2a642d" providerId="ADAL" clId="{AB1E0CFC-1C57-4A1E-92D1-DAC8DD9182A6}" dt="2024-07-01T16:51:36.887" v="5417" actId="478"/>
          <ac:picMkLst>
            <pc:docMk/>
            <pc:sldMk cId="2939723199" sldId="265"/>
            <ac:picMk id="23" creationId="{593702AE-E79F-6889-23F8-724647015E56}"/>
          </ac:picMkLst>
        </pc:picChg>
        <pc:picChg chg="del mod ord replST">
          <ac:chgData name="Franz Andersch" userId="88b46490-1a31-494c-af6b-e252cc2a642d" providerId="ADAL" clId="{AB1E0CFC-1C57-4A1E-92D1-DAC8DD9182A6}" dt="2024-07-01T16:51:52.522" v="5447" actId="478"/>
          <ac:picMkLst>
            <pc:docMk/>
            <pc:sldMk cId="2939723199" sldId="265"/>
            <ac:picMk id="25" creationId="{6DC7E3A2-2E00-80FC-9090-C05A2D137B19}"/>
          </ac:picMkLst>
        </pc:picChg>
        <pc:picChg chg="del mod ord replST">
          <ac:chgData name="Franz Andersch" userId="88b46490-1a31-494c-af6b-e252cc2a642d" providerId="ADAL" clId="{AB1E0CFC-1C57-4A1E-92D1-DAC8DD9182A6}" dt="2024-07-01T16:52:01.364" v="5477" actId="478"/>
          <ac:picMkLst>
            <pc:docMk/>
            <pc:sldMk cId="2939723199" sldId="265"/>
            <ac:picMk id="27" creationId="{A245772F-315C-AA9A-1BE5-DC487DADBBFE}"/>
          </ac:picMkLst>
        </pc:picChg>
        <pc:picChg chg="del mod ord replST">
          <ac:chgData name="Franz Andersch" userId="88b46490-1a31-494c-af6b-e252cc2a642d" providerId="ADAL" clId="{AB1E0CFC-1C57-4A1E-92D1-DAC8DD9182A6}" dt="2024-07-01T16:55:50.766" v="5507" actId="478"/>
          <ac:picMkLst>
            <pc:docMk/>
            <pc:sldMk cId="2939723199" sldId="265"/>
            <ac:picMk id="29" creationId="{36123940-E6A2-D571-CE28-46034863B853}"/>
          </ac:picMkLst>
        </pc:picChg>
        <pc:picChg chg="del mod ord replST">
          <ac:chgData name="Franz Andersch" userId="88b46490-1a31-494c-af6b-e252cc2a642d" providerId="ADAL" clId="{AB1E0CFC-1C57-4A1E-92D1-DAC8DD9182A6}" dt="2024-07-01T16:58:22.523" v="5537" actId="478"/>
          <ac:picMkLst>
            <pc:docMk/>
            <pc:sldMk cId="2939723199" sldId="265"/>
            <ac:picMk id="31" creationId="{1CE366D4-E9BE-0874-4E2D-488024EBC987}"/>
          </ac:picMkLst>
        </pc:picChg>
        <pc:picChg chg="del mod ord replST">
          <ac:chgData name="Franz Andersch" userId="88b46490-1a31-494c-af6b-e252cc2a642d" providerId="ADAL" clId="{AB1E0CFC-1C57-4A1E-92D1-DAC8DD9182A6}" dt="2024-07-01T19:32:02.642" v="5618" actId="478"/>
          <ac:picMkLst>
            <pc:docMk/>
            <pc:sldMk cId="2939723199" sldId="265"/>
            <ac:picMk id="33" creationId="{B0A3D373-9581-04FA-10D9-32D18A8F3DF2}"/>
          </ac:picMkLst>
        </pc:picChg>
        <pc:picChg chg="del mod ord replST">
          <ac:chgData name="Franz Andersch" userId="88b46490-1a31-494c-af6b-e252cc2a642d" providerId="ADAL" clId="{AB1E0CFC-1C57-4A1E-92D1-DAC8DD9182A6}" dt="2024-07-01T19:38:00.479" v="5678" actId="478"/>
          <ac:picMkLst>
            <pc:docMk/>
            <pc:sldMk cId="2939723199" sldId="265"/>
            <ac:picMk id="35" creationId="{BF1A2107-CDE6-C59F-F934-362F917D0F3D}"/>
          </ac:picMkLst>
        </pc:picChg>
        <pc:picChg chg="del mod ord replST">
          <ac:chgData name="Franz Andersch" userId="88b46490-1a31-494c-af6b-e252cc2a642d" providerId="ADAL" clId="{AB1E0CFC-1C57-4A1E-92D1-DAC8DD9182A6}" dt="2024-07-01T19:43:26.676" v="5773" actId="478"/>
          <ac:picMkLst>
            <pc:docMk/>
            <pc:sldMk cId="2939723199" sldId="265"/>
            <ac:picMk id="37" creationId="{9DE8B969-6EFD-7E22-3A82-71C6F3AF64B2}"/>
          </ac:picMkLst>
        </pc:picChg>
        <pc:picChg chg="mod ord replST">
          <ac:chgData name="Franz Andersch" userId="88b46490-1a31-494c-af6b-e252cc2a642d" providerId="ADAL" clId="{AB1E0CFC-1C57-4A1E-92D1-DAC8DD9182A6}" dt="2024-07-01T19:43:26.677" v="5775" actId="962"/>
          <ac:picMkLst>
            <pc:docMk/>
            <pc:sldMk cId="2939723199" sldId="265"/>
            <ac:picMk id="39" creationId="{D77E97AA-FE7A-E96E-1BFF-96304AC5176D}"/>
          </ac:picMkLst>
        </pc:picChg>
      </pc:sldChg>
      <pc:sldChg chg="del">
        <pc:chgData name="Franz Andersch" userId="88b46490-1a31-494c-af6b-e252cc2a642d" providerId="ADAL" clId="{AB1E0CFC-1C57-4A1E-92D1-DAC8DD9182A6}" dt="2024-07-01T16:20:45.266" v="5239" actId="2696"/>
        <pc:sldMkLst>
          <pc:docMk/>
          <pc:sldMk cId="3746182716" sldId="266"/>
        </pc:sldMkLst>
      </pc:sldChg>
      <pc:sldChg chg="addSp delSp modSp add mod">
        <pc:chgData name="Franz Andersch" userId="88b46490-1a31-494c-af6b-e252cc2a642d" providerId="ADAL" clId="{AB1E0CFC-1C57-4A1E-92D1-DAC8DD9182A6}" dt="2024-07-01T15:19:06.866" v="5028" actId="962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del mod">
          <ac:chgData name="Franz Andersch" userId="88b46490-1a31-494c-af6b-e252cc2a642d" providerId="ADAL" clId="{AB1E0CFC-1C57-4A1E-92D1-DAC8DD9182A6}" dt="2024-07-01T15:12:32.798" v="4833" actId="478"/>
          <ac:picMkLst>
            <pc:docMk/>
            <pc:sldMk cId="1770530705" sldId="268"/>
            <ac:picMk id="4" creationId="{46ACD664-B35B-1FDD-FFED-70FE77B7A530}"/>
          </ac:picMkLst>
        </pc:picChg>
        <pc:picChg chg="add mod">
          <ac:chgData name="Franz Andersch" userId="88b46490-1a31-494c-af6b-e252cc2a642d" providerId="ADAL" clId="{AB1E0CFC-1C57-4A1E-92D1-DAC8DD9182A6}" dt="2024-07-01T15:12:58.886" v="4841" actId="1076"/>
          <ac:picMkLst>
            <pc:docMk/>
            <pc:sldMk cId="1770530705" sldId="268"/>
            <ac:picMk id="5" creationId="{2FF4439B-4933-2A0A-9836-8FAFBD29F27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mod ord replST">
          <ac:chgData name="Franz Andersch" userId="88b46490-1a31-494c-af6b-e252cc2a642d" providerId="ADAL" clId="{AB1E0CFC-1C57-4A1E-92D1-DAC8DD9182A6}" dt="2024-07-01T15:19:06.866" v="5028" actId="962"/>
          <ac:picMkLst>
            <pc:docMk/>
            <pc:sldMk cId="1770530705" sldId="268"/>
            <ac:picMk id="7" creationId="{D8E488CC-6A22-58C4-4AEE-4B7530968487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del mod ord replST">
          <ac:chgData name="Franz Andersch" userId="88b46490-1a31-494c-af6b-e252cc2a642d" providerId="ADAL" clId="{AB1E0CFC-1C57-4A1E-92D1-DAC8DD9182A6}" dt="2024-07-01T15:19:06.865" v="5026" actId="478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9:54.449" v="5059" actId="962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del mod">
          <ac:chgData name="Franz Andersch" userId="88b46490-1a31-494c-af6b-e252cc2a642d" providerId="ADAL" clId="{AB1E0CFC-1C57-4A1E-92D1-DAC8DD9182A6}" dt="2024-07-01T15:13:02.868" v="4842" actId="478"/>
          <ac:picMkLst>
            <pc:docMk/>
            <pc:sldMk cId="3990756690" sldId="269"/>
            <ac:picMk id="4" creationId="{B2C0436D-5BE1-74F9-9D50-6E433CE2DCCA}"/>
          </ac:picMkLst>
        </pc:picChg>
        <pc:picChg chg="add mod">
          <ac:chgData name="Franz Andersch" userId="88b46490-1a31-494c-af6b-e252cc2a642d" providerId="ADAL" clId="{AB1E0CFC-1C57-4A1E-92D1-DAC8DD9182A6}" dt="2024-07-01T15:13:18.430" v="4848" actId="1076"/>
          <ac:picMkLst>
            <pc:docMk/>
            <pc:sldMk cId="3990756690" sldId="269"/>
            <ac:picMk id="5" creationId="{402170D5-C41B-257C-79F6-AF4EE077D414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mod ord replST">
          <ac:chgData name="Franz Andersch" userId="88b46490-1a31-494c-af6b-e252cc2a642d" providerId="ADAL" clId="{AB1E0CFC-1C57-4A1E-92D1-DAC8DD9182A6}" dt="2024-07-01T15:19:54.449" v="5059" actId="962"/>
          <ac:picMkLst>
            <pc:docMk/>
            <pc:sldMk cId="3990756690" sldId="269"/>
            <ac:picMk id="7" creationId="{E57472E7-B1A1-CDB6-DA3F-0FE93658CCF6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del mod ord replST">
          <ac:chgData name="Franz Andersch" userId="88b46490-1a31-494c-af6b-e252cc2a642d" providerId="ADAL" clId="{AB1E0CFC-1C57-4A1E-92D1-DAC8DD9182A6}" dt="2024-07-01T15:19:54.449" v="5057" actId="478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5:42.956" v="4949" actId="962"/>
        <pc:sldMkLst>
          <pc:docMk/>
          <pc:sldMk cId="2902806685" sldId="270"/>
        </pc:sldMkLst>
        <pc:picChg chg="add del mod">
          <ac:chgData name="Franz Andersch" userId="88b46490-1a31-494c-af6b-e252cc2a642d" providerId="ADAL" clId="{AB1E0CFC-1C57-4A1E-92D1-DAC8DD9182A6}" dt="2024-07-01T15:13:22.933" v="4849" actId="478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add mod">
          <ac:chgData name="Franz Andersch" userId="88b46490-1a31-494c-af6b-e252cc2a642d" providerId="ADAL" clId="{AB1E0CFC-1C57-4A1E-92D1-DAC8DD9182A6}" dt="2024-07-01T15:13:37.037" v="4856" actId="1076"/>
          <ac:picMkLst>
            <pc:docMk/>
            <pc:sldMk cId="2902806685" sldId="270"/>
            <ac:picMk id="5" creationId="{892AF73E-6A12-EA96-1923-B8D2A01FAE62}"/>
          </ac:picMkLst>
        </pc:picChg>
        <pc:picChg chg="del mod ord replST">
          <ac:chgData name="Franz Andersch" userId="88b46490-1a31-494c-af6b-e252cc2a642d" providerId="ADAL" clId="{AB1E0CFC-1C57-4A1E-92D1-DAC8DD9182A6}" dt="2024-07-01T15:13:59.479" v="4885" actId="478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del mod ord replST">
          <ac:chgData name="Franz Andersch" userId="88b46490-1a31-494c-af6b-e252cc2a642d" providerId="ADAL" clId="{AB1E0CFC-1C57-4A1E-92D1-DAC8DD9182A6}" dt="2024-07-01T15:15:13.749" v="4916" actId="478"/>
          <ac:picMkLst>
            <pc:docMk/>
            <pc:sldMk cId="2902806685" sldId="270"/>
            <ac:picMk id="8" creationId="{EF757DDA-6C87-80A9-2153-5E32FCCF31F3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7-01T15:15:42.955" v="4947" actId="478"/>
          <ac:picMkLst>
            <pc:docMk/>
            <pc:sldMk cId="2902806685" sldId="270"/>
            <ac:picMk id="10" creationId="{CC95B2A3-E04D-65A6-90C5-D3E7681EAD67}"/>
          </ac:picMkLst>
        </pc:picChg>
        <pc:picChg chg="mod ord replST">
          <ac:chgData name="Franz Andersch" userId="88b46490-1a31-494c-af6b-e252cc2a642d" providerId="ADAL" clId="{AB1E0CFC-1C57-4A1E-92D1-DAC8DD9182A6}" dt="2024-07-01T15:15:42.956" v="4949" actId="962"/>
          <ac:picMkLst>
            <pc:docMk/>
            <pc:sldMk cId="2902806685" sldId="270"/>
            <ac:picMk id="12" creationId="{411DB361-60EB-928A-EEE9-0DBE5521E3A5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4:47:41.243" v="4801" actId="962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mod ord replST">
          <ac:chgData name="Franz Andersch" userId="88b46490-1a31-494c-af6b-e252cc2a642d" providerId="ADAL" clId="{AB1E0CFC-1C57-4A1E-92D1-DAC8DD9182A6}" dt="2024-07-01T14:47:41.243" v="4801" actId="962"/>
          <ac:picMkLst>
            <pc:docMk/>
            <pc:sldMk cId="2843438534" sldId="271"/>
            <ac:picMk id="4" creationId="{AFD01AFB-CF26-8A35-EC06-7A2BF9FB7DCC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del mod ord replST">
          <ac:chgData name="Franz Andersch" userId="88b46490-1a31-494c-af6b-e252cc2a642d" providerId="ADAL" clId="{AB1E0CFC-1C57-4A1E-92D1-DAC8DD9182A6}" dt="2024-07-01T14:47:41.243" v="4799" actId="478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7-01T15:21:19.799" v="5089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del mod ord replST">
          <ac:chgData name="Franz Andersch" userId="88b46490-1a31-494c-af6b-e252cc2a642d" providerId="ADAL" clId="{AB1E0CFC-1C57-4A1E-92D1-DAC8DD9182A6}" dt="2024-07-01T15:21:19.798" v="5087" actId="478"/>
          <ac:picMkLst>
            <pc:docMk/>
            <pc:sldMk cId="3291923032" sldId="273"/>
            <ac:picMk id="4" creationId="{E5CA14B9-5623-14C3-4B05-E9470D1F0092}"/>
          </ac:picMkLst>
        </pc:picChg>
        <pc:picChg chg="del mod ord replST">
          <ac:chgData name="Franz Andersch" userId="88b46490-1a31-494c-af6b-e252cc2a642d" providerId="ADAL" clId="{AB1E0CFC-1C57-4A1E-92D1-DAC8DD9182A6}" dt="2024-07-01T15:18:20.080" v="4995" actId="478"/>
          <ac:picMkLst>
            <pc:docMk/>
            <pc:sldMk cId="3291923032" sldId="273"/>
            <ac:picMk id="5" creationId="{3631A129-09AA-DE6B-12C8-59A8EBB5EDBF}"/>
          </ac:picMkLst>
        </pc:picChg>
        <pc:picChg chg="mod ord replST">
          <ac:chgData name="Franz Andersch" userId="88b46490-1a31-494c-af6b-e252cc2a642d" providerId="ADAL" clId="{AB1E0CFC-1C57-4A1E-92D1-DAC8DD9182A6}" dt="2024-07-01T15:21:19.799" v="5089" actId="962"/>
          <ac:picMkLst>
            <pc:docMk/>
            <pc:sldMk cId="3291923032" sldId="273"/>
            <ac:picMk id="7" creationId="{4906954A-819A-1E47-B89A-9E4163964583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6:05.090" v="4957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5:50.899" v="4950" actId="478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add mod">
          <ac:chgData name="Franz Andersch" userId="88b46490-1a31-494c-af6b-e252cc2a642d" providerId="ADAL" clId="{AB1E0CFC-1C57-4A1E-92D1-DAC8DD9182A6}" dt="2024-07-01T15:16:05.090" v="4957" actId="1076"/>
          <ac:picMkLst>
            <pc:docMk/>
            <pc:sldMk cId="67254046" sldId="280"/>
            <ac:picMk id="6" creationId="{BC0AE1B6-2F37-3A3C-D6E5-0EA8BE1C87CF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7-01T15:17:04.803" v="4967" actId="14100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add del mod">
          <ac:chgData name="Franz Andersch" userId="88b46490-1a31-494c-af6b-e252cc2a642d" providerId="ADAL" clId="{AB1E0CFC-1C57-4A1E-92D1-DAC8DD9182A6}" dt="2024-07-01T15:16:41.248" v="4958" actId="478"/>
          <ac:picMkLst>
            <pc:docMk/>
            <pc:sldMk cId="2769262704" sldId="281"/>
            <ac:picMk id="4" creationId="{0B7929DF-AAAA-3F3D-F31B-2B252ED91295}"/>
          </ac:picMkLst>
        </pc:pic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mod ord replST">
          <ac:chgData name="Franz Andersch" userId="88b46490-1a31-494c-af6b-e252cc2a642d" providerId="ADAL" clId="{AB1E0CFC-1C57-4A1E-92D1-DAC8DD9182A6}" dt="2024-07-01T14:49:54.762" v="4832" actId="962"/>
          <ac:picMkLst>
            <pc:docMk/>
            <pc:sldMk cId="2769262704" sldId="281"/>
            <ac:picMk id="5" creationId="{53632ED9-737D-E342-0CD4-7FA7217968E4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30T14:29:06.588" v="4709" actId="478"/>
          <ac:picMkLst>
            <pc:docMk/>
            <pc:sldMk cId="2769262704" sldId="281"/>
            <ac:picMk id="6" creationId="{B8FB4886-366C-1807-83F1-3FD2E6022809}"/>
          </ac:picMkLst>
        </pc:picChg>
        <pc:picChg chg="add mod">
          <ac:chgData name="Franz Andersch" userId="88b46490-1a31-494c-af6b-e252cc2a642d" providerId="ADAL" clId="{AB1E0CFC-1C57-4A1E-92D1-DAC8DD9182A6}" dt="2024-07-01T15:17:04.803" v="4967" actId="14100"/>
          <ac:picMkLst>
            <pc:docMk/>
            <pc:sldMk cId="2769262704" sldId="281"/>
            <ac:picMk id="7" creationId="{1E6B2CA4-8980-84F7-1D03-D54C0EEFB552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del mod ord replST">
          <ac:chgData name="Franz Andersch" userId="88b46490-1a31-494c-af6b-e252cc2a642d" providerId="ADAL" clId="{AB1E0CFC-1C57-4A1E-92D1-DAC8DD9182A6}" dt="2024-07-01T14:49:54.761" v="4830" actId="478"/>
          <ac:picMkLst>
            <pc:docMk/>
            <pc:sldMk cId="2769262704" sldId="281"/>
            <ac:picMk id="8" creationId="{7A1DE830-5A11-C260-5125-2CCCA25E99FF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del mod ord replST">
          <ac:chgData name="Franz Andersch" userId="88b46490-1a31-494c-af6b-e252cc2a642d" providerId="ADAL" clId="{AB1E0CFC-1C57-4A1E-92D1-DAC8DD9182A6}" dt="2024-06-30T14:28:41.066" v="4677" actId="478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30T14:31:21.075" v="4755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30T14:31:21.075" v="4755" actId="962"/>
          <ac:picMkLst>
            <pc:docMk/>
            <pc:sldMk cId="1208863920" sldId="282"/>
            <ac:picMk id="4" creationId="{19DFE7B8-4BDE-D9BF-B2D3-C7DCF15E1F81}"/>
          </ac:picMkLst>
        </pc:picChg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del mod ord replST">
          <ac:chgData name="Franz Andersch" userId="88b46490-1a31-494c-af6b-e252cc2a642d" providerId="ADAL" clId="{AB1E0CFC-1C57-4A1E-92D1-DAC8DD9182A6}" dt="2024-06-30T14:31:21.074" v="4753" actId="478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7-01T19:40:22.776" v="5744" actId="962"/>
        <pc:sldMkLst>
          <pc:docMk/>
          <pc:sldMk cId="1604509671" sldId="283"/>
        </pc:sldMkLst>
        <pc:spChg chg="mod">
          <ac:chgData name="Franz Andersch" userId="88b46490-1a31-494c-af6b-e252cc2a642d" providerId="ADAL" clId="{AB1E0CFC-1C57-4A1E-92D1-DAC8DD9182A6}" dt="2024-07-01T17:08:00.287" v="5590" actId="20577"/>
          <ac:spMkLst>
            <pc:docMk/>
            <pc:sldMk cId="1604509671" sldId="283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7-01T19:39:43.339" v="5709" actId="478"/>
          <ac:picMkLst>
            <pc:docMk/>
            <pc:sldMk cId="1604509671" sldId="283"/>
            <ac:picMk id="4" creationId="{1E901332-1E39-E164-3414-19BA523DCB94}"/>
          </ac:picMkLst>
        </pc:picChg>
        <pc:picChg chg="del mod ord replST">
          <ac:chgData name="Franz Andersch" userId="88b46490-1a31-494c-af6b-e252cc2a642d" providerId="ADAL" clId="{AB1E0CFC-1C57-4A1E-92D1-DAC8DD9182A6}" dt="2024-07-01T19:40:22.775" v="5742" actId="478"/>
          <ac:picMkLst>
            <pc:docMk/>
            <pc:sldMk cId="1604509671" sldId="283"/>
            <ac:picMk id="6" creationId="{C60B553B-7AD7-D1D0-4FBC-153AD649D416}"/>
          </ac:picMkLst>
        </pc:picChg>
        <pc:picChg chg="mod ord replST">
          <ac:chgData name="Franz Andersch" userId="88b46490-1a31-494c-af6b-e252cc2a642d" providerId="ADAL" clId="{AB1E0CFC-1C57-4A1E-92D1-DAC8DD9182A6}" dt="2024-07-01T19:40:22.776" v="5744" actId="962"/>
          <ac:picMkLst>
            <pc:docMk/>
            <pc:sldMk cId="1604509671" sldId="283"/>
            <ac:picMk id="8" creationId="{59A35446-63A6-BA9E-7F11-1DBDBA76C36F}"/>
          </ac:picMkLst>
        </pc:picChg>
        <pc:picChg chg="del mod">
          <ac:chgData name="Franz Andersch" userId="88b46490-1a31-494c-af6b-e252cc2a642d" providerId="ADAL" clId="{AB1E0CFC-1C57-4A1E-92D1-DAC8DD9182A6}" dt="2024-07-01T19:36:57.796" v="5648" actId="478"/>
          <ac:picMkLst>
            <pc:docMk/>
            <pc:sldMk cId="1604509671" sldId="283"/>
            <ac:picMk id="33" creationId="{B0A3D373-9581-04FA-10D9-32D18A8F3D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02.07.2024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Soft Margin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or outliers heavily effect the decision boundary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42FDEEBD-7FEA-2EA0-CE9A-F7A2BF3E11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993800"/>
            <a:ext cx="7493143" cy="35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2.3. Kernel </a:t>
            </a:r>
            <a:r>
              <a:rPr lang="de-DE" dirty="0" err="1"/>
              <a:t>trick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6" name="Grafik 5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BC0AE1B6-2F37-3A3C-D6E5-0EA8BE1C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5" y="1239946"/>
            <a:ext cx="3980567" cy="33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2.3. Kernel </a:t>
            </a:r>
            <a:r>
              <a:rPr lang="de-DE" dirty="0" err="1"/>
              <a:t>trick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53632ED9-737D-E342-0CD4-7FA7217968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5447160" cy="3211321"/>
          </a:xfrm>
          <a:prstGeom prst="rect">
            <a:avLst/>
          </a:prstGeom>
        </p:spPr>
      </p:pic>
      <p:pic>
        <p:nvPicPr>
          <p:cNvPr id="7" name="Grafik 6" descr="Ein Bild, das Diagramm, Reihe, Screenshot, Design enthält.&#10;&#10;Automatisch generierte Beschreibung">
            <a:extLst>
              <a:ext uri="{FF2B5EF4-FFF2-40B4-BE49-F238E27FC236}">
                <a16:creationId xmlns:a16="http://schemas.microsoft.com/office/drawing/2014/main" id="{1E6B2CA4-8980-84F7-1D03-D54C0EEFB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52" y="927585"/>
            <a:ext cx="4051139" cy="3118311"/>
          </a:xfrm>
          <a:prstGeom prst="round1Rect">
            <a:avLst>
              <a:gd name="adj" fmla="val 35408"/>
            </a:avLst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Pros and </a:t>
            </a:r>
            <a:r>
              <a:rPr lang="de-DE" dirty="0" err="1"/>
              <a:t>Cons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\item good performance when classes are already very well seperated&#10;\end{itemize}&#10;&amp;&#10;\begin{itemize}[topsep=0cm,leftmargin=0.3cm]&#10;\item heavily relies on the choice of hyperparameters/kernels&#10;\item no interpretability of coefficients&#10;\item with higer sample size the fitting process is computationally more demanding&#10;\end{itemize}&#10;\end{tabular}&#10;\end{document}" title="IguanaTex Picture Display">
            <a:extLst>
              <a:ext uri="{FF2B5EF4-FFF2-40B4-BE49-F238E27FC236}">
                <a16:creationId xmlns:a16="http://schemas.microsoft.com/office/drawing/2014/main" id="{847A66E5-82EB-187F-A593-0AE98557CE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3" y="1316408"/>
            <a:ext cx="7060532" cy="27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Performance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1800" dirty="0"/>
              <a:t>Goal: </a:t>
            </a:r>
            <a:r>
              <a:rPr lang="de-DE" sz="1800" dirty="0" err="1"/>
              <a:t>evaluate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SVM </a:t>
            </a:r>
            <a:r>
              <a:rPr lang="de-DE" sz="1800" dirty="0" err="1"/>
              <a:t>models</a:t>
            </a:r>
            <a:r>
              <a:rPr lang="de-DE" sz="1800" dirty="0"/>
              <a:t> in different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Situations</a:t>
            </a:r>
            <a:endParaRPr lang="de-DE" sz="1800" dirty="0"/>
          </a:p>
          <a:p>
            <a:r>
              <a:rPr lang="de-DE" sz="1800" dirty="0" err="1"/>
              <a:t>Comparison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classification</a:t>
            </a:r>
            <a:r>
              <a:rPr lang="de-DE" sz="1800" dirty="0"/>
              <a:t> Methods</a:t>
            </a:r>
          </a:p>
          <a:p>
            <a:r>
              <a:rPr lang="de-DE" sz="1800" dirty="0" err="1"/>
              <a:t>Simulate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varying</a:t>
            </a:r>
            <a:r>
              <a:rPr lang="de-DE" sz="1800" dirty="0"/>
              <a:t>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boundaries</a:t>
            </a:r>
            <a:r>
              <a:rPr lang="de-DE" sz="1800" dirty="0"/>
              <a:t> and </a:t>
            </a:r>
            <a:r>
              <a:rPr lang="de-DE" sz="1800" dirty="0" err="1"/>
              <a:t>dimensions</a:t>
            </a:r>
            <a:endParaRPr lang="de-DE" sz="1800" dirty="0"/>
          </a:p>
          <a:p>
            <a:r>
              <a:rPr lang="de-DE" sz="1800" dirty="0" err="1"/>
              <a:t>Measure</a:t>
            </a:r>
            <a:r>
              <a:rPr lang="de-DE" sz="1800" dirty="0"/>
              <a:t> </a:t>
            </a:r>
            <a:r>
              <a:rPr lang="de-DE" sz="1800" dirty="0" err="1"/>
              <a:t>Accuracy</a:t>
            </a:r>
            <a:r>
              <a:rPr lang="de-DE" sz="1800" dirty="0"/>
              <a:t> and also </a:t>
            </a:r>
            <a:r>
              <a:rPr lang="de-DE" sz="1800" dirty="0" err="1"/>
              <a:t>benchmarking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3408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11" name="Grafik 10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55D326F9-6ABF-6E19-87EF-02985A360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2" y="1156324"/>
            <a:ext cx="3852416" cy="2971370"/>
          </a:xfrm>
          <a:prstGeom prst="rect">
            <a:avLst/>
          </a:prstGeom>
        </p:spPr>
      </p:pic>
      <p:pic>
        <p:nvPicPr>
          <p:cNvPr id="13" name="Grafik 12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1B01B97-E6E6-8813-1189-20D642698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21" y="128655"/>
            <a:ext cx="3145933" cy="24264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35DE71A-3E14-4AF1-D7AF-C4D3EE6DA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20" y="2555114"/>
            <a:ext cx="3145933" cy="242645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012F714-8107-D770-8040-78AEF1BB39F6}"/>
              </a:ext>
            </a:extLst>
          </p:cNvPr>
          <p:cNvSpPr txBox="1"/>
          <p:nvPr/>
        </p:nvSpPr>
        <p:spPr>
          <a:xfrm>
            <a:off x="7417670" y="1202379"/>
            <a:ext cx="151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Linear Kernel (accuracy: 1)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39F33C1-1BE5-F7BA-BA45-11A8BE9FF8CE}"/>
              </a:ext>
            </a:extLst>
          </p:cNvPr>
          <p:cNvSpPr txBox="1"/>
          <p:nvPr/>
        </p:nvSpPr>
        <p:spPr>
          <a:xfrm>
            <a:off x="7374196" y="3356716"/>
            <a:ext cx="16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Radial Kernel (accuracy: 0.99)</a:t>
            </a:r>
          </a:p>
        </p:txBody>
      </p:sp>
    </p:spTree>
    <p:extLst>
      <p:ext uri="{BB962C8B-B14F-4D97-AF65-F5344CB8AC3E}">
        <p14:creationId xmlns:p14="http://schemas.microsoft.com/office/powerpoint/2010/main" val="403316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8" name="Grafik 7" descr="Ein Bild, das Diagramm, Screenshot, Text enthält.&#10;&#10;Automatisch generierte Beschreibung">
            <a:extLst>
              <a:ext uri="{FF2B5EF4-FFF2-40B4-BE49-F238E27FC236}">
                <a16:creationId xmlns:a16="http://schemas.microsoft.com/office/drawing/2014/main" id="{AA9D67AB-A761-8E6C-128A-4E115F2D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1" y="1103458"/>
            <a:ext cx="3500597" cy="3097543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33AAE34-289C-2294-1510-A0A589B8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978"/>
            <a:ext cx="2865139" cy="2535251"/>
          </a:xfrm>
          <a:prstGeom prst="rect">
            <a:avLst/>
          </a:prstGeom>
        </p:spPr>
      </p:pic>
      <p:pic>
        <p:nvPicPr>
          <p:cNvPr id="10" name="Grafik 9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C647413-68DE-B6DB-1006-AFE3E28A9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06049"/>
            <a:ext cx="2865139" cy="253525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EC7F50B-4C60-C0CC-67C6-422A9644EAEB}"/>
              </a:ext>
            </a:extLst>
          </p:cNvPr>
          <p:cNvSpPr txBox="1"/>
          <p:nvPr/>
        </p:nvSpPr>
        <p:spPr>
          <a:xfrm>
            <a:off x="7417670" y="1202379"/>
            <a:ext cx="172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Linear Kernel (accuracy: 0.46)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DC07D0-EF7F-693B-9ABF-B01C90163A74}"/>
              </a:ext>
            </a:extLst>
          </p:cNvPr>
          <p:cNvSpPr txBox="1"/>
          <p:nvPr/>
        </p:nvSpPr>
        <p:spPr>
          <a:xfrm>
            <a:off x="7374196" y="3356716"/>
            <a:ext cx="16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Radial Kernel (accuracy: 0.99)</a:t>
            </a:r>
          </a:p>
        </p:txBody>
      </p:sp>
    </p:spTree>
    <p:extLst>
      <p:ext uri="{BB962C8B-B14F-4D97-AF65-F5344CB8AC3E}">
        <p14:creationId xmlns:p14="http://schemas.microsoft.com/office/powerpoint/2010/main" val="140211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pic>
        <p:nvPicPr>
          <p:cNvPr id="5" name="Grafik 4" descr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Form of decision boundary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&#10;   \item SVM-Polynomial &#10;   \item SVM-Radial &#10;   \item Logistic Regression &#10; \end{itemize}}}  &amp; \multicolumn{1}{l|}{\parbox{4cm}{\begin{itemize}[label=-,topsep=0cm,leftmargin=0.3cm,itemsep=0cm,parsep=0cm]&#10; \item SVM-Linear &#10; \item SVM-Polynomial &#10; \item SVM-Radial &#10; \item Logistic Regression &#10;\end{itemize}}}   &amp; \parbox{4cm}{\begin{itemize}[label=-,topsep=0cm,leftmargin=0.3cm,itemsep=0cm,parsep=0cm]&#10;\item SVM-Linear &#10;\item SVM-Polynomial &#10;\item SVM-Radial &#10;\item Logistic Regression 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 title="IguanaTex Picture Display">
            <a:extLst>
              <a:ext uri="{FF2B5EF4-FFF2-40B4-BE49-F238E27FC236}">
                <a16:creationId xmlns:a16="http://schemas.microsoft.com/office/drawing/2014/main" id="{299E0B0C-39DF-AA0D-DE4F-4D07A02160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6" y="923196"/>
            <a:ext cx="8129387" cy="308861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BBDEC3B-FB77-6FD9-6EF8-99DACEE7FE0C}"/>
              </a:ext>
            </a:extLst>
          </p:cNvPr>
          <p:cNvSpPr txBox="1"/>
          <p:nvPr/>
        </p:nvSpPr>
        <p:spPr>
          <a:xfrm>
            <a:off x="222412" y="4158763"/>
            <a:ext cx="866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sz="2000" dirty="0"/>
              <a:t>Find reliable hypothesis/sources for the performance in different data situations</a:t>
            </a:r>
          </a:p>
        </p:txBody>
      </p:sp>
    </p:spTree>
    <p:extLst>
      <p:ext uri="{BB962C8B-B14F-4D97-AF65-F5344CB8AC3E}">
        <p14:creationId xmlns:p14="http://schemas.microsoft.com/office/powerpoint/2010/main" val="160450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Boser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B. E., Guyon, I. M., &amp;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Vapnik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V. N. (1992). A training algorithm for 	optimal margin classifiers. Proceedings of the Fifth Annual 	Workshop on Computational Learning Theory, 144–152. 	</a:t>
            </a:r>
            <a:r>
              <a:rPr lang="en-US" sz="1800" dirty="0">
                <a:solidFill>
                  <a:srgbClr val="0000EE"/>
                </a:solidFill>
                <a:latin typeface="Times New Roman" panose="02020603050405020304" pitchFamily="18" charset="0"/>
              </a:rPr>
              <a:t>https://doi.org/10.1145/130385.130401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Cortes, C., &amp;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Vapnik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V. (1995). Support-vector networks. Machine 	Learning, 20(3), 273–297.</a:t>
            </a:r>
            <a:r>
              <a:rPr lang="en-US" sz="1800" dirty="0">
                <a:solidFill>
                  <a:srgbClr val="0000EE"/>
                </a:solidFill>
                <a:latin typeface="Times New Roman" panose="02020603050405020304" pitchFamily="18" charset="0"/>
              </a:rPr>
              <a:t>https://doi.org/10.1007/BF00994018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James, G., Witten, D., Hastie, T., &amp;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Tibshirani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, R. (2021). An Introduction to 	Statistical Learning: With Applications in R. Springer US. 	</a:t>
            </a:r>
            <a:r>
              <a:rPr lang="en-US" sz="1800" dirty="0">
                <a:solidFill>
                  <a:srgbClr val="0000EE"/>
                </a:solidFill>
                <a:latin typeface="Times New Roman" panose="02020603050405020304" pitchFamily="18" charset="0"/>
              </a:rPr>
              <a:t>https://doi.org/10.1007/978-1-0716-1418-1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Structure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940893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Introduction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How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it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works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Hard Margin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Soft Margin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sz="1800" dirty="0">
                <a:latin typeface="Arial" panose="020B0604020202020204" pitchFamily="34" charset="0"/>
              </a:rPr>
              <a:t>Kernel Trick</a:t>
            </a:r>
            <a:endParaRPr lang="de-DE" altLang="de-DE" sz="14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Pros and </a:t>
            </a:r>
            <a:r>
              <a:rPr lang="de-DE" altLang="de-DE" sz="2000" dirty="0" err="1">
                <a:latin typeface="Arial" panose="020B0604020202020204" pitchFamily="34" charset="0"/>
              </a:rPr>
              <a:t>Cons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Performance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Current</a:t>
            </a:r>
            <a:r>
              <a:rPr lang="de-DE" altLang="de-DE" sz="2000" dirty="0">
                <a:latin typeface="Arial" panose="020B0604020202020204" pitchFamily="34" charset="0"/>
              </a:rPr>
              <a:t> Status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 err="1">
                <a:latin typeface="Arial" panose="020B0604020202020204" pitchFamily="34" charset="0"/>
              </a:rPr>
              <a:t>What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comes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next</a:t>
            </a:r>
            <a:r>
              <a:rPr lang="de-DE" altLang="de-DE" sz="2000" dirty="0">
                <a:latin typeface="Arial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2000" dirty="0">
                <a:latin typeface="Arial" panose="020B0604020202020204" pitchFamily="34" charset="0"/>
              </a:rPr>
              <a:t>Sources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19DFE7B8-4BDE-D9BF-B2D3-C7DCF15E1F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441488" cy="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works</a:t>
            </a:r>
            <a:r>
              <a:rPr lang="de-DE"/>
              <a:t>: </a:t>
            </a:r>
            <a:r>
              <a:rPr lang="de-DE" err="1"/>
              <a:t>Maximization</a:t>
            </a:r>
            <a:r>
              <a:rPr lang="de-DE"/>
              <a:t> </a:t>
            </a:r>
            <a:r>
              <a:rPr lang="de-DE" err="1"/>
              <a:t>Process</a:t>
            </a:r>
            <a:endParaRPr lang="de-DE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A13AAF83-61A6-EE21-2E98-99E26700E3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3" y="1419623"/>
            <a:ext cx="6334971" cy="28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binary 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de-DE" dirty="0" err="1"/>
              <a:t>Decision</a:t>
            </a:r>
            <a:r>
              <a:rPr lang="de-DE" dirty="0"/>
              <a:t> Boundary</a:t>
            </a:r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D8E488CC-6A22-58C4-4AEE-4B75309684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5"/>
            <a:ext cx="4091257" cy="1996269"/>
          </a:xfrm>
          <a:prstGeom prst="rect">
            <a:avLst/>
          </a:prstGeom>
        </p:spPr>
      </p:pic>
      <p:pic>
        <p:nvPicPr>
          <p:cNvPr id="5" name="Grafik 4" descr="Ein Bild, das Reihe, Diagramm, parallel enthält.&#10;&#10;Automatisch generierte Beschreibung">
            <a:extLst>
              <a:ext uri="{FF2B5EF4-FFF2-40B4-BE49-F238E27FC236}">
                <a16:creationId xmlns:a16="http://schemas.microsoft.com/office/drawing/2014/main" id="{2FF4439B-4933-2A0A-9836-8FAFBD29F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56" y="1234748"/>
            <a:ext cx="3617339" cy="30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de-DE" dirty="0" err="1"/>
              <a:t>Decision</a:t>
            </a:r>
            <a:r>
              <a:rPr lang="de-DE" dirty="0"/>
              <a:t> Boundary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green}{positive}($\beta \cdot \overline{x}+\beta_0\ge 1$)\newline from \textcolor{red}{negative} ($\beta \cdot \overline{x}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B91C8D0D-9638-85AB-2539-90A3D50802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1"/>
            <a:ext cx="4216518" cy="2218859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02170D5-C41B-257C-79F6-AF4EE077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13" y="1124744"/>
            <a:ext cx="3733061" cy="31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411DB361-60EB-928A-EEE9-0DBE5521E3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8" y="1485455"/>
            <a:ext cx="3701273" cy="2686283"/>
          </a:xfrm>
          <a:prstGeom prst="rect">
            <a:avLst/>
          </a:prstGeom>
        </p:spPr>
      </p:pic>
      <p:pic>
        <p:nvPicPr>
          <p:cNvPr id="5" name="Grafik 4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892AF73E-6A12-EA96-1923-B8D2A01FA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06" y="1291546"/>
            <a:ext cx="3854837" cy="32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  <a:endParaRPr lang="en-GB" dirty="0"/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AFD01AFB-CF26-8A35-EC06-7A2BF9FB7D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124745"/>
            <a:ext cx="5736643" cy="30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4906954A-819A-1E47-B89A-9E41639645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9621"/>
            <a:ext cx="7473313" cy="21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2.1. Hard Margin: </a:t>
            </a:r>
            <a:r>
              <a:rPr lang="en-GB" dirty="0"/>
              <a:t>maximize</a:t>
            </a:r>
            <a:r>
              <a:rPr lang="de-DE" dirty="0"/>
              <a:t> Margin Width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after solving and rearranging this can be efficiently solved by a quadratic program $\rightarrow$ $\beta$-Vector and $\beta_0$ can be derived&#10;\item only the support vectors will have non zero $\alpha$'s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&#10;\end{itemize}&#10;\end{document}" title="IguanaTex Picture Display">
            <a:extLst>
              <a:ext uri="{FF2B5EF4-FFF2-40B4-BE49-F238E27FC236}">
                <a16:creationId xmlns:a16="http://schemas.microsoft.com/office/drawing/2014/main" id="{04D60065-143A-5803-76F8-1E3CCC4A77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1" y="1124744"/>
            <a:ext cx="7488639" cy="32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29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\overline{x}=\textcolor{magenta}{c}$\newline lie on the hyperplain &#10;\item through some rearrangement we get \newline&#10;$\beta \cdot \overline{x} +\beta_0=0$&#10;&#10;\end{itemize}&#10;&#10;\end{document}"/>
  <p:tag name="IGUANATEXSIZE" val="18"/>
  <p:tag name="IGUANATEXCURSOR" val="60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3,952"/>
  <p:tag name="ORIGINALWIDTH" val="3845,787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\usepackage{parskip}&#10;\usepackage[T1]{fontenc}&#10;\usepackage{fontspec}&#10;\setsansfont{Arial}&#10;\renewcommand\familydefault{\sfdefault}&#10;\begin{document}&#10;\centering&#10;\begin{tabular}{p{5cm}|p{5cm}}&#10;\textbf{Pros}&amp;\textbf{cons}\\&#10;\hline&#10;\begin{itemize}[topsep=0cm,leftmargin=0.3cm]&#10;\item efficiently classifies in a high dimensional setting ($n\ll p$)&#10;\item risk of overfitting is lower&#10;\item good performance when classes are already very well seperated&#10;\end{itemize}&#10;&amp;&#10;\begin{itemize}[topsep=0cm,leftmargin=0.3cm]&#10;\item heavily relies on the choice of hyperparameters/kernels&#10;\item no interpretability of coefficients&#10;\item with higer sample size the fitting process is computationally more demanding&#10;\end{itemize}&#10;\end{tabular}&#10;\end{document}"/>
  <p:tag name="IGUANATEXSIZE" val="18"/>
  <p:tag name="IGUANATEXCURSOR" val="589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7,28"/>
  <p:tag name="ORIGINALWIDTH" val="5511,019"/>
  <p:tag name="OUTPUTTYPE" val="PNG"/>
  <p:tag name="IGUANATEXVERSION" val="161"/>
  <p:tag name="LATEXADDIN" val="\documentclass[20pt]{article}&#10;\usepackage{amsmath,amsfonts,amssymb,xcolor, mathtools}&#10;\pagestyle{empty}&#10;\usepackage{booktabs}&#10;\usepackage{enumitem}&#10; \usepackage{multirow}&#10;\usepackage{longtable}&#10;\usepackage{xcolor}&#10;\definecolor{darkgreen}{RGB}{101,178,56}&#10;\usepackage{graphicx}&#10;\usepackage{parskip}&#10;\usepackage[T1]{fontenc}&#10;\usepackage{fontspec}&#10;\setsansfont{Arial}&#10;\renewcommand\familydefault{\sfdefault}&#10;\begin{document}&#10;\begin{center}&#10;\begin{longtable}{ll|lll|}&#10; \cline{3-5}&#10; &amp;             &amp; \multicolumn{3}{c|}{Form of decision boundary}                                            \\ \cline{3-5} &#10; \endfirsthead&#10; %&#10; \endhead&#10; %&#10; &amp;             &amp; \multicolumn{1}{l|}{linear} &amp; \multicolumn{1}{l|}{polynomial} &amp; radial \\ \hline&#10; \multicolumn{1}{|l|}{\multirow{3}{*}{\rotatebox{90}{Dimensionality}}} &amp; $p \ll n$  &amp; \multicolumn{1}{l|}{\parbox{4cm}{\begin{itemize}[label=-,topsep=0cm,leftmargin=0.3cm,itemsep=0cm,parsep=0cm]&#10;   \item SVM-Linear&#10;   \item SVM-Polynomial &#10;   \item SVM-Radial &#10;   \item Logistic Regression &#10; \end{itemize}}}  &amp; \multicolumn{1}{l|}{\parbox{4cm}{\begin{itemize}[label=-,topsep=0cm,leftmargin=0.3cm,itemsep=0cm,parsep=0cm]&#10; \item SVM-Linear &#10; \item SVM-Polynomial &#10; \item SVM-Radial &#10; \item Logistic Regression &#10;\end{itemize}}}   &amp; \parbox{4cm}{\begin{itemize}[label=-,topsep=0cm,leftmargin=0.3cm,itemsep=0cm,parsep=0cm]&#10;\item SVM-Linear &#10;\item SVM-Polynomial &#10;\item SVM-Radial &#10;\item Logistic Regression &#10;\end{itemize}}  \\ \cline{2-5} &#10; \multicolumn{1}{|l|}{}                                &amp; $p \approx n$ 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 \\ \cline{2-5} &#10; \multicolumn{1}{|l|}{}                                &amp; $p \gg n$ &amp; \multicolumn{1}{l|}{\parbox{4cm}{\begin{itemize}[label=-,topsep=0cm,leftmargin=0.3cm,itemsep=0cm,parsep=0cm]&#10;    \item SVM-Linear&#10;    \item SVM-Polynomial&#10;    \item SVM-Radial&#10;    \item Logistic Regression&#10; \end{itemize}}}  &amp; \multicolumn{1}{l|}{\parbox{4cm}{\begin{itemize}[label=-,topsep=0cm,leftmargin=0.3cm,itemsep=0cm,parsep=0cm]&#10; \item SVM-Linear&#10; \item SVM-Polynomial&#10; \item SVM-Radial&#10; \item Logistic Regression&#10;\end{itemize}}}   &amp; \parbox{4cm}{\begin{itemize}[label=-,topsep=0cm,leftmargin=0.3cm,itemsep=0cm,parsep=0cm]&#10;\item SVM-Linear&#10;\item SVM-Polynomial&#10;\item SVM-Radial&#10;\item Logistic Regression&#10;\end{itemize}} \\ \hline&#10;\end{longtable}&#10;\end{center}&#10;\end{document}"/>
  <p:tag name="IGUANATEXSIZE" val="18"/>
  <p:tag name="IGUANATEXCURSOR" val="539"/>
  <p:tag name="TRANSPARENCY" val="Wahr"/>
  <p:tag name="LATEXENGINEID" val="3"/>
  <p:tag name="TEMPFOLDER" val="c: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4028,81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27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\newline &#10;&#10;\end{itemize}&#10;\end{document}"/>
  <p:tag name="IGUANATEXSIZE" val="18"/>
  <p:tag name="IGUANATEXCURSOR" val="738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\overline{x}+\beta_0=1$ and \newline$ \beta \cdot \overline{x}+\beta_0=-1$&#10;&#10;\item seperate \textcolor{green}{positive}($\beta \cdot \overline{x}+\beta_0\ge 1$)\newline from \textcolor{red}{negative} ($\beta \cdot \overline{x}+\beta_0\le -1$) samples&#10;\item distance between the gutters\newline$\rightarrow$ width that is to be maximized&#10;\end{itemize}&#10;&#10;\end{document}"/>
  <p:tag name="IGUANATEXSIZE" val="18"/>
  <p:tag name="IGUANATEXCURSOR" val="510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6,45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\overline{x}^+ \rightarrow$ vector of a  postive\newline sample lying on the gutter \newline&#10;($\overline{x}^- \rightarrow$ negative sample on gutter)\newline&#10;$\Rightarrow$ considered as \textbf{Support Vectors}&#10;\item to measure the \textcolor{magenta}{width} of the margin  \newline&#10;$(\overline{x}^+ -\overline{x}^-)$ is Projected on the unit \newline&#10;vector of $\beta$ &#10;\item $M=(\overline{x}^+ -\overline{x}^-)\cdot \frac{\beta}{||\beta||}=\frac{\beta \overline{x}^+ -\beta \overline{x}^-}{||\beta||}$&#10;&#10;\end{itemize}&#10;&#10;\end{document}"/>
  <p:tag name="IGUANATEXSIZE" val="18"/>
  <p:tag name="IGUANATEXCURSOR" val="74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3137,68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minimization of $\frac{1}{2} ||\beta||^2=\frac{1}{2} \beta ' \beta$  in order to maximize $\frac{2}{||\beta||}$&#10;\end{itemize}&#10;&#10;\end{document}"/>
  <p:tag name="IGUANATEXSIZE" val="18"/>
  <p:tag name="IGUANATEXCURSOR" val="79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green}{positive} \newline and ($\beta \cdot \overline{x}+\beta_0\le -1$) for \textcolor{red}{negative} are still to respect&#10;&#10;\item goal: merge both constraints in one&#10;\item introduce new variable $y$ with $y=1$ for positive samples and $y=-1$ for negative samples&#10;\item leading to constraint $y(\beta \overline{x}+\beta_0)\ge 1$&#10;\end{itemize}&#10;\end{document}"/>
  <p:tag name="IGUANATEXSIZE" val="18"/>
  <p:tag name="IGUANATEXCURSOR" val="440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6,99"/>
  <p:tag name="ORIGINALWIDTH" val="4085,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after solving and rearranging this can be efficiently solved by a quadratic program $\rightarrow$ $\beta$-Vector and $\beta_0$ can be derived&#10;\item only the support vectors will have non zero $\alpha$'s&#10;\item for a new $k$-dimensional vector $\overline{u}$ the decision function is \newline&#10;$f(\overline{u})=\beta \cdot \overline{u}+\beta_0$&#10;\item if $f(\overline{u})&gt;0 \rightarrow u$ is a \textcolor{green}{positive} sample\newline &#10;if $f(\overline{u})&lt;0 \rightarrow u$ is a \textcolor{red}{negative} sample&#10;\end{itemize}&#10;\end{document}"/>
  <p:tag name="IGUANATEXSIZE" val="18"/>
  <p:tag name="IGUANATEXCURSOR" val="955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6,758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or outliers heavily effect the decision boundary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333"/>
  <p:tag name="TRANSPARENCY" val="Wahr"/>
  <p:tag name="LATEXENGINEID" val="2"/>
  <p:tag name="TEMPFOLDER" val="c: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3,977"/>
  <p:tag name="ORIGINALWIDTH" val="2953,16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o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4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473</Words>
  <Application>Microsoft Office PowerPoint</Application>
  <PresentationFormat>Bildschirmpräsentation (16:9)</PresentationFormat>
  <Paragraphs>59</Paragraphs>
  <Slides>25</Slides>
  <Notes>1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Structure</vt:lpstr>
      <vt:lpstr>1. Basic idea of Support Vector Machine</vt:lpstr>
      <vt:lpstr>2.1. Hard Margin: Decision Boundary</vt:lpstr>
      <vt:lpstr>2.1. Hard Margin: Decision Boundary</vt:lpstr>
      <vt:lpstr>2.1. Hard Margin: maximize Margin Width</vt:lpstr>
      <vt:lpstr>Hard Margin: maximize Margin Width</vt:lpstr>
      <vt:lpstr>2.1. Hard Margin: maximize Margin Width</vt:lpstr>
      <vt:lpstr>2.1. Hard Margin: maximize Margin Width</vt:lpstr>
      <vt:lpstr>2.2. Soft Margin</vt:lpstr>
      <vt:lpstr>2.3. Kernel trick</vt:lpstr>
      <vt:lpstr>2.3. Kernel trick</vt:lpstr>
      <vt:lpstr>3. Pros and Cons</vt:lpstr>
      <vt:lpstr>4. Performance Evaluation</vt:lpstr>
      <vt:lpstr>5. Current Status</vt:lpstr>
      <vt:lpstr>5. Current Status</vt:lpstr>
      <vt:lpstr>6. What comes next?</vt:lpstr>
      <vt:lpstr>6. Sources</vt:lpstr>
      <vt:lpstr>How it works: Soft Margin</vt:lpstr>
      <vt:lpstr>How it works: Soft Margin</vt:lpstr>
      <vt:lpstr>How it works: use of Kernels</vt:lpstr>
      <vt:lpstr>How it works: Maximization Process</vt:lpstr>
      <vt:lpstr>How it works: Maximization Process</vt:lpstr>
      <vt:lpstr>2.1. Hard Margin: Decision Rule</vt:lpstr>
      <vt:lpstr>1. History of Support Vector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Niklas Münz</dc:creator>
  <cp:lastModifiedBy>ms664728@campussachsen.onmicrosoft.com</cp:lastModifiedBy>
  <cp:revision>8</cp:revision>
  <cp:lastPrinted>2016-02-18T09:13:59Z</cp:lastPrinted>
  <dcterms:created xsi:type="dcterms:W3CDTF">2024-06-19T11:14:16Z</dcterms:created>
  <dcterms:modified xsi:type="dcterms:W3CDTF">2024-07-02T14:02:18Z</dcterms:modified>
</cp:coreProperties>
</file>