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  <p:sldId id="266" r:id="rId23"/>
    <p:sldId id="261" r:id="rId24"/>
    <p:sldId id="267" r:id="rId25"/>
    <p:sldId id="262" r:id="rId26"/>
    <p:sldId id="263" r:id="rId2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557" dt="2024-07-01T14:16:21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7-01T14:16:21.863" v="4769" actId="20577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modSp mod">
        <pc:chgData name="Franz Andersch" userId="88b46490-1a31-494c-af6b-e252cc2a642d" providerId="ADAL" clId="{AB1E0CFC-1C57-4A1E-92D1-DAC8DD9182A6}" dt="2024-07-01T14:16:21.863" v="4769" actId="20577"/>
        <pc:sldMkLst>
          <pc:docMk/>
          <pc:sldMk cId="2939723199" sldId="265"/>
        </pc:sldMkLst>
        <pc:spChg chg="mod">
          <ac:chgData name="Franz Andersch" userId="88b46490-1a31-494c-af6b-e252cc2a642d" providerId="ADAL" clId="{AB1E0CFC-1C57-4A1E-92D1-DAC8DD9182A6}" dt="2024-07-01T14:16:21.863" v="4769" actId="20577"/>
          <ac:spMkLst>
            <pc:docMk/>
            <pc:sldMk cId="2939723199" sldId="265"/>
            <ac:spMk id="2" creationId="{388F7BA3-B785-BDE2-BAC6-74C1F53E9285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0:21:21.276" v="4072" actId="14100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9T10:21:21.276" v="4072" actId="14100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5:19:48.057" v="4644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29T10:22:05.171" v="4089" actId="692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30T14:30:17.683" v="4725" actId="14100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30T14:30:17.683" v="4725" actId="14100"/>
          <ac:picMkLst>
            <pc:docMk/>
            <pc:sldMk cId="2769262704" sldId="281"/>
            <ac:picMk id="4" creationId="{0B7929DF-AAAA-3F3D-F31B-2B252ED91295}"/>
          </ac:picMkLst>
        </pc:pic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30T14:29:06.588" v="4709" actId="478"/>
          <ac:picMkLst>
            <pc:docMk/>
            <pc:sldMk cId="2769262704" sldId="281"/>
            <ac:picMk id="6" creationId="{B8FB4886-366C-1807-83F1-3FD2E6022809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mod ord replST">
          <ac:chgData name="Franz Andersch" userId="88b46490-1a31-494c-af6b-e252cc2a642d" providerId="ADAL" clId="{AB1E0CFC-1C57-4A1E-92D1-DAC8DD9182A6}" dt="2024-06-30T14:29:10.096" v="4712" actId="1076"/>
          <ac:picMkLst>
            <pc:docMk/>
            <pc:sldMk cId="2769262704" sldId="281"/>
            <ac:picMk id="8" creationId="{7A1DE830-5A11-C260-5125-2CCCA25E99FF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del mod ord replST">
          <ac:chgData name="Franz Andersch" userId="88b46490-1a31-494c-af6b-e252cc2a642d" providerId="ADAL" clId="{AB1E0CFC-1C57-4A1E-92D1-DAC8DD9182A6}" dt="2024-06-30T14:28:41.066" v="4677" actId="478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30T14:31:21.075" v="4755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30T14:31:21.075" v="4755" actId="962"/>
          <ac:picMkLst>
            <pc:docMk/>
            <pc:sldMk cId="1208863920" sldId="282"/>
            <ac:picMk id="4" creationId="{19DFE7B8-4BDE-D9BF-B2D3-C7DCF15E1F81}"/>
          </ac:picMkLst>
        </pc:picChg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del mod ord replST">
          <ac:chgData name="Franz Andersch" userId="88b46490-1a31-494c-af6b-e252cc2a642d" providerId="ADAL" clId="{AB1E0CFC-1C57-4A1E-92D1-DAC8DD9182A6}" dt="2024-06-30T14:31:21.074" v="4753" actId="478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01.07.2024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non </a:t>
            </a:r>
            <a:r>
              <a:rPr lang="de-DE" dirty="0" err="1"/>
              <a:t>linearity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4" name="Grafik 3" descr="Ein Bild, das Reihe, Diagramm, Screenshot, Steigung enthält.&#10;&#10;Automatisch generierte Beschreibung">
            <a:extLst>
              <a:ext uri="{FF2B5EF4-FFF2-40B4-BE49-F238E27FC236}">
                <a16:creationId xmlns:a16="http://schemas.microsoft.com/office/drawing/2014/main" id="{8EEA629F-03D6-6808-AE13-538CEEE9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1188000"/>
            <a:ext cx="3605704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7A1DE830-5A11-C260-5125-2CCCA25E99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5446861" cy="3209390"/>
          </a:xfrm>
          <a:prstGeom prst="rect">
            <a:avLst/>
          </a:prstGeom>
        </p:spPr>
      </p:pic>
      <p:pic>
        <p:nvPicPr>
          <p:cNvPr id="4" name="Grafik 3" descr="Ein Bild, das Diagramm, Design enthält.&#10;&#10;Automatisch generierte Beschreibung">
            <a:extLst>
              <a:ext uri="{FF2B5EF4-FFF2-40B4-BE49-F238E27FC236}">
                <a16:creationId xmlns:a16="http://schemas.microsoft.com/office/drawing/2014/main" id="{0B7929DF-AAAA-3F3D-F31B-2B252ED91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87574"/>
            <a:ext cx="3928615" cy="3024000"/>
          </a:xfrm>
          <a:prstGeom prst="round1Rect">
            <a:avLst>
              <a:gd name="adj" fmla="val 28717"/>
            </a:avLst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19DFE7B8-4BDE-D9BF-B2D3-C7DCF15E1F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441488" cy="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and </a:t>
            </a:r>
            <a:r>
              <a:rPr lang="de-DE"/>
              <a:t>Cons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3625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3,977"/>
  <p:tag name="ORIGINALWIDTH" val="2953,16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626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4028,81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27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460</Words>
  <Application>Microsoft Office PowerPoint</Application>
  <PresentationFormat>Bildschirmpräsentation (16:9)</PresentationFormat>
  <Paragraphs>65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non linearity</vt:lpstr>
      <vt:lpstr>How it works: use of Kernels</vt:lpstr>
      <vt:lpstr>How it works: use of Kernels</vt:lpstr>
      <vt:lpstr>How it works: Maximal margin classifier</vt:lpstr>
      <vt:lpstr>Pros and Cons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2024-07-01T14:16:44Z</dcterms:modified>
</cp:coreProperties>
</file>