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5" r:id="rId22"/>
    <p:sldId id="266" r:id="rId23"/>
    <p:sldId id="261" r:id="rId24"/>
    <p:sldId id="267" r:id="rId25"/>
    <p:sldId id="262" r:id="rId26"/>
    <p:sldId id="263" r:id="rId27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2464" dt="2024-06-29T13:45:13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5" autoAdjust="0"/>
    <p:restoredTop sz="94641" autoAdjust="0"/>
  </p:normalViewPr>
  <p:slideViewPr>
    <p:cSldViewPr>
      <p:cViewPr varScale="1">
        <p:scale>
          <a:sx n="139" d="100"/>
          <a:sy n="139" d="100"/>
        </p:scale>
        <p:origin x="9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6-29T13:45:13.616" v="4612" actId="962"/>
      <pc:docMkLst>
        <pc:docMk/>
      </pc:docMkLst>
      <pc:sldChg chg="modSp mod">
        <pc:chgData name="Franz Andersch" userId="88b46490-1a31-494c-af6b-e252cc2a642d" providerId="ADAL" clId="{AB1E0CFC-1C57-4A1E-92D1-DAC8DD9182A6}" dt="2024-06-27T18:48:13.389" v="2836" actId="107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addSp delSp modSp add mod">
        <pc:chgData name="Franz Andersch" userId="88b46490-1a31-494c-af6b-e252cc2a642d" providerId="ADAL" clId="{AB1E0CFC-1C57-4A1E-92D1-DAC8DD9182A6}" dt="2024-06-28T07:01:33.204" v="2868" actId="1076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mod">
          <ac:chgData name="Franz Andersch" userId="88b46490-1a31-494c-af6b-e252cc2a642d" providerId="ADAL" clId="{AB1E0CFC-1C57-4A1E-92D1-DAC8DD9182A6}" dt="2024-06-28T07:01:33.204" v="2868" actId="1076"/>
          <ac:picMkLst>
            <pc:docMk/>
            <pc:sldMk cId="1770530705" sldId="268"/>
            <ac:picMk id="4" creationId="{46ACD664-B35B-1FDD-FFED-70FE77B7A53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20:57:30.064" v="836" actId="962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07:02:33.242" v="2880" actId="14100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mod">
          <ac:chgData name="Franz Andersch" userId="88b46490-1a31-494c-af6b-e252cc2a642d" providerId="ADAL" clId="{AB1E0CFC-1C57-4A1E-92D1-DAC8DD9182A6}" dt="2024-06-28T07:02:33.242" v="2880" actId="14100"/>
          <ac:picMkLst>
            <pc:docMk/>
            <pc:sldMk cId="3990756690" sldId="269"/>
            <ac:picMk id="4" creationId="{B2C0436D-5BE1-74F9-9D50-6E433CE2DCCA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mod ord replST">
          <ac:chgData name="Franz Andersch" userId="88b46490-1a31-494c-af6b-e252cc2a642d" providerId="ADAL" clId="{AB1E0CFC-1C57-4A1E-92D1-DAC8DD9182A6}" dt="2024-06-26T22:24:55.836" v="1330" actId="962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9T10:21:21.276" v="4072" actId="14100"/>
        <pc:sldMkLst>
          <pc:docMk/>
          <pc:sldMk cId="2902806685" sldId="270"/>
        </pc:sldMkLst>
        <pc:picChg chg="add mod">
          <ac:chgData name="Franz Andersch" userId="88b46490-1a31-494c-af6b-e252cc2a642d" providerId="ADAL" clId="{AB1E0CFC-1C57-4A1E-92D1-DAC8DD9182A6}" dt="2024-06-29T10:21:21.276" v="4072" actId="14100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mod ord replST">
          <ac:chgData name="Franz Andersch" userId="88b46490-1a31-494c-af6b-e252cc2a642d" providerId="ADAL" clId="{AB1E0CFC-1C57-4A1E-92D1-DAC8DD9182A6}" dt="2024-06-27T17:36:32.374" v="2397" actId="962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51:38.438" v="3366" actId="1076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mod ord replST">
          <ac:chgData name="Franz Andersch" userId="88b46490-1a31-494c-af6b-e252cc2a642d" providerId="ADAL" clId="{AB1E0CFC-1C57-4A1E-92D1-DAC8DD9182A6}" dt="2024-06-28T10:51:38.438" v="3366" actId="1076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6-27T17:50:23.303" v="2624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mod ord replST">
          <ac:chgData name="Franz Andersch" userId="88b46490-1a31-494c-af6b-e252cc2a642d" providerId="ADAL" clId="{AB1E0CFC-1C57-4A1E-92D1-DAC8DD9182A6}" dt="2024-06-27T17:50:23.303" v="2624" actId="962"/>
          <ac:picMkLst>
            <pc:docMk/>
            <pc:sldMk cId="3291923032" sldId="273"/>
            <ac:picMk id="5" creationId="{3631A129-09AA-DE6B-12C8-59A8EBB5EDBF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42:22.845" v="3820" actId="1076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2:42:20.196" v="3817" actId="478"/>
          <ac:picMkLst>
            <pc:docMk/>
            <pc:sldMk cId="3845371581" sldId="278"/>
            <ac:picMk id="4" creationId="{9E9A3866-0B4C-5BC9-FA0A-90D7633B5044}"/>
          </ac:picMkLst>
        </pc:picChg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mod ord replST">
          <ac:chgData name="Franz Andersch" userId="88b46490-1a31-494c-af6b-e252cc2a642d" providerId="ADAL" clId="{AB1E0CFC-1C57-4A1E-92D1-DAC8DD9182A6}" dt="2024-06-28T12:42:22.845" v="3820" actId="1076"/>
          <ac:picMkLst>
            <pc:docMk/>
            <pc:sldMk cId="3845371581" sldId="278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del mod ord replST">
          <ac:chgData name="Franz Andersch" userId="88b46490-1a31-494c-af6b-e252cc2a642d" providerId="ADAL" clId="{AB1E0CFC-1C57-4A1E-92D1-DAC8DD9182A6}" dt="2024-06-28T12:37:26.830" v="3787" actId="478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9:41:40.221" v="3975" actId="1076"/>
        <pc:sldMkLst>
          <pc:docMk/>
          <pc:sldMk cId="1632948460" sldId="279"/>
        </pc:sldMkLst>
        <pc:picChg chg="del mod ord replST">
          <ac:chgData name="Franz Andersch" userId="88b46490-1a31-494c-af6b-e252cc2a642d" providerId="ADAL" clId="{AB1E0CFC-1C57-4A1E-92D1-DAC8DD9182A6}" dt="2024-06-28T12:54:39.377" v="3879" actId="478"/>
          <ac:picMkLst>
            <pc:docMk/>
            <pc:sldMk cId="1632948460" sldId="279"/>
            <ac:picMk id="4" creationId="{C34C1E8C-5CA7-EC29-7A98-E9326EEFBF79}"/>
          </ac:picMkLst>
        </pc:picChg>
        <pc:picChg chg="del mod">
          <ac:chgData name="Franz Andersch" userId="88b46490-1a31-494c-af6b-e252cc2a642d" providerId="ADAL" clId="{AB1E0CFC-1C57-4A1E-92D1-DAC8DD9182A6}" dt="2024-06-28T12:53:09.684" v="3849" actId="478"/>
          <ac:picMkLst>
            <pc:docMk/>
            <pc:sldMk cId="1632948460" sldId="279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2:55:43.445" v="3909" actId="478"/>
          <ac:picMkLst>
            <pc:docMk/>
            <pc:sldMk cId="1632948460" sldId="279"/>
            <ac:picMk id="7" creationId="{2AE368E8-3A6B-8A16-DC94-45FF23F6F3D2}"/>
          </ac:picMkLst>
        </pc:picChg>
        <pc:picChg chg="del mod ord replST">
          <ac:chgData name="Franz Andersch" userId="88b46490-1a31-494c-af6b-e252cc2a642d" providerId="ADAL" clId="{AB1E0CFC-1C57-4A1E-92D1-DAC8DD9182A6}" dt="2024-06-28T12:58:11.418" v="3939" actId="478"/>
          <ac:picMkLst>
            <pc:docMk/>
            <pc:sldMk cId="1632948460" sldId="279"/>
            <ac:picMk id="9" creationId="{39DD348E-5B7A-9545-0AB4-A346C4FD5A05}"/>
          </ac:picMkLst>
        </pc:picChg>
        <pc:picChg chg="mod ord replST">
          <ac:chgData name="Franz Andersch" userId="88b46490-1a31-494c-af6b-e252cc2a642d" providerId="ADAL" clId="{AB1E0CFC-1C57-4A1E-92D1-DAC8DD9182A6}" dt="2024-06-28T19:41:40.221" v="3975" actId="1076"/>
          <ac:picMkLst>
            <pc:docMk/>
            <pc:sldMk cId="1632948460" sldId="279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9T10:22:09.098" v="4090" actId="1076"/>
        <pc:sldMkLst>
          <pc:docMk/>
          <pc:sldMk cId="67254046" sldId="280"/>
        </pc:sldMkLst>
        <pc:spChg chg="mod">
          <ac:chgData name="Franz Andersch" userId="88b46490-1a31-494c-af6b-e252cc2a642d" providerId="ADAL" clId="{AB1E0CFC-1C57-4A1E-92D1-DAC8DD9182A6}" dt="2024-06-28T19:41:12.478" v="3971" actId="20577"/>
          <ac:spMkLst>
            <pc:docMk/>
            <pc:sldMk cId="67254046" sldId="280"/>
            <ac:spMk id="2" creationId="{388F7BA3-B785-BDE2-BAC6-74C1F53E9285}"/>
          </ac:spMkLst>
        </pc:spChg>
        <pc:picChg chg="add mod">
          <ac:chgData name="Franz Andersch" userId="88b46490-1a31-494c-af6b-e252cc2a642d" providerId="ADAL" clId="{AB1E0CFC-1C57-4A1E-92D1-DAC8DD9182A6}" dt="2024-06-29T10:22:05.171" v="4089" actId="692"/>
          <ac:picMkLst>
            <pc:docMk/>
            <pc:sldMk cId="67254046" sldId="280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8T20:27:58.830" v="4033" actId="478"/>
          <ac:picMkLst>
            <pc:docMk/>
            <pc:sldMk cId="67254046" sldId="280"/>
            <ac:picMk id="4" creationId="{DAE0BA13-E66D-4D46-372E-1EB155862E11}"/>
          </ac:picMkLst>
        </pc:picChg>
        <pc:picChg chg="del mod ord replST">
          <ac:chgData name="Franz Andersch" userId="88b46490-1a31-494c-af6b-e252cc2a642d" providerId="ADAL" clId="{AB1E0CFC-1C57-4A1E-92D1-DAC8DD9182A6}" dt="2024-06-28T20:28:19.839" v="4063" actId="478"/>
          <ac:picMkLst>
            <pc:docMk/>
            <pc:sldMk cId="67254046" sldId="280"/>
            <ac:picMk id="6" creationId="{00FB585F-AE25-0F34-F953-2BC8FB6E326B}"/>
          </ac:picMkLst>
        </pc:picChg>
        <pc:picChg chg="mod ord replST">
          <ac:chgData name="Franz Andersch" userId="88b46490-1a31-494c-af6b-e252cc2a642d" providerId="ADAL" clId="{AB1E0CFC-1C57-4A1E-92D1-DAC8DD9182A6}" dt="2024-06-29T10:22:09.098" v="4090" actId="1076"/>
          <ac:picMkLst>
            <pc:docMk/>
            <pc:sldMk cId="67254046" sldId="280"/>
            <ac:picMk id="8" creationId="{597DD17C-7200-A8AE-517A-FBE4D22709E7}"/>
          </ac:picMkLst>
        </pc:picChg>
        <pc:picChg chg="del mod">
          <ac:chgData name="Franz Andersch" userId="88b46490-1a31-494c-af6b-e252cc2a642d" providerId="ADAL" clId="{AB1E0CFC-1C57-4A1E-92D1-DAC8DD9182A6}" dt="2024-06-28T19:45:43.705" v="4003" actId="478"/>
          <ac:picMkLst>
            <pc:docMk/>
            <pc:sldMk cId="67254046" sldId="280"/>
            <ac:picMk id="11" creationId="{49C7F333-D0CF-7EE6-8A8C-382573DE70D5}"/>
          </ac:picMkLst>
        </pc:picChg>
      </pc:sldChg>
      <pc:sldChg chg="delSp modSp add mod">
        <pc:chgData name="Franz Andersch" userId="88b46490-1a31-494c-af6b-e252cc2a642d" providerId="ADAL" clId="{AB1E0CFC-1C57-4A1E-92D1-DAC8DD9182A6}" dt="2024-06-29T13:15:35.599" v="4460" actId="1076"/>
        <pc:sldMkLst>
          <pc:docMk/>
          <pc:sldMk cId="2769262704" sldId="281"/>
        </pc:sldMkLst>
        <pc:spChg chg="mod">
          <ac:chgData name="Franz Andersch" userId="88b46490-1a31-494c-af6b-e252cc2a642d" providerId="ADAL" clId="{AB1E0CFC-1C57-4A1E-92D1-DAC8DD9182A6}" dt="2024-06-29T10:25:25.336" v="4118" actId="20577"/>
          <ac:spMkLst>
            <pc:docMk/>
            <pc:sldMk cId="2769262704" sldId="281"/>
            <ac:spMk id="2" creationId="{388F7BA3-B785-BDE2-BAC6-74C1F53E9285}"/>
          </ac:spMkLst>
        </pc:spChg>
        <pc:picChg chg="del">
          <ac:chgData name="Franz Andersch" userId="88b46490-1a31-494c-af6b-e252cc2a642d" providerId="ADAL" clId="{AB1E0CFC-1C57-4A1E-92D1-DAC8DD9182A6}" dt="2024-06-29T10:48:01.958" v="4307" actId="478"/>
          <ac:picMkLst>
            <pc:docMk/>
            <pc:sldMk cId="2769262704" sldId="281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9T10:44:30.061" v="4178" actId="478"/>
          <ac:picMkLst>
            <pc:docMk/>
            <pc:sldMk cId="2769262704" sldId="281"/>
            <ac:picMk id="5" creationId="{C52B9957-881E-4998-0990-9BC82BA926FF}"/>
          </ac:picMkLst>
        </pc:picChg>
        <pc:picChg chg="del mod ord replST">
          <ac:chgData name="Franz Andersch" userId="88b46490-1a31-494c-af6b-e252cc2a642d" providerId="ADAL" clId="{AB1E0CFC-1C57-4A1E-92D1-DAC8DD9182A6}" dt="2024-06-29T10:46:10.750" v="4209" actId="478"/>
          <ac:picMkLst>
            <pc:docMk/>
            <pc:sldMk cId="2769262704" sldId="281"/>
            <ac:picMk id="7" creationId="{B618FBE9-327E-9070-7E1A-2902FF052045}"/>
          </ac:picMkLst>
        </pc:picChg>
        <pc:picChg chg="del mod">
          <ac:chgData name="Franz Andersch" userId="88b46490-1a31-494c-af6b-e252cc2a642d" providerId="ADAL" clId="{AB1E0CFC-1C57-4A1E-92D1-DAC8DD9182A6}" dt="2024-06-29T10:44:14.461" v="4147" actId="478"/>
          <ac:picMkLst>
            <pc:docMk/>
            <pc:sldMk cId="2769262704" sldId="281"/>
            <ac:picMk id="8" creationId="{597DD17C-7200-A8AE-517A-FBE4D22709E7}"/>
          </ac:picMkLst>
        </pc:picChg>
        <pc:picChg chg="del mod ord replST">
          <ac:chgData name="Franz Andersch" userId="88b46490-1a31-494c-af6b-e252cc2a642d" providerId="ADAL" clId="{AB1E0CFC-1C57-4A1E-92D1-DAC8DD9182A6}" dt="2024-06-29T10:46:30.946" v="4241" actId="478"/>
          <ac:picMkLst>
            <pc:docMk/>
            <pc:sldMk cId="2769262704" sldId="281"/>
            <ac:picMk id="10" creationId="{554F9ABC-5F84-CC5E-4C20-43745A547379}"/>
          </ac:picMkLst>
        </pc:picChg>
        <pc:picChg chg="del mod ord replST">
          <ac:chgData name="Franz Andersch" userId="88b46490-1a31-494c-af6b-e252cc2a642d" providerId="ADAL" clId="{AB1E0CFC-1C57-4A1E-92D1-DAC8DD9182A6}" dt="2024-06-29T10:47:34.400" v="4272" actId="478"/>
          <ac:picMkLst>
            <pc:docMk/>
            <pc:sldMk cId="2769262704" sldId="281"/>
            <ac:picMk id="12" creationId="{A2364F89-F619-035A-9B72-12D6CB185C4C}"/>
          </ac:picMkLst>
        </pc:picChg>
        <pc:picChg chg="del mod ord replST">
          <ac:chgData name="Franz Andersch" userId="88b46490-1a31-494c-af6b-e252cc2a642d" providerId="ADAL" clId="{AB1E0CFC-1C57-4A1E-92D1-DAC8DD9182A6}" dt="2024-06-29T10:47:53.104" v="4303" actId="478"/>
          <ac:picMkLst>
            <pc:docMk/>
            <pc:sldMk cId="2769262704" sldId="281"/>
            <ac:picMk id="14" creationId="{A1BA9A59-7E4C-9EFD-2430-B37BAC2025A0}"/>
          </ac:picMkLst>
        </pc:picChg>
        <pc:picChg chg="del mod ord replST">
          <ac:chgData name="Franz Andersch" userId="88b46490-1a31-494c-af6b-e252cc2a642d" providerId="ADAL" clId="{AB1E0CFC-1C57-4A1E-92D1-DAC8DD9182A6}" dt="2024-06-29T13:01:30.933" v="4335" actId="478"/>
          <ac:picMkLst>
            <pc:docMk/>
            <pc:sldMk cId="2769262704" sldId="281"/>
            <ac:picMk id="16" creationId="{14A3C90E-2BEE-BB45-F101-35D7456B7401}"/>
          </ac:picMkLst>
        </pc:picChg>
        <pc:picChg chg="del mod ord replST">
          <ac:chgData name="Franz Andersch" userId="88b46490-1a31-494c-af6b-e252cc2a642d" providerId="ADAL" clId="{AB1E0CFC-1C57-4A1E-92D1-DAC8DD9182A6}" dt="2024-06-29T13:01:48.381" v="4365" actId="478"/>
          <ac:picMkLst>
            <pc:docMk/>
            <pc:sldMk cId="2769262704" sldId="281"/>
            <ac:picMk id="18" creationId="{42A23872-884F-BAE5-E3E8-D8CDAEA515B4}"/>
          </ac:picMkLst>
        </pc:picChg>
        <pc:picChg chg="del mod ord replST">
          <ac:chgData name="Franz Andersch" userId="88b46490-1a31-494c-af6b-e252cc2a642d" providerId="ADAL" clId="{AB1E0CFC-1C57-4A1E-92D1-DAC8DD9182A6}" dt="2024-06-29T13:11:53.751" v="4395" actId="478"/>
          <ac:picMkLst>
            <pc:docMk/>
            <pc:sldMk cId="2769262704" sldId="281"/>
            <ac:picMk id="20" creationId="{F3D164E1-F7D3-A25E-8A24-D8DF5FCDA27C}"/>
          </ac:picMkLst>
        </pc:picChg>
        <pc:picChg chg="del mod ord replST">
          <ac:chgData name="Franz Andersch" userId="88b46490-1a31-494c-af6b-e252cc2a642d" providerId="ADAL" clId="{AB1E0CFC-1C57-4A1E-92D1-DAC8DD9182A6}" dt="2024-06-29T13:15:04.430" v="4425" actId="478"/>
          <ac:picMkLst>
            <pc:docMk/>
            <pc:sldMk cId="2769262704" sldId="281"/>
            <ac:picMk id="22" creationId="{FA622066-BBCB-7C0A-72FF-F5813AA81BEA}"/>
          </ac:picMkLst>
        </pc:picChg>
        <pc:picChg chg="del mod ord replST">
          <ac:chgData name="Franz Andersch" userId="88b46490-1a31-494c-af6b-e252cc2a642d" providerId="ADAL" clId="{AB1E0CFC-1C57-4A1E-92D1-DAC8DD9182A6}" dt="2024-06-29T13:15:21.464" v="4455" actId="478"/>
          <ac:picMkLst>
            <pc:docMk/>
            <pc:sldMk cId="2769262704" sldId="281"/>
            <ac:picMk id="24" creationId="{77BA06B4-6B7A-BB48-2429-33F248893F17}"/>
          </ac:picMkLst>
        </pc:picChg>
        <pc:picChg chg="mod ord replST">
          <ac:chgData name="Franz Andersch" userId="88b46490-1a31-494c-af6b-e252cc2a642d" providerId="ADAL" clId="{AB1E0CFC-1C57-4A1E-92D1-DAC8DD9182A6}" dt="2024-06-29T13:15:35.599" v="4460" actId="1076"/>
          <ac:picMkLst>
            <pc:docMk/>
            <pc:sldMk cId="2769262704" sldId="281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9T13:45:13.616" v="4612" actId="962"/>
        <pc:sldMkLst>
          <pc:docMk/>
          <pc:sldMk cId="1208863920" sldId="282"/>
        </pc:sldMkLst>
        <pc:picChg chg="del mod ord replST">
          <ac:chgData name="Franz Andersch" userId="88b46490-1a31-494c-af6b-e252cc2a642d" providerId="ADAL" clId="{AB1E0CFC-1C57-4A1E-92D1-DAC8DD9182A6}" dt="2024-06-29T13:39:31.097" v="4519" actId="478"/>
          <ac:picMkLst>
            <pc:docMk/>
            <pc:sldMk cId="1208863920" sldId="282"/>
            <ac:picMk id="4" creationId="{BDF4531F-0542-2038-3616-A400689EFA21}"/>
          </ac:picMkLst>
        </pc:picChg>
        <pc:picChg chg="del mod ord replST">
          <ac:chgData name="Franz Andersch" userId="88b46490-1a31-494c-af6b-e252cc2a642d" providerId="ADAL" clId="{AB1E0CFC-1C57-4A1E-92D1-DAC8DD9182A6}" dt="2024-06-29T13:44:07.666" v="4549" actId="478"/>
          <ac:picMkLst>
            <pc:docMk/>
            <pc:sldMk cId="1208863920" sldId="282"/>
            <ac:picMk id="5" creationId="{1F3C24A9-9740-723A-F14E-B274E9E4D36A}"/>
          </ac:picMkLst>
        </pc:picChg>
        <pc:picChg chg="del mod ord replST">
          <ac:chgData name="Franz Andersch" userId="88b46490-1a31-494c-af6b-e252cc2a642d" providerId="ADAL" clId="{AB1E0CFC-1C57-4A1E-92D1-DAC8DD9182A6}" dt="2024-06-29T13:44:56.094" v="4579" actId="478"/>
          <ac:picMkLst>
            <pc:docMk/>
            <pc:sldMk cId="1208863920" sldId="282"/>
            <ac:picMk id="7" creationId="{9D0EF0ED-B810-6A2A-2BE1-149DF40090CA}"/>
          </ac:picMkLst>
        </pc:picChg>
        <pc:picChg chg="del mod ord replST">
          <ac:chgData name="Franz Andersch" userId="88b46490-1a31-494c-af6b-e252cc2a642d" providerId="ADAL" clId="{AB1E0CFC-1C57-4A1E-92D1-DAC8DD9182A6}" dt="2024-06-29T13:45:13.615" v="4610" actId="478"/>
          <ac:picMkLst>
            <pc:docMk/>
            <pc:sldMk cId="1208863920" sldId="282"/>
            <ac:picMk id="9" creationId="{F25B4257-2FB3-6E59-B345-01CD6C405F3E}"/>
          </ac:picMkLst>
        </pc:picChg>
        <pc:picChg chg="mod ord replST">
          <ac:chgData name="Franz Andersch" userId="88b46490-1a31-494c-af6b-e252cc2a642d" providerId="ADAL" clId="{AB1E0CFC-1C57-4A1E-92D1-DAC8DD9182A6}" dt="2024-06-29T13:45:13.616" v="4612" actId="962"/>
          <ac:picMkLst>
            <pc:docMk/>
            <pc:sldMk cId="1208863920" sldId="282"/>
            <ac:picMk id="11" creationId="{BCC2E1D0-7729-C292-11EB-21117805E966}"/>
          </ac:picMkLst>
        </pc:picChg>
        <pc:picChg chg="del mod">
          <ac:chgData name="Franz Andersch" userId="88b46490-1a31-494c-af6b-e252cc2a642d" providerId="ADAL" clId="{AB1E0CFC-1C57-4A1E-92D1-DAC8DD9182A6}" dt="2024-06-29T13:33:58.113" v="4489" actId="478"/>
          <ac:picMkLst>
            <pc:docMk/>
            <pc:sldMk cId="1208863920" sldId="282"/>
            <ac:picMk id="26" creationId="{A113E1C0-614E-A3F0-54E6-2D3147FCC6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29.06.2024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3631A129-09AA-DE6B-12C8-59A8EBB5ED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7470314" cy="21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Decision</a:t>
            </a:r>
            <a:r>
              <a:rPr lang="de-DE" dirty="0"/>
              <a:t> Rule</a:t>
            </a:r>
          </a:p>
        </p:txBody>
      </p:sp>
      <p:pic>
        <p:nvPicPr>
          <p:cNvPr id="15" name="Grafik 1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F87C6C9A-D262-B13C-964D-2F9F8F6104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2" y="1419623"/>
            <a:ext cx="6334087" cy="2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27" name="Grafik 2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B0BBD2F6-635F-076B-ABB1-ACD6F9A3DC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43269"/>
            <a:ext cx="7492556" cy="32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 title="IguanaTex Picture Display">
            <a:extLst>
              <a:ext uri="{FF2B5EF4-FFF2-40B4-BE49-F238E27FC236}">
                <a16:creationId xmlns:a16="http://schemas.microsoft.com/office/drawing/2014/main" id="{F557EF5B-A3FE-833B-A1A2-46C8E870CB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822866" cy="3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 title="IguanaTex Picture Display">
            <a:extLst>
              <a:ext uri="{FF2B5EF4-FFF2-40B4-BE49-F238E27FC236}">
                <a16:creationId xmlns:a16="http://schemas.microsoft.com/office/drawing/2014/main" id="{49C7F333-D0CF-7EE6-8A8C-382573DE7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1124744"/>
            <a:ext cx="7507230" cy="31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non </a:t>
            </a:r>
            <a:r>
              <a:rPr lang="de-DE" dirty="0" err="1"/>
              <a:t>linearity</a:t>
            </a:r>
            <a:endParaRPr lang="de-DE" dirty="0"/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polynomials of the predictor variables&#10;\item \textbf{But}: computationally very demanding &#10;\end{itemize}&#10;\end{document}" title="IguanaTex Picture Display">
            <a:extLst>
              <a:ext uri="{FF2B5EF4-FFF2-40B4-BE49-F238E27FC236}">
                <a16:creationId xmlns:a16="http://schemas.microsoft.com/office/drawing/2014/main" id="{597DD17C-7200-A8AE-517A-FBE4D22709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63638"/>
            <a:ext cx="4437531" cy="1789664"/>
          </a:xfrm>
          <a:prstGeom prst="rect">
            <a:avLst/>
          </a:prstGeom>
        </p:spPr>
      </p:pic>
      <p:pic>
        <p:nvPicPr>
          <p:cNvPr id="4" name="Grafik 3" descr="Ein Bild, das Reihe, Diagramm, Screenshot, Steigung enthält.&#10;&#10;Automatisch generierte Beschreibung">
            <a:extLst>
              <a:ext uri="{FF2B5EF4-FFF2-40B4-BE49-F238E27FC236}">
                <a16:creationId xmlns:a16="http://schemas.microsoft.com/office/drawing/2014/main" id="{8EEA629F-03D6-6808-AE13-538CEEE92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1188000"/>
            <a:ext cx="3605704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25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Kernels</a:t>
            </a:r>
          </a:p>
        </p:txBody>
      </p:sp>
      <p:pic>
        <p:nvPicPr>
          <p:cNvPr id="26" name="Grafik 2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lynomial kernel of order $d$: $K(\overline{x}_i,\overline{x}_j)=(1+ \overline{x}_i^\mathsf{T}\; \overline{x}_j)^d$&#10;\item the radial/gaussian Kernel:$K(\overline{x}_i,\overline{x}_j)=exp(-\gamma||\overline{x}_i- \overline{x}_j||^2)$&#10;\item sigmoid Kernel: $K(\overline{x}_i,\overline{x}_j)= \tanh(\gamma (\overline{x}_i^\mathsf{T}\; \overline{x}_j)+r)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A113E1C0-614E-A3F0-54E6-2D3147FCC6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91630"/>
            <a:ext cx="6540310" cy="261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6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Kernels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rule for an unknown vector $\overline{u}$ needs some adjustement\newline&#10;$ f(\overline{u})=\sum_{i=1}^n \alpha_i y_i K(\overline{x}_i,\overline{u})+\beta_0$&#10;\item the decision rule is the same as in the linear case&#10;\end{itemize}&#10;\end{document}" title="IguanaTex Picture Display">
            <a:extLst>
              <a:ext uri="{FF2B5EF4-FFF2-40B4-BE49-F238E27FC236}">
                <a16:creationId xmlns:a16="http://schemas.microsoft.com/office/drawing/2014/main" id="{BCC2E1D0-7729-C292-11EB-21117805E9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23678"/>
            <a:ext cx="7018857" cy="9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  <a:blipFill>
                <a:blip r:embed="rId2"/>
                <a:stretch>
                  <a:fillRect l="-1173" t="-915" r="-391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1" name="Grafik 2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10DE1F70-7341-0DAC-810B-5172FAB61B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090686" cy="1995528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6ACD664-B35B-1FDD-FFED-70FE77B7A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88000"/>
            <a:ext cx="3634198" cy="307266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F7102BB1-E0EF-F63A-BC98-41E95B4073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2"/>
            <a:ext cx="4215342" cy="2215442"/>
          </a:xfrm>
          <a:prstGeom prst="rect">
            <a:avLst/>
          </a:prstGeom>
        </p:spPr>
      </p:pic>
      <p:pic>
        <p:nvPicPr>
          <p:cNvPr id="4" name="Grafik 3" descr="Ein Bild, das Reihe, Diagramm, parallel, Screenshot enthält.&#10;&#10;Automatisch generierte Beschreibung">
            <a:extLst>
              <a:ext uri="{FF2B5EF4-FFF2-40B4-BE49-F238E27FC236}">
                <a16:creationId xmlns:a16="http://schemas.microsoft.com/office/drawing/2014/main" id="{B2C0436D-5BE1-74F9-9D50-6E433CE2D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0272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19F18647-D3FC-29E5-A5FE-9CEA64B812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5455"/>
            <a:ext cx="3698355" cy="2680019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57267605-1410-A119-1AFA-DEDF53609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3625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C6BABD42-AA54-D773-CF47-EBFC11A93B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432051" cy="30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/>
  <p:tag name="IGUANATEXSIZE" val="18"/>
  <p:tag name="IGUANATEXCURSOR" val="54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6,522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/>
  <p:tag name="IGUANATEXSIZE" val="18"/>
  <p:tag name="IGUANATEXCURSOR" val="12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7,727"/>
  <p:tag name="ORIGINALWIDTH" val="4083,5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/>
  <p:tag name="IGUANATEXSIZE" val="18"/>
  <p:tag name="IGUANATEXCURSOR" val="6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5,1277"/>
  <p:tag name="ORIGINALWIDTH" val="2413,08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polynomials of the predictor variables&#10;\item \textbf{But}: computationally very demanding &#10;\end{itemize}&#10;\end{document}"/>
  <p:tag name="IGUANATEXSIZE" val="18"/>
  <p:tag name="IGUANATEXCURSOR" val="39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5,435"/>
  <p:tag name="ORIGINALWIDTH" val="3547,995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lynomial kernel of order $d$: $K(\overline{x}_i,\overline{x}_j)=(1+ \overline{x}_i^\mathsf{T}\; \overline{x}_j)^d$&#10;\item the radial/gaussian Kernel:$K(\overline{x}_i,\overline{x}_j)=exp(-\gamma||\overline{x}_i- \overline{x}_j||^2)$&#10;\item sigmoid Kernel: $K(\overline{x}_i,\overline{x}_j)= \tanh(\gamma (\overline{x}_i^\mathsf{T}\; \overline{x}_j)+r)$&#10;\end{itemize}&#10;\end{itemize}&#10;\end{document}"/>
  <p:tag name="IGUANATEXSIZE" val="18"/>
  <p:tag name="IGUANATEXCURSOR" val="76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,8187"/>
  <p:tag name="ORIGINALWIDTH" val="3800,0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rule for an unknown vector $\overline{u}$ needs some adjustement\newline&#10;$ f(\overline{u})=\sum_{i=1}^n \alpha_i y_i K(\overline{x}_i,\overline{u})+\beta_0$&#10;\item the decision rule is the same as in the linear case&#10;\end{itemize}&#10;\end{document}"/>
  <p:tag name="IGUANATEXSIZE" val="18"/>
  <p:tag name="IGUANATEXCURSOR" val="310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/>
  <p:tag name="IGUANATEXSIZE" val="18"/>
  <p:tag name="IGUANATEXCURSOR" val="4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4,2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/>
  <p:tag name="IGUANATEXSIZE" val="18"/>
  <p:tag name="IGUANATEXCURSOR" val="39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4065,56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/>
  <p:tag name="IGUANATEXSIZE" val="18"/>
  <p:tag name="IGUANATEXCURSOR" val="86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/>
  <p:tag name="IGUANATEXSIZE" val="18"/>
  <p:tag name="IGUANATEXCURSOR" val="68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/>
  <p:tag name="IGUANATEXSIZE" val="18"/>
  <p:tag name="IGUANATEXCURSOR" val="832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6,737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82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464</Words>
  <Application>Microsoft Office PowerPoint</Application>
  <PresentationFormat>Bildschirmpräsentation (16:9)</PresentationFormat>
  <Paragraphs>65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Maximization Process</vt:lpstr>
      <vt:lpstr>How it works: Maximization Process</vt:lpstr>
      <vt:lpstr>How it works: Decision Rule</vt:lpstr>
      <vt:lpstr>How it works: Soft Margin</vt:lpstr>
      <vt:lpstr>How it works: Soft Margin</vt:lpstr>
      <vt:lpstr>How it works: Soft Margin</vt:lpstr>
      <vt:lpstr>How it works: non linearity</vt:lpstr>
      <vt:lpstr>How it works: use of Kernels</vt:lpstr>
      <vt:lpstr>How it works: use of Kernels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Franz Andersch</cp:lastModifiedBy>
  <cp:revision>4</cp:revision>
  <cp:lastPrinted>2016-02-18T09:13:59Z</cp:lastPrinted>
  <dcterms:created xsi:type="dcterms:W3CDTF">2024-06-19T11:14:16Z</dcterms:created>
  <dcterms:modified xsi:type="dcterms:W3CDTF">2024-06-29T13:45:18Z</dcterms:modified>
</cp:coreProperties>
</file>