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64" r:id="rId13"/>
    <p:sldId id="265" r:id="rId14"/>
    <p:sldId id="266" r:id="rId15"/>
    <p:sldId id="261" r:id="rId16"/>
    <p:sldId id="267" r:id="rId17"/>
    <p:sldId id="262" r:id="rId18"/>
    <p:sldId id="263" r:id="rId19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864" dt="2024-06-26T22:51:30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custSel addSld modSld">
      <pc:chgData name="Franz Andersch" userId="88b46490-1a31-494c-af6b-e252cc2a642d" providerId="ADAL" clId="{AB1E0CFC-1C57-4A1E-92D1-DAC8DD9182A6}" dt="2024-06-26T22:51:35.629" v="1640" actId="2890"/>
      <pc:docMkLst>
        <pc:docMk/>
      </pc:docMkLst>
      <pc:sldChg chg="addSp delSp modSp add mod">
        <pc:chgData name="Franz Andersch" userId="88b46490-1a31-494c-af6b-e252cc2a642d" providerId="ADAL" clId="{AB1E0CFC-1C57-4A1E-92D1-DAC8DD9182A6}" dt="2024-06-26T21:01:42.627" v="853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mod">
          <ac:chgData name="Franz Andersch" userId="88b46490-1a31-494c-af6b-e252cc2a642d" providerId="ADAL" clId="{AB1E0CFC-1C57-4A1E-92D1-DAC8DD9182A6}" dt="2024-06-26T21:01:42.627" v="853" actId="1076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6T22:24:55.836" v="1330" actId="962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mod">
          <ac:chgData name="Franz Andersch" userId="88b46490-1a31-494c-af6b-e252cc2a642d" providerId="ADAL" clId="{AB1E0CFC-1C57-4A1E-92D1-DAC8DD9182A6}" dt="2024-06-26T22:23:52.154" v="1299" actId="692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6T22:28:32.969" v="1361" actId="962"/>
        <pc:sldMkLst>
          <pc:docMk/>
          <pc:sldMk cId="2902806685" sldId="270"/>
        </pc:sldMkLst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mod ord replST">
          <ac:chgData name="Franz Andersch" userId="88b46490-1a31-494c-af6b-e252cc2a642d" providerId="ADAL" clId="{AB1E0CFC-1C57-4A1E-92D1-DAC8DD9182A6}" dt="2024-06-26T22:28:32.969" v="1361" actId="962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mod">
          <ac:chgData name="Franz Andersch" userId="88b46490-1a31-494c-af6b-e252cc2a642d" providerId="ADAL" clId="{AB1E0CFC-1C57-4A1E-92D1-DAC8DD9182A6}" dt="2024-06-26T21:53:57.941" v="1169" actId="1076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6T22:41:36.524" v="1518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mod ord replST">
          <ac:chgData name="Franz Andersch" userId="88b46490-1a31-494c-af6b-e252cc2a642d" providerId="ADAL" clId="{AB1E0CFC-1C57-4A1E-92D1-DAC8DD9182A6}" dt="2024-06-26T22:41:36.524" v="1518" actId="1076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mod">
        <pc:chgData name="Franz Andersch" userId="88b46490-1a31-494c-af6b-e252cc2a642d" providerId="ADAL" clId="{AB1E0CFC-1C57-4A1E-92D1-DAC8DD9182A6}" dt="2024-06-26T22:51:30.475" v="1639" actId="962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add">
        <pc:chgData name="Franz Andersch" userId="88b46490-1a31-494c-af6b-e252cc2a642d" providerId="ADAL" clId="{AB1E0CFC-1C57-4A1E-92D1-DAC8DD9182A6}" dt="2024-06-26T22:51:35.629" v="1640" actId="2890"/>
        <pc:sldMkLst>
          <pc:docMk/>
          <pc:sldMk cId="3291923032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26.06.2024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0" name="Grafik 9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x+\beta_0\ge 1$ for \textcolor{red}{positive} \newline and ($\beta \cdot x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item Maximization over Lagrange Multiplier &#10;\end{itemize}&#10;\end{document}" title="IguanaTex Picture Display">
            <a:extLst>
              <a:ext uri="{FF2B5EF4-FFF2-40B4-BE49-F238E27FC236}">
                <a16:creationId xmlns:a16="http://schemas.microsoft.com/office/drawing/2014/main" id="{5A391A54-56F0-BB15-3E45-02C9C5FF7A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419622"/>
            <a:ext cx="7467316" cy="26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0" name="Grafik 9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x+\beta_0\ge 1$ for \textcolor{red}{positive} \newline and ($\beta \cdot x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item Maximization over Lagrange Multiplier &#10;\end{itemize}&#10;\end{document}" title="IguanaTex Picture Display">
            <a:extLst>
              <a:ext uri="{FF2B5EF4-FFF2-40B4-BE49-F238E27FC236}">
                <a16:creationId xmlns:a16="http://schemas.microsoft.com/office/drawing/2014/main" id="{5A391A54-56F0-BB15-3E45-02C9C5FF7A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419622"/>
            <a:ext cx="7467316" cy="26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  <a:blipFill>
                <a:blip r:embed="rId2"/>
                <a:stretch>
                  <a:fillRect l="-1172" t="-915" r="-26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25" name="Grafik 24" descr="Ein Bild, das Reihe, Diagramm, Steigung, parallel enthält.&#10;&#10;Automatisch generierte Beschreibung">
            <a:extLst>
              <a:ext uri="{FF2B5EF4-FFF2-40B4-BE49-F238E27FC236}">
                <a16:creationId xmlns:a16="http://schemas.microsoft.com/office/drawing/2014/main" id="{BD75108F-A408-4336-CAB4-7135AB37F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227058"/>
            <a:ext cx="3177023" cy="2956719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10" name="Grafik 9" descr="Ein Bild, das Reihe, Diagramm, Text, parallel enthält.&#10;&#10;Automatisch generierte Beschreibung">
            <a:extLst>
              <a:ext uri="{FF2B5EF4-FFF2-40B4-BE49-F238E27FC236}">
                <a16:creationId xmlns:a16="http://schemas.microsoft.com/office/drawing/2014/main" id="{F3ECA42D-F0EA-B8A1-282C-D094C74B1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99793"/>
            <a:ext cx="2880320" cy="268059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4FB258AB-A900-DFBA-CB32-3FC4EC6481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7"/>
            <a:ext cx="3667122" cy="2118162"/>
          </a:xfrm>
          <a:prstGeom prst="rect">
            <a:avLst/>
          </a:prstGeom>
        </p:spPr>
      </p:pic>
      <p:pic>
        <p:nvPicPr>
          <p:cNvPr id="10" name="Grafik 9" descr="Ein Bild, das Reihe, Diagramm, Steigung, parallel enthält.&#10;&#10;Automatisch generierte Beschreibung">
            <a:extLst>
              <a:ext uri="{FF2B5EF4-FFF2-40B4-BE49-F238E27FC236}">
                <a16:creationId xmlns:a16="http://schemas.microsoft.com/office/drawing/2014/main" id="{61AB07FF-8D31-3186-850F-DC65A7D0D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59034"/>
            <a:ext cx="2821051" cy="262543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4" name="Grafik 1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\newline&#10;we know $\beta x^+ +\beta_0 = 1 \Leftrightarrow \beta x^+=1-\beta_0$ &#10;\item conversely for a negativ sample on the gutter \newline&#10;$\beta x^- +\beta_0 = -1 \Leftrightarrow \beta x^+=-1-\beta_0$&#10;\item imputed in the derived formula for the width\newline&#10;$\rightarrow \frac{1-\beta_0-(-1-\beta_0)}{||\beta||}=\frac{2}{||\beta||}$&#10;\item which is changed to $\frac{1}{2} ||\beta||^2$ for the \newline minimization&#10;\end{itemize}&#10;&#10;\end{document}" title="IguanaTex Picture Display">
            <a:extLst>
              <a:ext uri="{FF2B5EF4-FFF2-40B4-BE49-F238E27FC236}">
                <a16:creationId xmlns:a16="http://schemas.microsoft.com/office/drawing/2014/main" id="{103937DF-EA0B-3A26-A354-FDD0289EF3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4724875" cy="27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4,908"/>
  <p:tag name="ORIGINALWIDTH" val="2011,03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55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5,958"/>
  <p:tag name="ORIGINALWIDTH" val="2588,61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\newline&#10;we know $\beta x^+ +\beta_0 = 1 \Leftrightarrow \beta x^+=1-\beta_0$ &#10;\item conversely for a negativ sample on the gutter \newline&#10;$\beta x^- +\beta_0 = -1 \Leftrightarrow \beta x^+=-1-\beta_0$&#10;\item imputed in the derived formula for the width\newline&#10;$\rightarrow \frac{1-\beta_0-(-1-\beta_0)}{||\beta||}=\frac{2}{||\beta||}$&#10;\item which is changed to $\frac{1}{2} ||\beta||^2$ for the \newline minimization&#10;\end{itemize}&#10;&#10;\end{document}"/>
  <p:tag name="IGUANATEXSIZE" val="18"/>
  <p:tag name="IGUANATEXCURSOR" val="71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4,697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x+\beta_0\ge 1$ for \textcolor{red}{positive} \newline and ($\beta \cdot x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item Maximization over Lagrange Multiplier &#10;\end{itemize}&#10;\end{document}"/>
  <p:tag name="IGUANATEXSIZE" val="18"/>
  <p:tag name="IGUANATEXCURSOR" val="6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4,697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x+\beta_0\ge 1$ for \textcolor{red}{positive} \newline and ($\beta \cdot x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item Maximization over Lagrange Multiplier &#10;\end{itemize}&#10;\end{document}"/>
  <p:tag name="IGUANATEXSIZE" val="18"/>
  <p:tag name="IGUANATEXCURSOR" val="6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415</Words>
  <Application>Microsoft Office PowerPoint</Application>
  <PresentationFormat>Bildschirmpräsentation (16:9)</PresentationFormat>
  <Paragraphs>57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2024-06-26T22:51:40Z</dcterms:modified>
</cp:coreProperties>
</file>