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7" r:id="rId11"/>
    <p:sldId id="262" r:id="rId12"/>
    <p:sldId id="263" r:id="rId13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 varScale="1">
        <p:scale>
          <a:sx n="138" d="100"/>
          <a:sy n="138" d="100"/>
        </p:scale>
        <p:origin x="10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25.06.2024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  <a:blipFill>
                <a:blip r:embed="rId2"/>
                <a:stretch>
                  <a:fillRect l="-1172" t="-915" r="-26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373</Words>
  <Application>Microsoft Office PowerPoint</Application>
  <PresentationFormat>Bildschirmpräsentation (16:9)</PresentationFormat>
  <Paragraphs>51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Niklas Münz</cp:lastModifiedBy>
  <cp:revision>4</cp:revision>
  <cp:lastPrinted>2016-02-18T09:13:59Z</cp:lastPrinted>
  <dcterms:created xsi:type="dcterms:W3CDTF">2024-06-19T11:14:16Z</dcterms:created>
  <dcterms:modified xsi:type="dcterms:W3CDTF">2024-06-25T14:59:43Z</dcterms:modified>
</cp:coreProperties>
</file>