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64" r:id="rId14"/>
    <p:sldId id="265" r:id="rId15"/>
    <p:sldId id="266" r:id="rId16"/>
    <p:sldId id="261" r:id="rId17"/>
    <p:sldId id="267" r:id="rId18"/>
    <p:sldId id="262" r:id="rId19"/>
    <p:sldId id="263" r:id="rId20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1156" dt="2024-06-27T13:06:1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7T13:06:10.065" v="2215" actId="962"/>
      <pc:docMkLst>
        <pc:docMk/>
      </pc:docMkLst>
      <pc:sldChg chg="addSp delSp modSp add mod">
        <pc:chgData name="Franz Andersch" userId="88b46490-1a31-494c-af6b-e252cc2a642d" providerId="ADAL" clId="{AB1E0CFC-1C57-4A1E-92D1-DAC8DD9182A6}" dt="2024-06-26T21:01:42.627" v="853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mod">
          <ac:chgData name="Franz Andersch" userId="88b46490-1a31-494c-af6b-e252cc2a642d" providerId="ADAL" clId="{AB1E0CFC-1C57-4A1E-92D1-DAC8DD9182A6}" dt="2024-06-26T21:01:42.627" v="853" actId="1076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6T22:24:55.836" v="1330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mod">
          <ac:chgData name="Franz Andersch" userId="88b46490-1a31-494c-af6b-e252cc2a642d" providerId="ADAL" clId="{AB1E0CFC-1C57-4A1E-92D1-DAC8DD9182A6}" dt="2024-06-26T22:23:52.154" v="1299" actId="692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7T09:10:09.592" v="1703" actId="1076"/>
        <pc:sldMkLst>
          <pc:docMk/>
          <pc:sldMk cId="2902806685" sldId="270"/>
        </pc:sldMkLst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mod ord replST">
          <ac:chgData name="Franz Andersch" userId="88b46490-1a31-494c-af6b-e252cc2a642d" providerId="ADAL" clId="{AB1E0CFC-1C57-4A1E-92D1-DAC8DD9182A6}" dt="2024-06-27T09:10:09.592" v="1703" actId="1076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mod">
          <ac:chgData name="Franz Andersch" userId="88b46490-1a31-494c-af6b-e252cc2a642d" providerId="ADAL" clId="{AB1E0CFC-1C57-4A1E-92D1-DAC8DD9182A6}" dt="2024-06-26T21:53:57.941" v="1169" actId="1076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3:00:25.617" v="2124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mod ord replST">
          <ac:chgData name="Franz Andersch" userId="88b46490-1a31-494c-af6b-e252cc2a642d" providerId="ADAL" clId="{AB1E0CFC-1C57-4A1E-92D1-DAC8DD9182A6}" dt="2024-06-27T13:00:25.617" v="2124" actId="962"/>
          <ac:picMkLst>
            <pc:docMk/>
            <pc:sldMk cId="2843438534" sldId="271"/>
            <ac:picMk id="4" creationId="{728AC3AA-308A-EDE4-7AF9-8D77074AC095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2:52:22.615" v="2032"/>
        <pc:sldMkLst>
          <pc:docMk/>
          <pc:sldMk cId="3291923032" sldId="273"/>
        </pc:sldMkLst>
        <pc:picChg chg="mod ord replST">
          <ac:chgData name="Franz Andersch" userId="88b46490-1a31-494c-af6b-e252cc2a642d" providerId="ADAL" clId="{AB1E0CFC-1C57-4A1E-92D1-DAC8DD9182A6}" dt="2024-06-27T09:20:36.644" v="1734" actId="962"/>
          <ac:picMkLst>
            <pc:docMk/>
            <pc:sldMk cId="3291923032" sldId="273"/>
            <ac:picMk id="4" creationId="{8EA2C5C6-6B38-3213-C629-D7D5362FAF15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7T12:56:43.395" v="2094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mod ord replST">
          <ac:chgData name="Franz Andersch" userId="88b46490-1a31-494c-af6b-e252cc2a642d" providerId="ADAL" clId="{AB1E0CFC-1C57-4A1E-92D1-DAC8DD9182A6}" dt="2024-06-27T12:56:43.395" v="2094" actId="962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3:06:10.065" v="221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mod ord replST">
          <ac:chgData name="Franz Andersch" userId="88b46490-1a31-494c-af6b-e252cc2a642d" providerId="ADAL" clId="{AB1E0CFC-1C57-4A1E-92D1-DAC8DD9182A6}" dt="2024-06-27T13:06:10.065" v="2215" actId="962"/>
          <ac:picMkLst>
            <pc:docMk/>
            <pc:sldMk cId="2071963807" sldId="275"/>
            <ac:picMk id="10" creationId="{0740CD08-602B-1241-2993-A820012374F0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27.06.2024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8EA2C5C6-6B38-3213-C629-D7D5362FAF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0" y="1419621"/>
            <a:ext cx="7468815" cy="21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9" name="Grafik 18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aximization with constraints $\rightarrow$ Lagrange Multipliers\newline&#10;$\mathcal{L}(\beta,x,\beta_0)=\frac{1}{2}\beta ' \beta-\sum \alpha_i[y_i(\beta \cdot x_i+\beta_0)-1]$&#10;\item derive with respect to $\beta$  and set to zero\newline&#10;$\frac{\partial \mathcal{L}}{\partial \beta}=\beta-\sum \alpha_i y_i x_i\overset{!}{=}0 \Rightarrow \beta=\sum \alpha_i y_i x_i $&#10;\item derive with respect to $\beta_0$ and set to zero&#10;\newline $\frac{\partial \mathcal{L}}{\partial \beta_0}=\sum \alpha_i y_i x_i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939032DE-A06D-EA89-AC4F-DCC59CC42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4" y="1419622"/>
            <a:ext cx="5548226" cy="22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0" name="Grafik 9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replace the derived beta in the original maximaztion function\newline&#10;$\frac{1}{2}\sum \alpha_i y_i x_i \sum \alpha_i y_i x_i-\sum y_i\sum \alpha_i y_i x_i x_i \alpha_i+y_i \beta_0 \alpha_i-\alpha_i$&#10;\end{itemize}&#10;&#10;\end{document}" title="IguanaTex Picture Display">
            <a:extLst>
              <a:ext uri="{FF2B5EF4-FFF2-40B4-BE49-F238E27FC236}">
                <a16:creationId xmlns:a16="http://schemas.microsoft.com/office/drawing/2014/main" id="{0740CD08-602B-1241-2993-A820012374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1"/>
            <a:ext cx="6238105" cy="5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25" name="Grafik 24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BD75108F-A408-4336-CAB4-7135AB37F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227058"/>
            <a:ext cx="3177023" cy="295671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10" name="Grafik 9" descr="Ein Bild, das Reihe, Diagramm, Text, parallel enthält.&#10;&#10;Automatisch generierte Beschreibung">
            <a:extLst>
              <a:ext uri="{FF2B5EF4-FFF2-40B4-BE49-F238E27FC236}">
                <a16:creationId xmlns:a16="http://schemas.microsoft.com/office/drawing/2014/main" id="{F3ECA42D-F0EA-B8A1-282C-D094C74B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99793"/>
            <a:ext cx="2880320" cy="268059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A8331EF8-F198-BD0D-88A5-998FB508D2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3"/>
            <a:ext cx="3667234" cy="2399012"/>
          </a:xfrm>
          <a:prstGeom prst="rect">
            <a:avLst/>
          </a:prstGeom>
        </p:spPr>
      </p:pic>
      <p:pic>
        <p:nvPicPr>
          <p:cNvPr id="10" name="Grafik 9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61AB07FF-8D31-3186-850F-DC65A7D0D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59034"/>
            <a:ext cx="2821051" cy="26254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\newline&#10;we know $\beta x^+ +\beta_0 = 1 \Leftrightarrow \beta x^+=1-\beta_0$ &#10;\item conversely for a negativ sample on the gutter \newline&#10;$\beta x^- +\beta_0 = -1 \Leftrightarrow \beta x^+=-1-\beta_0$&#10;\item imputed in the derived formula for the width\newline&#10;$\rightarrow \frac{1-\beta_0-(-1-\beta_0)}{||\beta||}=\frac{2}{||\beta||}$&#10;\item which is changed to $\frac{1}{2} ||\beta||^2=\frac{1}{2} \beta ' \beta$ for the \newline minimization&#10;\end{itemize}&#10;&#10;\end{document}" title="IguanaTex Picture Display">
            <a:extLst>
              <a:ext uri="{FF2B5EF4-FFF2-40B4-BE49-F238E27FC236}">
                <a16:creationId xmlns:a16="http://schemas.microsoft.com/office/drawing/2014/main" id="{728AC3AA-308A-EDE4-7AF9-8D77074AC0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4725991" cy="27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4,179"/>
  <p:tag name="ORIGINALWIDTH" val="2011,03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8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5,958"/>
  <p:tag name="ORIGINALWIDTH" val="2588,61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\newline&#10;we know $\beta x^+ +\beta_0 = 1 \Leftrightarrow \beta x^+=1-\beta_0$ &#10;\item conversely for a negativ sample on the gutter \newline&#10;$\beta x^- +\beta_0 = -1 \Leftrightarrow \beta x^+=-1-\beta_0$&#10;\item imputed in the derived formula for the width\newline&#10;$\rightarrow \frac{1-\beta_0-(-1-\beta_0)}{||\beta||}=\frac{2}{||\beta||}$&#10;\item which is changed to $\frac{1}{2} ||\beta||^2=\frac{1}{2} \beta ' \beta$ for the \newline minimization&#10;\end{itemize}&#10;&#10;\end{document}"/>
  <p:tag name="IGUANATEXSIZE" val="18"/>
  <p:tag name="IGUANATEXCURSOR" val="70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x+\beta_0\ge 1$ for \textcolor{red}{positive} \newline and ($\beta \cdot x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4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3032,67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aximization with constraints $\rightarrow$ Lagrange Multipliers\newline&#10;$\mathcal{L}(\beta,x,\beta_0)=\frac{1}{2}\beta ' \beta-\sum \alpha_i[y_i(\beta \cdot x_i+\beta_0)-1]$&#10;\item derive with respect to $\beta$  and set to zero\newline&#10;$\frac{\partial \mathcal{L}}{\partial \beta}=\beta-\sum \alpha_i y_i x_i\overset{!}{=}0 \Rightarrow \beta=\sum \alpha_i y_i x_i $&#10;\item derive with respect to $\beta_0$ and set to zero&#10;\newline $\frac{\partial \mathcal{L}}{\partial \beta_0}=\sum \alpha_i y_i x_i\overset{!}{=}0$&#10;\end{itemize}&#10;\end{document}"/>
  <p:tag name="IGUANATEXSIZE" val="18"/>
  <p:tag name="IGUANATEXCURSOR" val="37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,7899"/>
  <p:tag name="ORIGINALWIDTH" val="3409,226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replace the derived beta in the original maximaztion function\newline&#10;$\frac{1}{2}\sum \alpha_i y_i x_i \sum \alpha_i y_i x_i-\sum y_i\sum \alpha_i y_i x_i x_i \alpha_i+y_i \beta_0 \alpha_i-\alpha_i$&#10;\end{itemize}&#10;&#10;\end{document}"/>
  <p:tag name="IGUANATEXSIZE" val="18"/>
  <p:tag name="IGUANATEXCURSOR" val="40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420</Words>
  <Application>Microsoft Office PowerPoint</Application>
  <PresentationFormat>Bildschirmpräsentation (16:9)</PresentationFormat>
  <Paragraphs>58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2024-06-27T13:06:20Z</dcterms:modified>
</cp:coreProperties>
</file>