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4" r:id="rId10"/>
    <p:sldId id="265" r:id="rId11"/>
    <p:sldId id="266" r:id="rId12"/>
    <p:sldId id="261" r:id="rId13"/>
    <p:sldId id="267" r:id="rId14"/>
    <p:sldId id="262" r:id="rId15"/>
    <p:sldId id="263" r:id="rId1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587" dt="2024-06-26T21:53:28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>
        <p:scale>
          <a:sx n="150" d="100"/>
          <a:sy n="150" d="100"/>
        </p:scale>
        <p:origin x="654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custSel addSld modSld">
      <pc:chgData name="Franz Andersch" userId="88b46490-1a31-494c-af6b-e252cc2a642d" providerId="ADAL" clId="{AB1E0CFC-1C57-4A1E-92D1-DAC8DD9182A6}" dt="2024-06-26T21:53:57.941" v="1169" actId="1076"/>
      <pc:docMkLst>
        <pc:docMk/>
      </pc:docMkLst>
      <pc:sldChg chg="addSp delSp modSp add mod">
        <pc:chgData name="Franz Andersch" userId="88b46490-1a31-494c-af6b-e252cc2a642d" providerId="ADAL" clId="{AB1E0CFC-1C57-4A1E-92D1-DAC8DD9182A6}" dt="2024-06-26T21:01:42.627" v="853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mod">
          <ac:chgData name="Franz Andersch" userId="88b46490-1a31-494c-af6b-e252cc2a642d" providerId="ADAL" clId="{AB1E0CFC-1C57-4A1E-92D1-DAC8DD9182A6}" dt="2024-06-26T21:01:42.627" v="853" actId="1076"/>
          <ac:picMkLst>
            <pc:docMk/>
            <pc:sldMk cId="1770530705" sldId="268"/>
            <ac:picMk id="25" creationId="{BD75108F-A408-4336-CAB4-7135AB37F88E}"/>
          </ac:picMkLst>
        </pc:picChg>
      </pc:sldChg>
      <pc:sldChg chg="delSp modSp add mod">
        <pc:chgData name="Franz Andersch" userId="88b46490-1a31-494c-af6b-e252cc2a642d" providerId="ADAL" clId="{AB1E0CFC-1C57-4A1E-92D1-DAC8DD9182A6}" dt="2024-06-26T21:28:26.369" v="1068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mod ord replST">
          <ac:chgData name="Franz Andersch" userId="88b46490-1a31-494c-af6b-e252cc2a642d" providerId="ADAL" clId="{AB1E0CFC-1C57-4A1E-92D1-DAC8DD9182A6}" dt="2024-06-26T21:28:26.369" v="1068" actId="962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6T21:53:57.941" v="1169" actId="1076"/>
        <pc:sldMkLst>
          <pc:docMk/>
          <pc:sldMk cId="2902806685" sldId="270"/>
        </pc:sldMkLst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mod ord replST">
          <ac:chgData name="Franz Andersch" userId="88b46490-1a31-494c-af6b-e252cc2a642d" providerId="ADAL" clId="{AB1E0CFC-1C57-4A1E-92D1-DAC8DD9182A6}" dt="2024-06-26T21:51:36.768" v="1159" actId="962"/>
          <ac:picMkLst>
            <pc:docMk/>
            <pc:sldMk cId="2902806685" sldId="270"/>
            <ac:picMk id="8" creationId="{49020F9B-9C95-8638-AF48-3DD5DF3A6140}"/>
          </ac:picMkLst>
        </pc:picChg>
        <pc:picChg chg="add mod">
          <ac:chgData name="Franz Andersch" userId="88b46490-1a31-494c-af6b-e252cc2a642d" providerId="ADAL" clId="{AB1E0CFC-1C57-4A1E-92D1-DAC8DD9182A6}" dt="2024-06-26T21:53:57.941" v="1169" actId="1076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26.06.2024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4680520" cy="2664633"/>
              </a:xfrm>
              <a:blipFill>
                <a:blip r:embed="rId2"/>
                <a:stretch>
                  <a:fillRect l="-1172" t="-915" r="-260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25" name="Grafik 24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BD75108F-A408-4336-CAB4-7135AB37F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227058"/>
            <a:ext cx="3177023" cy="2956719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6" name="Grafik 1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k$ and \newline$ \beta \cdot x+\beta_0=-k$&#10;\item seperate postitive from negative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8BE09948-9C0A-950C-5DF1-E3EEA29ECF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305030" cy="19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o measure the \textcolor{magenta}{width} of the margin  \newline&#10;$(x^+ -x^-)$ is Projected on the unit \newline&#10;vector of $\beta$ &#10;\item $M=(x^+ -x^-)\cdot \frac{\beta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49020F9B-9C95-8638-AF48-3DD5DF3A61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7"/>
            <a:ext cx="3667010" cy="1315609"/>
          </a:xfrm>
          <a:prstGeom prst="rect">
            <a:avLst/>
          </a:prstGeom>
        </p:spPr>
      </p:pic>
      <p:pic>
        <p:nvPicPr>
          <p:cNvPr id="10" name="Grafik 9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61AB07FF-8D31-3186-850F-DC65A7D0D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59034"/>
            <a:ext cx="2821051" cy="262543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9,645"/>
  <p:tag name="ORIGINALWIDTH" val="2361,32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k$ and \newline$ \beta \cdot x+\beta_0=-k$&#10;\item seperate postitive from negative samples&#10;\item distance between the gutters\newline$\rightarrow$ width that is to be maximized&#10;\end{itemize}&#10;&#10;\end{document}"/>
  <p:tag name="IGUANATEXSIZE" val="18"/>
  <p:tag name="IGUANATEXCURSOR" val="50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5,8485"/>
  <p:tag name="ORIGINALWIDTH" val="2011,03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o measure the \textcolor{magenta}{width} of the margin  \newline&#10;$(x^+ -x^-)$ is Projected on the unit \newline&#10;vector of $\beta$ &#10;\item $M=(x^+ -x^-)\cdot \frac{\beta}{||\beta||}$&#10;&#10;\end{itemize}&#10;&#10;\end{document}"/>
  <p:tag name="IGUANATEXSIZE" val="18"/>
  <p:tag name="IGUANATEXCURSOR" val="29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394</Words>
  <Application>Microsoft Office PowerPoint</Application>
  <PresentationFormat>Bildschirmpräsentation (16:9)</PresentationFormat>
  <Paragraphs>54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2024-06-26T21:54:02Z</dcterms:modified>
</cp:coreProperties>
</file>