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4" r:id="rId19"/>
    <p:sldId id="265" r:id="rId20"/>
    <p:sldId id="266" r:id="rId21"/>
    <p:sldId id="261" r:id="rId22"/>
    <p:sldId id="267" r:id="rId23"/>
    <p:sldId id="262" r:id="rId24"/>
    <p:sldId id="263" r:id="rId25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169" dt="2024-06-28T20:28:1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28T20:28:19.840" v="4065" actId="962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5:28.658" v="2931" actId="692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8T07:05:28.658" v="2931" actId="692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20:28:19.840" v="4065" actId="962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mod ord replST">
          <ac:chgData name="Franz Andersch" userId="88b46490-1a31-494c-af6b-e252cc2a642d" providerId="ADAL" clId="{AB1E0CFC-1C57-4A1E-92D1-DAC8DD9182A6}" dt="2024-06-28T20:28:19.840" v="4065" actId="962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28.06.2024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non </a:t>
            </a:r>
            <a:r>
              <a:rPr lang="de-DE" dirty="0" err="1"/>
              <a:t>linearity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polynomial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597DD17C-7200-A8AE-517A-FBE4D22709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203598"/>
            <a:ext cx="4437531" cy="17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597930" cy="30420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413,08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polynomials of the predictor variables&#10;\item \textbf{But}: computationally very demanding &#10;\end{itemize}&#10;\end{document}"/>
  <p:tag name="IGUANATEXSIZE" val="18"/>
  <p:tag name="IGUANATEXCURSOR" val="39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450</Words>
  <Application>Microsoft Office PowerPoint</Application>
  <PresentationFormat>Bildschirmpräsentation (16:9)</PresentationFormat>
  <Paragraphs>63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non linearity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2024-06-28T20:28:20Z</dcterms:modified>
</cp:coreProperties>
</file>