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19.06.2024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Thema | Name | Fachbereich/Lehrstuhl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Machines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</a:rPr>
              <a:t>Einleitung</a:t>
            </a: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 bivariate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Kleine Historie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Zielvariable – Prädiktor Variable</a:t>
            </a:r>
          </a:p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Simulationsstudie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Maßzahlen (</a:t>
            </a:r>
            <a:r>
              <a:rPr lang="de-DE" dirty="0" err="1"/>
              <a:t>prediciton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ROC </a:t>
            </a:r>
            <a:r>
              <a:rPr lang="de-DE" dirty="0" err="1"/>
              <a:t>curves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37</Words>
  <Application>Microsoft Office PowerPoint</Application>
  <PresentationFormat>Bildschirmpräsentation (16:9)</PresentationFormat>
  <Paragraphs>13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UB Scala</vt:lpstr>
      <vt:lpstr>UB Scala Sans</vt:lpstr>
      <vt:lpstr>Wingdings</vt:lpstr>
      <vt:lpstr>16zu9_Vorlage_Lehre_deutsch</vt:lpstr>
      <vt:lpstr>Support Vector Machines</vt:lpstr>
      <vt:lpstr>Einleitung</vt:lpstr>
      <vt:lpstr>SVM bivariate Klassifikation</vt:lpstr>
      <vt:lpstr>Kleine Historie</vt:lpstr>
      <vt:lpstr>Grundlagen</vt:lpstr>
      <vt:lpstr>Datensatz</vt:lpstr>
      <vt:lpstr>Simulationsstudie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Niklas Münz</cp:lastModifiedBy>
  <cp:revision>2</cp:revision>
  <cp:lastPrinted>2016-02-18T09:13:59Z</cp:lastPrinted>
  <dcterms:created xsi:type="dcterms:W3CDTF">2024-06-19T11:14:16Z</dcterms:created>
  <dcterms:modified xsi:type="dcterms:W3CDTF">2024-06-19T11:44:21Z</dcterms:modified>
</cp:coreProperties>
</file>