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5" r:id="rId20"/>
    <p:sldId id="283" r:id="rId21"/>
    <p:sldId id="261" r:id="rId22"/>
    <p:sldId id="267" r:id="rId23"/>
    <p:sldId id="262" r:id="rId24"/>
    <p:sldId id="263" r:id="rId25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3852" dt="2024-07-01T19:43:2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7-01T19:43:26.677" v="5775" actId="962"/>
      <pc:docMkLst>
        <pc:docMk/>
      </pc:docMkLst>
      <pc:sldChg chg="modSp del mod">
        <pc:chgData name="Franz Andersch" userId="88b46490-1a31-494c-af6b-e252cc2a642d" providerId="ADAL" clId="{AB1E0CFC-1C57-4A1E-92D1-DAC8DD9182A6}" dt="2024-07-01T14:43:20.223" v="4771" actId="269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mod modShow">
        <pc:chgData name="Franz Andersch" userId="88b46490-1a31-494c-af6b-e252cc2a642d" providerId="ADAL" clId="{AB1E0CFC-1C57-4A1E-92D1-DAC8DD9182A6}" dt="2024-07-01T19:43:09.163" v="5745" actId="729"/>
        <pc:sldMkLst>
          <pc:docMk/>
          <pc:sldMk cId="1886016345" sldId="262"/>
        </pc:sldMkLst>
      </pc:sldChg>
      <pc:sldChg chg="del">
        <pc:chgData name="Franz Andersch" userId="88b46490-1a31-494c-af6b-e252cc2a642d" providerId="ADAL" clId="{AB1E0CFC-1C57-4A1E-92D1-DAC8DD9182A6}" dt="2024-07-01T14:43:13.349" v="4770" actId="2696"/>
        <pc:sldMkLst>
          <pc:docMk/>
          <pc:sldMk cId="695573505" sldId="264"/>
        </pc:sldMkLst>
      </pc:sldChg>
      <pc:sldChg chg="delSp modSp mod">
        <pc:chgData name="Franz Andersch" userId="88b46490-1a31-494c-af6b-e252cc2a642d" providerId="ADAL" clId="{AB1E0CFC-1C57-4A1E-92D1-DAC8DD9182A6}" dt="2024-07-01T19:43:26.677" v="5775" actId="962"/>
        <pc:sldMkLst>
          <pc:docMk/>
          <pc:sldMk cId="2939723199" sldId="265"/>
        </pc:sldMkLst>
        <pc:spChg chg="mod">
          <ac:chgData name="Franz Andersch" userId="88b46490-1a31-494c-af6b-e252cc2a642d" providerId="ADAL" clId="{AB1E0CFC-1C57-4A1E-92D1-DAC8DD9182A6}" dt="2024-07-01T14:16:21.863" v="4769" actId="20577"/>
          <ac:spMkLst>
            <pc:docMk/>
            <pc:sldMk cId="2939723199" sldId="265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7-01T16:16:47.867" v="5117" actId="478"/>
          <ac:spMkLst>
            <pc:docMk/>
            <pc:sldMk cId="2939723199" sldId="265"/>
            <ac:spMk id="3" creationId="{B6EBCD5F-A998-E34B-B609-7A4D246D72F7}"/>
          </ac:spMkLst>
        </pc:spChg>
        <pc:picChg chg="del mod replST">
          <ac:chgData name="Franz Andersch" userId="88b46490-1a31-494c-af6b-e252cc2a642d" providerId="ADAL" clId="{AB1E0CFC-1C57-4A1E-92D1-DAC8DD9182A6}" dt="2024-07-01T16:17:25.155" v="5145" actId="478"/>
          <ac:picMkLst>
            <pc:docMk/>
            <pc:sldMk cId="2939723199" sldId="265"/>
            <ac:picMk id="5" creationId="{745CB85D-C917-6D4C-3B04-984334A58939}"/>
          </ac:picMkLst>
        </pc:picChg>
        <pc:picChg chg="del mod ord replST">
          <ac:chgData name="Franz Andersch" userId="88b46490-1a31-494c-af6b-e252cc2a642d" providerId="ADAL" clId="{AB1E0CFC-1C57-4A1E-92D1-DAC8DD9182A6}" dt="2024-07-01T16:17:48.462" v="5175" actId="478"/>
          <ac:picMkLst>
            <pc:docMk/>
            <pc:sldMk cId="2939723199" sldId="265"/>
            <ac:picMk id="7" creationId="{C0A00ADB-015B-9C2E-9BEE-D5E23B0B6D90}"/>
          </ac:picMkLst>
        </pc:picChg>
        <pc:picChg chg="del mod ord replST">
          <ac:chgData name="Franz Andersch" userId="88b46490-1a31-494c-af6b-e252cc2a642d" providerId="ADAL" clId="{AB1E0CFC-1C57-4A1E-92D1-DAC8DD9182A6}" dt="2024-07-01T16:18:10.472" v="5205" actId="478"/>
          <ac:picMkLst>
            <pc:docMk/>
            <pc:sldMk cId="2939723199" sldId="265"/>
            <ac:picMk id="9" creationId="{4BE63213-DF95-8A8A-551F-9DEA3252DC34}"/>
          </ac:picMkLst>
        </pc:picChg>
        <pc:picChg chg="del mod ord replST">
          <ac:chgData name="Franz Andersch" userId="88b46490-1a31-494c-af6b-e252cc2a642d" providerId="ADAL" clId="{AB1E0CFC-1C57-4A1E-92D1-DAC8DD9182A6}" dt="2024-07-01T16:18:24.256" v="5235" actId="478"/>
          <ac:picMkLst>
            <pc:docMk/>
            <pc:sldMk cId="2939723199" sldId="265"/>
            <ac:picMk id="11" creationId="{66A07202-3EC4-70CF-2678-64B12DE9A07A}"/>
          </ac:picMkLst>
        </pc:picChg>
        <pc:picChg chg="del mod ord replST">
          <ac:chgData name="Franz Andersch" userId="88b46490-1a31-494c-af6b-e252cc2a642d" providerId="ADAL" clId="{AB1E0CFC-1C57-4A1E-92D1-DAC8DD9182A6}" dt="2024-07-01T16:39:54.176" v="5267" actId="478"/>
          <ac:picMkLst>
            <pc:docMk/>
            <pc:sldMk cId="2939723199" sldId="265"/>
            <ac:picMk id="13" creationId="{D80EB926-386B-BA27-28ED-DA1C4563D5D7}"/>
          </ac:picMkLst>
        </pc:picChg>
        <pc:picChg chg="del mod ord replST">
          <ac:chgData name="Franz Andersch" userId="88b46490-1a31-494c-af6b-e252cc2a642d" providerId="ADAL" clId="{AB1E0CFC-1C57-4A1E-92D1-DAC8DD9182A6}" dt="2024-07-01T16:42:21.860" v="5297" actId="478"/>
          <ac:picMkLst>
            <pc:docMk/>
            <pc:sldMk cId="2939723199" sldId="265"/>
            <ac:picMk id="15" creationId="{5FE2B4EE-DAEB-6E02-DE9C-1FC419F01F38}"/>
          </ac:picMkLst>
        </pc:picChg>
        <pc:picChg chg="del mod ord replST">
          <ac:chgData name="Franz Andersch" userId="88b46490-1a31-494c-af6b-e252cc2a642d" providerId="ADAL" clId="{AB1E0CFC-1C57-4A1E-92D1-DAC8DD9182A6}" dt="2024-07-01T16:50:44.745" v="5327" actId="478"/>
          <ac:picMkLst>
            <pc:docMk/>
            <pc:sldMk cId="2939723199" sldId="265"/>
            <ac:picMk id="17" creationId="{4A1DB441-8502-E35C-740F-98F141289B96}"/>
          </ac:picMkLst>
        </pc:picChg>
        <pc:picChg chg="del mod ord replST">
          <ac:chgData name="Franz Andersch" userId="88b46490-1a31-494c-af6b-e252cc2a642d" providerId="ADAL" clId="{AB1E0CFC-1C57-4A1E-92D1-DAC8DD9182A6}" dt="2024-07-01T16:50:57.463" v="5357" actId="478"/>
          <ac:picMkLst>
            <pc:docMk/>
            <pc:sldMk cId="2939723199" sldId="265"/>
            <ac:picMk id="19" creationId="{E569FCD4-9C72-851A-634C-BBD2BB5FAF0E}"/>
          </ac:picMkLst>
        </pc:picChg>
        <pc:picChg chg="del mod ord replST">
          <ac:chgData name="Franz Andersch" userId="88b46490-1a31-494c-af6b-e252cc2a642d" providerId="ADAL" clId="{AB1E0CFC-1C57-4A1E-92D1-DAC8DD9182A6}" dt="2024-07-01T16:51:10.184" v="5387" actId="478"/>
          <ac:picMkLst>
            <pc:docMk/>
            <pc:sldMk cId="2939723199" sldId="265"/>
            <ac:picMk id="21" creationId="{243508CB-CAFB-8F80-FA38-31400417EB8D}"/>
          </ac:picMkLst>
        </pc:picChg>
        <pc:picChg chg="del mod ord replST">
          <ac:chgData name="Franz Andersch" userId="88b46490-1a31-494c-af6b-e252cc2a642d" providerId="ADAL" clId="{AB1E0CFC-1C57-4A1E-92D1-DAC8DD9182A6}" dt="2024-07-01T16:51:36.887" v="5417" actId="478"/>
          <ac:picMkLst>
            <pc:docMk/>
            <pc:sldMk cId="2939723199" sldId="265"/>
            <ac:picMk id="23" creationId="{593702AE-E79F-6889-23F8-724647015E56}"/>
          </ac:picMkLst>
        </pc:picChg>
        <pc:picChg chg="del mod ord replST">
          <ac:chgData name="Franz Andersch" userId="88b46490-1a31-494c-af6b-e252cc2a642d" providerId="ADAL" clId="{AB1E0CFC-1C57-4A1E-92D1-DAC8DD9182A6}" dt="2024-07-01T16:51:52.522" v="5447" actId="478"/>
          <ac:picMkLst>
            <pc:docMk/>
            <pc:sldMk cId="2939723199" sldId="265"/>
            <ac:picMk id="25" creationId="{6DC7E3A2-2E00-80FC-9090-C05A2D137B19}"/>
          </ac:picMkLst>
        </pc:picChg>
        <pc:picChg chg="del mod ord replST">
          <ac:chgData name="Franz Andersch" userId="88b46490-1a31-494c-af6b-e252cc2a642d" providerId="ADAL" clId="{AB1E0CFC-1C57-4A1E-92D1-DAC8DD9182A6}" dt="2024-07-01T16:52:01.364" v="5477" actId="478"/>
          <ac:picMkLst>
            <pc:docMk/>
            <pc:sldMk cId="2939723199" sldId="265"/>
            <ac:picMk id="27" creationId="{A245772F-315C-AA9A-1BE5-DC487DADBBFE}"/>
          </ac:picMkLst>
        </pc:picChg>
        <pc:picChg chg="del mod ord replST">
          <ac:chgData name="Franz Andersch" userId="88b46490-1a31-494c-af6b-e252cc2a642d" providerId="ADAL" clId="{AB1E0CFC-1C57-4A1E-92D1-DAC8DD9182A6}" dt="2024-07-01T16:55:50.766" v="5507" actId="478"/>
          <ac:picMkLst>
            <pc:docMk/>
            <pc:sldMk cId="2939723199" sldId="265"/>
            <ac:picMk id="29" creationId="{36123940-E6A2-D571-CE28-46034863B853}"/>
          </ac:picMkLst>
        </pc:picChg>
        <pc:picChg chg="del mod ord replST">
          <ac:chgData name="Franz Andersch" userId="88b46490-1a31-494c-af6b-e252cc2a642d" providerId="ADAL" clId="{AB1E0CFC-1C57-4A1E-92D1-DAC8DD9182A6}" dt="2024-07-01T16:58:22.523" v="5537" actId="478"/>
          <ac:picMkLst>
            <pc:docMk/>
            <pc:sldMk cId="2939723199" sldId="265"/>
            <ac:picMk id="31" creationId="{1CE366D4-E9BE-0874-4E2D-488024EBC987}"/>
          </ac:picMkLst>
        </pc:picChg>
        <pc:picChg chg="del mod ord replST">
          <ac:chgData name="Franz Andersch" userId="88b46490-1a31-494c-af6b-e252cc2a642d" providerId="ADAL" clId="{AB1E0CFC-1C57-4A1E-92D1-DAC8DD9182A6}" dt="2024-07-01T19:32:02.642" v="5618" actId="478"/>
          <ac:picMkLst>
            <pc:docMk/>
            <pc:sldMk cId="2939723199" sldId="265"/>
            <ac:picMk id="33" creationId="{B0A3D373-9581-04FA-10D9-32D18A8F3DF2}"/>
          </ac:picMkLst>
        </pc:picChg>
        <pc:picChg chg="del mod ord replST">
          <ac:chgData name="Franz Andersch" userId="88b46490-1a31-494c-af6b-e252cc2a642d" providerId="ADAL" clId="{AB1E0CFC-1C57-4A1E-92D1-DAC8DD9182A6}" dt="2024-07-01T19:38:00.479" v="5678" actId="478"/>
          <ac:picMkLst>
            <pc:docMk/>
            <pc:sldMk cId="2939723199" sldId="265"/>
            <ac:picMk id="35" creationId="{BF1A2107-CDE6-C59F-F934-362F917D0F3D}"/>
          </ac:picMkLst>
        </pc:picChg>
        <pc:picChg chg="del mod ord replST">
          <ac:chgData name="Franz Andersch" userId="88b46490-1a31-494c-af6b-e252cc2a642d" providerId="ADAL" clId="{AB1E0CFC-1C57-4A1E-92D1-DAC8DD9182A6}" dt="2024-07-01T19:43:26.676" v="5773" actId="478"/>
          <ac:picMkLst>
            <pc:docMk/>
            <pc:sldMk cId="2939723199" sldId="265"/>
            <ac:picMk id="37" creationId="{9DE8B969-6EFD-7E22-3A82-71C6F3AF64B2}"/>
          </ac:picMkLst>
        </pc:picChg>
        <pc:picChg chg="mod ord replST">
          <ac:chgData name="Franz Andersch" userId="88b46490-1a31-494c-af6b-e252cc2a642d" providerId="ADAL" clId="{AB1E0CFC-1C57-4A1E-92D1-DAC8DD9182A6}" dt="2024-07-01T19:43:26.677" v="5775" actId="962"/>
          <ac:picMkLst>
            <pc:docMk/>
            <pc:sldMk cId="2939723199" sldId="265"/>
            <ac:picMk id="39" creationId="{D77E97AA-FE7A-E96E-1BFF-96304AC5176D}"/>
          </ac:picMkLst>
        </pc:picChg>
      </pc:sldChg>
      <pc:sldChg chg="del">
        <pc:chgData name="Franz Andersch" userId="88b46490-1a31-494c-af6b-e252cc2a642d" providerId="ADAL" clId="{AB1E0CFC-1C57-4A1E-92D1-DAC8DD9182A6}" dt="2024-07-01T16:20:45.266" v="5239" actId="2696"/>
        <pc:sldMkLst>
          <pc:docMk/>
          <pc:sldMk cId="3746182716" sldId="266"/>
        </pc:sldMkLst>
      </pc:sldChg>
      <pc:sldChg chg="addSp delSp modSp add mod">
        <pc:chgData name="Franz Andersch" userId="88b46490-1a31-494c-af6b-e252cc2a642d" providerId="ADAL" clId="{AB1E0CFC-1C57-4A1E-92D1-DAC8DD9182A6}" dt="2024-07-01T15:19:06.866" v="5028" actId="962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del mod">
          <ac:chgData name="Franz Andersch" userId="88b46490-1a31-494c-af6b-e252cc2a642d" providerId="ADAL" clId="{AB1E0CFC-1C57-4A1E-92D1-DAC8DD9182A6}" dt="2024-07-01T15:12:32.798" v="4833" actId="478"/>
          <ac:picMkLst>
            <pc:docMk/>
            <pc:sldMk cId="1770530705" sldId="268"/>
            <ac:picMk id="4" creationId="{46ACD664-B35B-1FDD-FFED-70FE77B7A530}"/>
          </ac:picMkLst>
        </pc:picChg>
        <pc:picChg chg="add mod">
          <ac:chgData name="Franz Andersch" userId="88b46490-1a31-494c-af6b-e252cc2a642d" providerId="ADAL" clId="{AB1E0CFC-1C57-4A1E-92D1-DAC8DD9182A6}" dt="2024-07-01T15:12:58.886" v="4841" actId="1076"/>
          <ac:picMkLst>
            <pc:docMk/>
            <pc:sldMk cId="1770530705" sldId="268"/>
            <ac:picMk id="5" creationId="{2FF4439B-4933-2A0A-9836-8FAFBD29F27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mod ord replST">
          <ac:chgData name="Franz Andersch" userId="88b46490-1a31-494c-af6b-e252cc2a642d" providerId="ADAL" clId="{AB1E0CFC-1C57-4A1E-92D1-DAC8DD9182A6}" dt="2024-07-01T15:19:06.866" v="5028" actId="962"/>
          <ac:picMkLst>
            <pc:docMk/>
            <pc:sldMk cId="1770530705" sldId="268"/>
            <ac:picMk id="7" creationId="{D8E488CC-6A22-58C4-4AEE-4B7530968487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del mod ord replST">
          <ac:chgData name="Franz Andersch" userId="88b46490-1a31-494c-af6b-e252cc2a642d" providerId="ADAL" clId="{AB1E0CFC-1C57-4A1E-92D1-DAC8DD9182A6}" dt="2024-07-01T15:19:06.865" v="5026" actId="478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9:54.449" v="5059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del mod">
          <ac:chgData name="Franz Andersch" userId="88b46490-1a31-494c-af6b-e252cc2a642d" providerId="ADAL" clId="{AB1E0CFC-1C57-4A1E-92D1-DAC8DD9182A6}" dt="2024-07-01T15:13:02.868" v="4842" actId="478"/>
          <ac:picMkLst>
            <pc:docMk/>
            <pc:sldMk cId="3990756690" sldId="269"/>
            <ac:picMk id="4" creationId="{B2C0436D-5BE1-74F9-9D50-6E433CE2DCCA}"/>
          </ac:picMkLst>
        </pc:picChg>
        <pc:picChg chg="add mod">
          <ac:chgData name="Franz Andersch" userId="88b46490-1a31-494c-af6b-e252cc2a642d" providerId="ADAL" clId="{AB1E0CFC-1C57-4A1E-92D1-DAC8DD9182A6}" dt="2024-07-01T15:13:18.430" v="4848" actId="1076"/>
          <ac:picMkLst>
            <pc:docMk/>
            <pc:sldMk cId="3990756690" sldId="269"/>
            <ac:picMk id="5" creationId="{402170D5-C41B-257C-79F6-AF4EE077D414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mod ord replST">
          <ac:chgData name="Franz Andersch" userId="88b46490-1a31-494c-af6b-e252cc2a642d" providerId="ADAL" clId="{AB1E0CFC-1C57-4A1E-92D1-DAC8DD9182A6}" dt="2024-07-01T15:19:54.449" v="5059" actId="962"/>
          <ac:picMkLst>
            <pc:docMk/>
            <pc:sldMk cId="3990756690" sldId="269"/>
            <ac:picMk id="7" creationId="{E57472E7-B1A1-CDB6-DA3F-0FE93658CCF6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del mod ord replST">
          <ac:chgData name="Franz Andersch" userId="88b46490-1a31-494c-af6b-e252cc2a642d" providerId="ADAL" clId="{AB1E0CFC-1C57-4A1E-92D1-DAC8DD9182A6}" dt="2024-07-01T15:19:54.449" v="5057" actId="478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5:42.956" v="4949" actId="962"/>
        <pc:sldMkLst>
          <pc:docMk/>
          <pc:sldMk cId="2902806685" sldId="270"/>
        </pc:sldMkLst>
        <pc:picChg chg="add del mod">
          <ac:chgData name="Franz Andersch" userId="88b46490-1a31-494c-af6b-e252cc2a642d" providerId="ADAL" clId="{AB1E0CFC-1C57-4A1E-92D1-DAC8DD9182A6}" dt="2024-07-01T15:13:22.933" v="4849" actId="478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add mod">
          <ac:chgData name="Franz Andersch" userId="88b46490-1a31-494c-af6b-e252cc2a642d" providerId="ADAL" clId="{AB1E0CFC-1C57-4A1E-92D1-DAC8DD9182A6}" dt="2024-07-01T15:13:37.037" v="4856" actId="1076"/>
          <ac:picMkLst>
            <pc:docMk/>
            <pc:sldMk cId="2902806685" sldId="270"/>
            <ac:picMk id="5" creationId="{892AF73E-6A12-EA96-1923-B8D2A01FAE62}"/>
          </ac:picMkLst>
        </pc:picChg>
        <pc:picChg chg="del mod ord replST">
          <ac:chgData name="Franz Andersch" userId="88b46490-1a31-494c-af6b-e252cc2a642d" providerId="ADAL" clId="{AB1E0CFC-1C57-4A1E-92D1-DAC8DD9182A6}" dt="2024-07-01T15:13:59.479" v="4885" actId="478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del mod ord replST">
          <ac:chgData name="Franz Andersch" userId="88b46490-1a31-494c-af6b-e252cc2a642d" providerId="ADAL" clId="{AB1E0CFC-1C57-4A1E-92D1-DAC8DD9182A6}" dt="2024-07-01T15:15:13.749" v="4916" actId="478"/>
          <ac:picMkLst>
            <pc:docMk/>
            <pc:sldMk cId="2902806685" sldId="270"/>
            <ac:picMk id="8" creationId="{EF757DDA-6C87-80A9-2153-5E32FCCF31F3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7-01T15:15:42.955" v="4947" actId="478"/>
          <ac:picMkLst>
            <pc:docMk/>
            <pc:sldMk cId="2902806685" sldId="270"/>
            <ac:picMk id="10" creationId="{CC95B2A3-E04D-65A6-90C5-D3E7681EAD67}"/>
          </ac:picMkLst>
        </pc:picChg>
        <pc:picChg chg="mod ord replST">
          <ac:chgData name="Franz Andersch" userId="88b46490-1a31-494c-af6b-e252cc2a642d" providerId="ADAL" clId="{AB1E0CFC-1C57-4A1E-92D1-DAC8DD9182A6}" dt="2024-07-01T15:15:42.956" v="4949" actId="962"/>
          <ac:picMkLst>
            <pc:docMk/>
            <pc:sldMk cId="2902806685" sldId="270"/>
            <ac:picMk id="12" creationId="{411DB361-60EB-928A-EEE9-0DBE5521E3A5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4:47:41.243" v="4801" actId="962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mod ord replST">
          <ac:chgData name="Franz Andersch" userId="88b46490-1a31-494c-af6b-e252cc2a642d" providerId="ADAL" clId="{AB1E0CFC-1C57-4A1E-92D1-DAC8DD9182A6}" dt="2024-07-01T14:47:41.243" v="4801" actId="962"/>
          <ac:picMkLst>
            <pc:docMk/>
            <pc:sldMk cId="2843438534" sldId="271"/>
            <ac:picMk id="4" creationId="{AFD01AFB-CF26-8A35-EC06-7A2BF9FB7DCC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7-01T14:47:41.243" v="4799" actId="478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7-01T15:21:19.799" v="5089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del mod ord replST">
          <ac:chgData name="Franz Andersch" userId="88b46490-1a31-494c-af6b-e252cc2a642d" providerId="ADAL" clId="{AB1E0CFC-1C57-4A1E-92D1-DAC8DD9182A6}" dt="2024-07-01T15:21:19.798" v="5087" actId="478"/>
          <ac:picMkLst>
            <pc:docMk/>
            <pc:sldMk cId="3291923032" sldId="273"/>
            <ac:picMk id="4" creationId="{E5CA14B9-5623-14C3-4B05-E9470D1F0092}"/>
          </ac:picMkLst>
        </pc:picChg>
        <pc:picChg chg="del mod ord replST">
          <ac:chgData name="Franz Andersch" userId="88b46490-1a31-494c-af6b-e252cc2a642d" providerId="ADAL" clId="{AB1E0CFC-1C57-4A1E-92D1-DAC8DD9182A6}" dt="2024-07-01T15:18:20.080" v="4995" actId="478"/>
          <ac:picMkLst>
            <pc:docMk/>
            <pc:sldMk cId="3291923032" sldId="273"/>
            <ac:picMk id="5" creationId="{3631A129-09AA-DE6B-12C8-59A8EBB5EDBF}"/>
          </ac:picMkLst>
        </pc:picChg>
        <pc:picChg chg="mod ord replST">
          <ac:chgData name="Franz Andersch" userId="88b46490-1a31-494c-af6b-e252cc2a642d" providerId="ADAL" clId="{AB1E0CFC-1C57-4A1E-92D1-DAC8DD9182A6}" dt="2024-07-01T15:21:19.799" v="5089" actId="962"/>
          <ac:picMkLst>
            <pc:docMk/>
            <pc:sldMk cId="3291923032" sldId="273"/>
            <ac:picMk id="7" creationId="{4906954A-819A-1E47-B89A-9E4163964583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6:05.090" v="4957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5:50.899" v="4950" actId="478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add mod">
          <ac:chgData name="Franz Andersch" userId="88b46490-1a31-494c-af6b-e252cc2a642d" providerId="ADAL" clId="{AB1E0CFC-1C57-4A1E-92D1-DAC8DD9182A6}" dt="2024-07-01T15:16:05.090" v="4957" actId="1076"/>
          <ac:picMkLst>
            <pc:docMk/>
            <pc:sldMk cId="67254046" sldId="280"/>
            <ac:picMk id="6" creationId="{BC0AE1B6-2F37-3A3C-D6E5-0EA8BE1C87CF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7:04.803" v="4967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6:41.248" v="4958" actId="478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mod ord replST">
          <ac:chgData name="Franz Andersch" userId="88b46490-1a31-494c-af6b-e252cc2a642d" providerId="ADAL" clId="{AB1E0CFC-1C57-4A1E-92D1-DAC8DD9182A6}" dt="2024-07-01T14:49:54.762" v="4832" actId="962"/>
          <ac:picMkLst>
            <pc:docMk/>
            <pc:sldMk cId="2769262704" sldId="281"/>
            <ac:picMk id="5" creationId="{53632ED9-737D-E342-0CD4-7FA7217968E4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add mod">
          <ac:chgData name="Franz Andersch" userId="88b46490-1a31-494c-af6b-e252cc2a642d" providerId="ADAL" clId="{AB1E0CFC-1C57-4A1E-92D1-DAC8DD9182A6}" dt="2024-07-01T15:17:04.803" v="4967" actId="14100"/>
          <ac:picMkLst>
            <pc:docMk/>
            <pc:sldMk cId="2769262704" sldId="281"/>
            <ac:picMk id="7" creationId="{1E6B2CA4-8980-84F7-1D03-D54C0EEFB552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7-01T14:49:54.761" v="4830" actId="478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9:40:22.776" v="5744" actId="962"/>
        <pc:sldMkLst>
          <pc:docMk/>
          <pc:sldMk cId="1604509671" sldId="283"/>
        </pc:sldMkLst>
        <pc:spChg chg="mod">
          <ac:chgData name="Franz Andersch" userId="88b46490-1a31-494c-af6b-e252cc2a642d" providerId="ADAL" clId="{AB1E0CFC-1C57-4A1E-92D1-DAC8DD9182A6}" dt="2024-07-01T17:08:00.287" v="5590" actId="20577"/>
          <ac:spMkLst>
            <pc:docMk/>
            <pc:sldMk cId="1604509671" sldId="283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7-01T19:39:43.339" v="5709" actId="478"/>
          <ac:picMkLst>
            <pc:docMk/>
            <pc:sldMk cId="1604509671" sldId="283"/>
            <ac:picMk id="4" creationId="{1E901332-1E39-E164-3414-19BA523DCB94}"/>
          </ac:picMkLst>
        </pc:picChg>
        <pc:picChg chg="del mod ord replST">
          <ac:chgData name="Franz Andersch" userId="88b46490-1a31-494c-af6b-e252cc2a642d" providerId="ADAL" clId="{AB1E0CFC-1C57-4A1E-92D1-DAC8DD9182A6}" dt="2024-07-01T19:40:22.775" v="5742" actId="478"/>
          <ac:picMkLst>
            <pc:docMk/>
            <pc:sldMk cId="1604509671" sldId="283"/>
            <ac:picMk id="6" creationId="{C60B553B-7AD7-D1D0-4FBC-153AD649D416}"/>
          </ac:picMkLst>
        </pc:picChg>
        <pc:picChg chg="mod ord replST">
          <ac:chgData name="Franz Andersch" userId="88b46490-1a31-494c-af6b-e252cc2a642d" providerId="ADAL" clId="{AB1E0CFC-1C57-4A1E-92D1-DAC8DD9182A6}" dt="2024-07-01T19:40:22.776" v="5744" actId="962"/>
          <ac:picMkLst>
            <pc:docMk/>
            <pc:sldMk cId="1604509671" sldId="283"/>
            <ac:picMk id="8" creationId="{59A35446-63A6-BA9E-7F11-1DBDBA76C36F}"/>
          </ac:picMkLst>
        </pc:picChg>
        <pc:picChg chg="del mod">
          <ac:chgData name="Franz Andersch" userId="88b46490-1a31-494c-af6b-e252cc2a642d" providerId="ADAL" clId="{AB1E0CFC-1C57-4A1E-92D1-DAC8DD9182A6}" dt="2024-07-01T19:36:57.796" v="5648" actId="478"/>
          <ac:picMkLst>
            <pc:docMk/>
            <pc:sldMk cId="1604509671" sldId="283"/>
            <ac:picMk id="33" creationId="{B0A3D373-9581-04FA-10D9-32D18A8F3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01.07.2024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‹#›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Decision</a:t>
            </a:r>
            <a:r>
              <a:rPr lang="de-DE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non </a:t>
            </a:r>
            <a:r>
              <a:rPr lang="de-DE" err="1"/>
              <a:t>linearity</a:t>
            </a:r>
            <a:endParaRPr lang="de-DE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6" name="Grafik 5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BC0AE1B6-2F37-3A3C-D6E5-0EA8BE1C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5" y="1239946"/>
            <a:ext cx="3980567" cy="33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53632ED9-737D-E342-0CD4-7FA7217968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7160" cy="3211321"/>
          </a:xfrm>
          <a:prstGeom prst="rect">
            <a:avLst/>
          </a:prstGeom>
        </p:spPr>
      </p:pic>
      <p:pic>
        <p:nvPicPr>
          <p:cNvPr id="7" name="Grafik 6" descr="Ein Bild, das Diagramm, Reihe, Screenshot, Design enthält.&#10;&#10;Automatisch generierte Beschreibung">
            <a:extLst>
              <a:ext uri="{FF2B5EF4-FFF2-40B4-BE49-F238E27FC236}">
                <a16:creationId xmlns:a16="http://schemas.microsoft.com/office/drawing/2014/main" id="{1E6B2CA4-8980-84F7-1D03-D54C0EEFB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52" y="927585"/>
            <a:ext cx="4051139" cy="3118311"/>
          </a:xfrm>
          <a:prstGeom prst="round1Rect">
            <a:avLst>
              <a:gd name="adj" fmla="val 35408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Pros and </a:t>
            </a:r>
            <a:r>
              <a:rPr lang="de-DE" err="1"/>
              <a:t>Cons</a:t>
            </a:r>
            <a:endParaRPr lang="de-DE"/>
          </a:p>
        </p:txBody>
      </p:sp>
      <p:pic>
        <p:nvPicPr>
          <p:cNvPr id="39" name="Grafik 38" descr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&#10;\end{itemize}&#10;&amp;&#10;\begin{itemize}[topsep=0cm,leftmargin=0.3cm]&#10;\item heavily relies on the choice of hyperparameters/kernels&#10;\item no interpretability of coefficients&#10;\end{itemize}&#10;\end{tabular}&#10;\end{document}" title="IguanaTex Picture Display">
            <a:extLst>
              <a:ext uri="{FF2B5EF4-FFF2-40B4-BE49-F238E27FC236}">
                <a16:creationId xmlns:a16="http://schemas.microsoft.com/office/drawing/2014/main" id="{D77E97AA-FE7A-E96E-1BFF-96304AC517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2253"/>
            <a:ext cx="7057644" cy="19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err="1">
                <a:latin typeface="Arial" panose="020B0604020202020204" pitchFamily="34" charset="0"/>
              </a:rPr>
              <a:t>Introduction</a:t>
            </a: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 in different Situations</a:t>
            </a:r>
          </a:p>
        </p:txBody>
      </p:sp>
      <p:pic>
        <p:nvPicPr>
          <p:cNvPr id="8" name="Grafik 7" descr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 \textcolor{darkgreen}{\scalebox{1}{$\uparrow$}}&#10;   \item SVM-Polynomial \textcolor{darkgreen}{\scalebox{0.5}{$\uparrow$}}&#10;   \item SVM-Radial \textcolor{darkgreen}{\scalebox{0.5}{$\uparrow$}}&#10;   \item Logistic Regression \textcolor{red}{\scalebox{0.5}{$\downarrow$}}&#10; \end{itemize}}}  &amp; \multicolumn{1}{l|}{\parbox{4cm}{\begin{itemize}[label=-,topsep=0cm,leftmargin=0.3cm,itemsep=0cm,parsep=0cm]&#10; \item SVM-Linear \textcolor{darkgreen}{\scalebox{0.5}{$\uparrow$}}&#10; \item SVM-Polynomial \textcolor{darkgreen}{\scalebox{1}{$\uparrow$}}&#10; \item SVM-Radial \textcolor{darkgreen}{\scalebox{0.5}{$\uparrow$}}&#10; \item Logistic Regression \textcolor{red}{\scalebox{0.5}{$\downarrow$}}&#10;\end{itemize}}}   &amp; \parbox{4cm}{\begin{itemize}[label=-,topsep=0cm,leftmargin=0.3cm,itemsep=0cm,parsep=0cm]&#10;\item SVM-Linear \textcolor{darkgreen}{\scalebox{0.5}{$\uparrow$}}&#10;\item SVM-Polynomial \textcolor{darkgreen}{\scalebox{0.5}{$\uparrow$}}&#10;\item SVM-Radial \textcolor{darkgreen}{\scalebox{1}{$\uparrow$}}&#10;\item Logistic Regression \textcolor{red}{\scalebox{0.5}{$\downarrow$}}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 title="IguanaTex Picture Display">
            <a:extLst>
              <a:ext uri="{FF2B5EF4-FFF2-40B4-BE49-F238E27FC236}">
                <a16:creationId xmlns:a16="http://schemas.microsoft.com/office/drawing/2014/main" id="{59A35446-63A6-BA9E-7F11-1DBDBA76C3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028700"/>
            <a:ext cx="8045243" cy="30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/>
              <a:t>„General </a:t>
            </a:r>
            <a:r>
              <a:rPr lang="de-DE" sz="2000" err="1"/>
              <a:t>population</a:t>
            </a:r>
            <a:r>
              <a:rPr lang="de-DE" sz="2000"/>
              <a:t> </a:t>
            </a:r>
            <a:r>
              <a:rPr lang="de-DE" sz="2000" err="1"/>
              <a:t>survey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social </a:t>
            </a:r>
            <a:r>
              <a:rPr lang="de-DE" sz="2000" err="1"/>
              <a:t>sciences</a:t>
            </a:r>
            <a:r>
              <a:rPr lang="de-DE" sz="2000"/>
              <a:t>“ 	  </a:t>
            </a:r>
            <a:r>
              <a:rPr lang="de-DE" sz="1000"/>
              <a:t>(Allgemeine Bevölkerungsumfrage der Sozialwissenschaften)</a:t>
            </a:r>
          </a:p>
          <a:p>
            <a:r>
              <a:rPr lang="de-DE" sz="2000" b="1"/>
              <a:t>Response Variable</a:t>
            </a:r>
            <a:r>
              <a:rPr lang="de-DE" sz="2000"/>
              <a:t>:</a:t>
            </a:r>
          </a:p>
          <a:p>
            <a:pPr lvl="1"/>
            <a:r>
              <a:rPr lang="de-DE" sz="1800"/>
              <a:t>„Federal </a:t>
            </a:r>
            <a:r>
              <a:rPr lang="de-DE" sz="1800" err="1"/>
              <a:t>state</a:t>
            </a:r>
            <a:r>
              <a:rPr lang="de-DE" sz="1800"/>
              <a:t> </a:t>
            </a:r>
            <a:r>
              <a:rPr lang="de-DE" sz="1800" err="1"/>
              <a:t>where</a:t>
            </a:r>
            <a:r>
              <a:rPr lang="de-DE" sz="1800"/>
              <a:t> </a:t>
            </a:r>
            <a:r>
              <a:rPr lang="de-DE" sz="1800" err="1"/>
              <a:t>interviewee</a:t>
            </a:r>
            <a:r>
              <a:rPr lang="de-DE" sz="1800"/>
              <a:t> </a:t>
            </a:r>
            <a:r>
              <a:rPr lang="de-DE" sz="1800" err="1"/>
              <a:t>lived</a:t>
            </a:r>
            <a:r>
              <a:rPr lang="de-DE" sz="1800"/>
              <a:t> in </a:t>
            </a:r>
            <a:r>
              <a:rPr lang="de-DE" sz="1800" err="1"/>
              <a:t>youth</a:t>
            </a:r>
            <a:r>
              <a:rPr lang="de-DE" sz="1800"/>
              <a:t>“</a:t>
            </a:r>
          </a:p>
          <a:p>
            <a:pPr lvl="1"/>
            <a:r>
              <a:rPr lang="de-DE" sz="1800" err="1">
                <a:sym typeface="Wingdings" panose="05000000000000000000" pitchFamily="2" charset="2"/>
              </a:rPr>
              <a:t>coded</a:t>
            </a:r>
            <a:r>
              <a:rPr lang="de-DE" sz="1800">
                <a:sym typeface="Wingdings" panose="05000000000000000000" pitchFamily="2" charset="2"/>
              </a:rPr>
              <a:t> </a:t>
            </a:r>
            <a:r>
              <a:rPr lang="de-DE" sz="1800" err="1">
                <a:sym typeface="Wingdings" panose="05000000000000000000" pitchFamily="2" charset="2"/>
              </a:rPr>
              <a:t>to</a:t>
            </a:r>
            <a:r>
              <a:rPr lang="de-DE" sz="1800">
                <a:sym typeface="Wingdings" panose="05000000000000000000" pitchFamily="2" charset="2"/>
              </a:rPr>
              <a:t> „Youth in East/West Germany“</a:t>
            </a:r>
            <a:endParaRPr lang="de-DE" sz="1800"/>
          </a:p>
          <a:p>
            <a:r>
              <a:rPr lang="de-DE" sz="2000" b="1" err="1"/>
              <a:t>Predictor</a:t>
            </a:r>
            <a:r>
              <a:rPr lang="de-DE" sz="2000" b="1"/>
              <a:t> Variables</a:t>
            </a:r>
            <a:r>
              <a:rPr lang="de-DE" sz="2000"/>
              <a:t>:</a:t>
            </a:r>
          </a:p>
          <a:p>
            <a:pPr lvl="1"/>
            <a:r>
              <a:rPr lang="de-DE" sz="1800"/>
              <a:t>121 variables </a:t>
            </a:r>
            <a:r>
              <a:rPr lang="de-DE" sz="1800" err="1"/>
              <a:t>concerning</a:t>
            </a:r>
            <a:r>
              <a:rPr lang="de-DE" sz="1800"/>
              <a:t> </a:t>
            </a:r>
            <a:r>
              <a:rPr lang="de-DE" sz="1800" err="1"/>
              <a:t>attitudes</a:t>
            </a:r>
            <a:r>
              <a:rPr lang="de-DE" sz="1800"/>
              <a:t>, </a:t>
            </a:r>
            <a:r>
              <a:rPr lang="de-DE" sz="1800" err="1"/>
              <a:t>behavior</a:t>
            </a:r>
            <a:r>
              <a:rPr lang="de-DE" sz="1800"/>
              <a:t> and social </a:t>
            </a:r>
            <a:r>
              <a:rPr lang="de-DE" sz="1800" err="1"/>
              <a:t>change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/>
              <a:t>Data </a:t>
            </a:r>
            <a:r>
              <a:rPr lang="de-DE" sz="2000" b="1" err="1"/>
              <a:t>Preparation</a:t>
            </a:r>
            <a:r>
              <a:rPr lang="de-DE" sz="2000" b="1"/>
              <a:t>:</a:t>
            </a:r>
          </a:p>
          <a:p>
            <a:pPr lvl="1"/>
            <a:r>
              <a:rPr lang="de-DE" sz="1800" err="1"/>
              <a:t>Only</a:t>
            </a:r>
            <a:r>
              <a:rPr lang="de-DE" sz="1800"/>
              <a:t> </a:t>
            </a:r>
            <a:r>
              <a:rPr lang="de-DE" sz="1800" err="1"/>
              <a:t>include</a:t>
            </a:r>
            <a:r>
              <a:rPr lang="de-DE" sz="1800"/>
              <a:t> </a:t>
            </a:r>
            <a:r>
              <a:rPr lang="de-DE" sz="1800" err="1"/>
              <a:t>questions</a:t>
            </a:r>
            <a:r>
              <a:rPr lang="de-DE" sz="1800"/>
              <a:t> </a:t>
            </a:r>
            <a:r>
              <a:rPr lang="de-DE" sz="1800" err="1"/>
              <a:t>answered</a:t>
            </a:r>
            <a:r>
              <a:rPr lang="de-DE" sz="1800"/>
              <a:t> in all 3 Splits</a:t>
            </a:r>
          </a:p>
          <a:p>
            <a:pPr lvl="1"/>
            <a:r>
              <a:rPr lang="de-DE" sz="1800" err="1"/>
              <a:t>Exclude</a:t>
            </a:r>
            <a:r>
              <a:rPr lang="de-DE" sz="1800"/>
              <a:t> </a:t>
            </a:r>
            <a:r>
              <a:rPr lang="de-DE" sz="1800" err="1"/>
              <a:t>questions</a:t>
            </a:r>
            <a:r>
              <a:rPr lang="de-DE" sz="1800"/>
              <a:t> </a:t>
            </a:r>
            <a:r>
              <a:rPr lang="de-DE" sz="1800" err="1"/>
              <a:t>with</a:t>
            </a:r>
            <a:r>
              <a:rPr lang="de-DE" sz="1800"/>
              <a:t> &gt; 5% NA</a:t>
            </a:r>
          </a:p>
          <a:p>
            <a:pPr lvl="1"/>
            <a:r>
              <a:rPr lang="de-DE" sz="1800" err="1"/>
              <a:t>Exclude</a:t>
            </a:r>
            <a:r>
              <a:rPr lang="de-DE" sz="1800"/>
              <a:t> </a:t>
            </a:r>
            <a:r>
              <a:rPr lang="de-DE" sz="1800" err="1"/>
              <a:t>observations</a:t>
            </a:r>
            <a:r>
              <a:rPr lang="de-DE" sz="1800"/>
              <a:t> </a:t>
            </a:r>
            <a:r>
              <a:rPr lang="de-DE" sz="1800" err="1"/>
              <a:t>with</a:t>
            </a:r>
            <a:r>
              <a:rPr lang="de-DE" sz="1800"/>
              <a:t> NA</a:t>
            </a:r>
          </a:p>
          <a:p>
            <a:r>
              <a:rPr lang="de-DE" sz="2000"/>
              <a:t>After </a:t>
            </a:r>
            <a:r>
              <a:rPr lang="de-DE" sz="2000" err="1"/>
              <a:t>Preparation</a:t>
            </a:r>
            <a:r>
              <a:rPr lang="de-DE" sz="2000"/>
              <a:t>: 2509 </a:t>
            </a:r>
            <a:r>
              <a:rPr lang="de-DE" sz="2000" err="1"/>
              <a:t>observations</a:t>
            </a:r>
            <a:r>
              <a:rPr lang="de-DE" sz="200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Simulation </a:t>
            </a:r>
            <a:r>
              <a:rPr lang="de-DE" err="1"/>
              <a:t>study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Measurement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accuracy</a:t>
            </a:r>
            <a:r>
              <a:rPr lang="de-DE" sz="2000"/>
              <a:t>:</a:t>
            </a:r>
          </a:p>
          <a:p>
            <a:pPr lvl="1"/>
            <a:r>
              <a:rPr lang="en-GB" sz="1800"/>
              <a:t>Misclassification</a:t>
            </a:r>
            <a:r>
              <a:rPr lang="de-DE" sz="1800"/>
              <a:t> rate</a:t>
            </a:r>
          </a:p>
          <a:p>
            <a:pPr lvl="1"/>
            <a:r>
              <a:rPr lang="de-DE" sz="1800"/>
              <a:t>ROC </a:t>
            </a:r>
            <a:r>
              <a:rPr lang="de-DE" sz="1800" err="1"/>
              <a:t>curve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Basic </a:t>
            </a:r>
            <a:r>
              <a:rPr lang="en-GB"/>
              <a:t>idea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Support Vector </a:t>
            </a:r>
            <a:r>
              <a:rPr lang="de-DE" err="1"/>
              <a:t>Machine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Especially effective in </a:t>
            </a:r>
            <a:r>
              <a:rPr lang="en-GB" sz="2000" b="1"/>
              <a:t>classification</a:t>
            </a:r>
            <a:r>
              <a:rPr lang="en-GB" sz="2000"/>
              <a:t> (also used for regression)</a:t>
            </a:r>
          </a:p>
          <a:p>
            <a:r>
              <a:rPr lang="en-GB" sz="2000"/>
              <a:t>Find the </a:t>
            </a:r>
            <a:r>
              <a:rPr lang="en-GB" sz="2000" b="1"/>
              <a:t>hyperplane</a:t>
            </a:r>
            <a:r>
              <a:rPr lang="en-GB" sz="2000"/>
              <a:t> that </a:t>
            </a:r>
            <a:r>
              <a:rPr lang="en-GB" sz="2000" b="1"/>
              <a:t>separates</a:t>
            </a:r>
            <a:r>
              <a:rPr lang="en-GB" sz="2000"/>
              <a:t> classes with the maximum possible </a:t>
            </a:r>
            <a:r>
              <a:rPr lang="en-GB" sz="2000" b="1"/>
              <a:t>margin</a:t>
            </a:r>
          </a:p>
          <a:p>
            <a:r>
              <a:rPr lang="en-GB" sz="2000"/>
              <a:t>Only the </a:t>
            </a:r>
            <a:r>
              <a:rPr lang="en-GB" sz="2000" b="1"/>
              <a:t>support vectors </a:t>
            </a:r>
            <a:r>
              <a:rPr lang="en-GB" sz="200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History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Support Vector </a:t>
            </a:r>
            <a:r>
              <a:rPr lang="de-DE" err="1"/>
              <a:t>Machine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/>
              <a:t>Early </a:t>
            </a:r>
            <a:r>
              <a:rPr lang="de-DE" sz="2000" err="1"/>
              <a:t>ideas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a </a:t>
            </a:r>
            <a:r>
              <a:rPr lang="de-DE" sz="2000" err="1"/>
              <a:t>seperating</a:t>
            </a:r>
            <a:r>
              <a:rPr lang="de-DE" sz="2000"/>
              <a:t> Hyperplane 1936 </a:t>
            </a:r>
            <a:r>
              <a:rPr lang="de-DE" sz="1000"/>
              <a:t>(R. Fisher)</a:t>
            </a:r>
          </a:p>
          <a:p>
            <a:r>
              <a:rPr lang="de-DE" sz="2000"/>
              <a:t>First SVM </a:t>
            </a:r>
            <a:r>
              <a:rPr lang="de-DE" sz="2000" err="1"/>
              <a:t>algorithm</a:t>
            </a:r>
            <a:r>
              <a:rPr lang="de-DE" sz="2000"/>
              <a:t> in 1964 </a:t>
            </a:r>
            <a:r>
              <a:rPr lang="de-DE" sz="1000"/>
              <a:t>(V. </a:t>
            </a:r>
            <a:r>
              <a:rPr lang="de-DE" sz="1000" err="1"/>
              <a:t>Vapnik</a:t>
            </a:r>
            <a:r>
              <a:rPr lang="de-DE" sz="1000"/>
              <a:t>, A. </a:t>
            </a:r>
            <a:r>
              <a:rPr lang="de-DE" sz="1000" err="1"/>
              <a:t>Chervonenkis</a:t>
            </a:r>
            <a:r>
              <a:rPr lang="de-DE" sz="1000"/>
              <a:t>)</a:t>
            </a:r>
          </a:p>
          <a:p>
            <a:r>
              <a:rPr lang="de-DE" sz="2000"/>
              <a:t>Use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kernel</a:t>
            </a:r>
            <a:r>
              <a:rPr lang="de-DE" sz="2000"/>
              <a:t> </a:t>
            </a:r>
            <a:r>
              <a:rPr lang="de-DE" sz="2000" err="1"/>
              <a:t>trick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nonlinear</a:t>
            </a:r>
            <a:r>
              <a:rPr lang="de-DE" sz="2000"/>
              <a:t> </a:t>
            </a:r>
            <a:r>
              <a:rPr lang="de-DE" sz="2000" err="1"/>
              <a:t>classifiers</a:t>
            </a:r>
            <a:r>
              <a:rPr lang="de-DE" sz="2000"/>
              <a:t> in 1992 </a:t>
            </a:r>
            <a:r>
              <a:rPr lang="de-DE" sz="1000"/>
              <a:t>(B. Boser, I. Guyon, V. </a:t>
            </a:r>
            <a:r>
              <a:rPr lang="de-DE" sz="1000" err="1"/>
              <a:t>Vapnik</a:t>
            </a:r>
            <a:r>
              <a:rPr lang="de-DE" sz="1000"/>
              <a:t>) </a:t>
            </a:r>
          </a:p>
          <a:p>
            <a:r>
              <a:rPr lang="de-DE" sz="2000" err="1"/>
              <a:t>Introduction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„soft </a:t>
            </a:r>
            <a:r>
              <a:rPr lang="de-DE" sz="2000" err="1"/>
              <a:t>margin</a:t>
            </a:r>
            <a:r>
              <a:rPr lang="de-DE" sz="2000"/>
              <a:t>“ in 1995 </a:t>
            </a:r>
            <a:r>
              <a:rPr lang="de-DE" sz="1000"/>
              <a:t>(C. Cortes, V. </a:t>
            </a:r>
            <a:r>
              <a:rPr lang="de-DE" sz="1000" err="1"/>
              <a:t>Vapnik</a:t>
            </a:r>
            <a:r>
              <a:rPr lang="de-DE" sz="1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D8E488CC-6A22-58C4-4AEE-4B75309684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5"/>
            <a:ext cx="4091257" cy="1996269"/>
          </a:xfrm>
          <a:prstGeom prst="rect">
            <a:avLst/>
          </a:prstGeom>
        </p:spPr>
      </p:pic>
      <p:pic>
        <p:nvPicPr>
          <p:cNvPr id="5" name="Grafik 4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2FF4439B-4933-2A0A-9836-8FAFBD29F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56" y="1234748"/>
            <a:ext cx="3617339" cy="30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red}{positive}($\beta \cdot \overline{x}+\beta_0\ge 1$)\newline from \textcolor{green}{negative} ($\beta \cdot \overline{x}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E57472E7-B1A1-CDB6-DA3F-0FE93658CC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1"/>
            <a:ext cx="4215930" cy="2217150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02170D5-C41B-257C-79F6-AF4EE077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13" y="1124744"/>
            <a:ext cx="3733061" cy="31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411DB361-60EB-928A-EEE9-0DBE5521E3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8" y="1485455"/>
            <a:ext cx="3701273" cy="2686283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892AF73E-6A12-EA96-1923-B8D2A01FA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06" y="1291546"/>
            <a:ext cx="3854837" cy="32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AFD01AFB-CF26-8A35-EC06-7A2BF9FB7D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124745"/>
            <a:ext cx="5736643" cy="30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4906954A-819A-1E47-B89A-9E41639645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9621"/>
            <a:ext cx="7473313" cy="21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/>
  <p:tag name="IGUANATEXSIZE" val="18"/>
  <p:tag name="IGUANATEXCURSOR" val="60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4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5,3889"/>
  <p:tag name="ORIGINALWIDTH" val="3845,787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&#10;\end{itemize}&#10;&amp;&#10;\begin{itemize}[topsep=0cm,leftmargin=0.3cm]&#10;\item heavily relies on the choice of hyperparameters/kernels&#10;\item no interpretability of coefficients&#10;\end{itemize}&#10;\end{tabular}&#10;\end{document}"/>
  <p:tag name="IGUANATEXSIZE" val="18"/>
  <p:tag name="IGUANATEXCURSOR" val="49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7,28"/>
  <p:tag name="ORIGINALWIDTH" val="5454,011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 \textcolor{darkgreen}{\scalebox{1}{$\uparrow$}}&#10;   \item SVM-Polynomial \textcolor{darkgreen}{\scalebox{0.5}{$\uparrow$}}&#10;   \item SVM-Radial \textcolor{darkgreen}{\scalebox{0.5}{$\uparrow$}}&#10;   \item Logistic Regression \textcolor{red}{\scalebox{0.5}{$\downarrow$}}&#10; \end{itemize}}}  &amp; \multicolumn{1}{l|}{\parbox{4cm}{\begin{itemize}[label=-,topsep=0cm,leftmargin=0.3cm,itemsep=0cm,parsep=0cm]&#10; \item SVM-Linear \textcolor{darkgreen}{\scalebox{0.5}{$\uparrow$}}&#10; \item SVM-Polynomial \textcolor{darkgreen}{\scalebox{1}{$\uparrow$}}&#10; \item SVM-Radial \textcolor{darkgreen}{\scalebox{0.5}{$\uparrow$}}&#10; \item Logistic Regression \textcolor{red}{\scalebox{0.5}{$\downarrow$}}&#10;\end{itemize}}}   &amp; \parbox{4cm}{\begin{itemize}[label=-,topsep=0cm,leftmargin=0.3cm,itemsep=0cm,parsep=0cm]&#10;\item SVM-Linear \textcolor{darkgreen}{\scalebox{0.5}{$\uparrow$}}&#10;\item SVM-Polynomial \textcolor{darkgreen}{\scalebox{0.5}{$\uparrow$}}&#10;\item SVM-Radial \textcolor{darkgreen}{\scalebox{1}{$\uparrow$}}&#10;\item Logistic Regression \textcolor{red}{\scalebox{0.5}{$\downarrow$}}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/>
  <p:tag name="IGUANATEXSIZE" val="18"/>
  <p:tag name="IGUANATEXCURSOR" val="193"/>
  <p:tag name="TRANSPARENCY" val="Wahr"/>
  <p:tag name="LATEXENGINEID" val="3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red}{positive}($\beta \cdot \overline{x}+\beta_0\ge 1$)\newline from \textcolor{green}{negative} ($\beta \cdot \overline{x}+\beta_0\le -1$) samples&#10;\item distance between the gutters\newline$\rightarrow$ width that is to be maximized&#10;\end{itemize}&#10;&#10;\end{document}"/>
  <p:tag name="IGUANATEXSIZE" val="18"/>
  <p:tag name="IGUANATEXCURSOR" val="46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,45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/>
  <p:tag name="IGUANATEXSIZE" val="18"/>
  <p:tag name="IGUANATEXCURSOR" val="74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3137,68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/>
  <p:tag name="IGUANATEXSIZE" val="18"/>
  <p:tag name="IGUANATEXCURSOR" val="79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/>
  <p:tag name="IGUANATEXSIZE" val="18"/>
  <p:tag name="IGUANATEXCURSOR" val="44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Application>Microsoft Office PowerPoint</Application>
  <PresentationFormat>On-screen Show (16:9)</PresentationFormat>
  <Slides>24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Pros and Cons</vt:lpstr>
      <vt:lpstr>Performance in different Situations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Niklas Münz</dc:creator>
  <cp:revision>1</cp:revision>
  <cp:lastPrinted>2016-02-18T09:13:59Z</cp:lastPrinted>
  <dcterms:created xsi:type="dcterms:W3CDTF">2024-06-19T11:14:16Z</dcterms:created>
  <dcterms:modified xsi:type="dcterms:W3CDTF">2024-07-01T19:43:32Z</dcterms:modified>
</cp:coreProperties>
</file>