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64" r:id="rId17"/>
    <p:sldId id="265" r:id="rId18"/>
    <p:sldId id="266" r:id="rId19"/>
    <p:sldId id="261" r:id="rId20"/>
    <p:sldId id="267" r:id="rId21"/>
    <p:sldId id="262" r:id="rId22"/>
    <p:sldId id="263" r:id="rId23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0CFC-1C57-4A1E-92D1-DAC8DD9182A6}" v="2007" dt="2024-06-28T12:17:41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94641" autoAdjust="0"/>
  </p:normalViewPr>
  <p:slideViewPr>
    <p:cSldViewPr>
      <p:cViewPr varScale="1">
        <p:scale>
          <a:sx n="139" d="100"/>
          <a:sy n="139" d="100"/>
        </p:scale>
        <p:origin x="2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Andersch" userId="88b46490-1a31-494c-af6b-e252cc2a642d" providerId="ADAL" clId="{AB1E0CFC-1C57-4A1E-92D1-DAC8DD9182A6}"/>
    <pc:docChg chg="undo redo custSel addSld delSld modSld sldOrd">
      <pc:chgData name="Franz Andersch" userId="88b46490-1a31-494c-af6b-e252cc2a642d" providerId="ADAL" clId="{AB1E0CFC-1C57-4A1E-92D1-DAC8DD9182A6}" dt="2024-06-28T12:17:41.197" v="3759" actId="962"/>
      <pc:docMkLst>
        <pc:docMk/>
      </pc:docMkLst>
      <pc:sldChg chg="modSp mod">
        <pc:chgData name="Franz Andersch" userId="88b46490-1a31-494c-af6b-e252cc2a642d" providerId="ADAL" clId="{AB1E0CFC-1C57-4A1E-92D1-DAC8DD9182A6}" dt="2024-06-27T18:48:13.389" v="2836" actId="1076"/>
        <pc:sldMkLst>
          <pc:docMk/>
          <pc:sldMk cId="3748176770" sldId="260"/>
        </pc:sldMkLst>
        <pc:spChg chg="mod">
          <ac:chgData name="Franz Andersch" userId="88b46490-1a31-494c-af6b-e252cc2a642d" providerId="ADAL" clId="{AB1E0CFC-1C57-4A1E-92D1-DAC8DD9182A6}" dt="2024-06-27T18:48:13.389" v="2836" actId="1076"/>
          <ac:spMkLst>
            <pc:docMk/>
            <pc:sldMk cId="3748176770" sldId="260"/>
            <ac:spMk id="3" creationId="{B6EBCD5F-A998-E34B-B609-7A4D246D72F7}"/>
          </ac:spMkLst>
        </pc:spChg>
      </pc:sldChg>
      <pc:sldChg chg="addSp delSp modSp add mod">
        <pc:chgData name="Franz Andersch" userId="88b46490-1a31-494c-af6b-e252cc2a642d" providerId="ADAL" clId="{AB1E0CFC-1C57-4A1E-92D1-DAC8DD9182A6}" dt="2024-06-28T07:01:33.204" v="2868" actId="1076"/>
        <pc:sldMkLst>
          <pc:docMk/>
          <pc:sldMk cId="1770530705" sldId="268"/>
        </pc:sldMkLst>
        <pc:spChg chg="mod">
          <ac:chgData name="Franz Andersch" userId="88b46490-1a31-494c-af6b-e252cc2a642d" providerId="ADAL" clId="{AB1E0CFC-1C57-4A1E-92D1-DAC8DD9182A6}" dt="2024-06-26T15:56:03.750" v="32" actId="20577"/>
          <ac:spMkLst>
            <pc:docMk/>
            <pc:sldMk cId="1770530705" sldId="268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6-26T16:32:11.278" v="408" actId="478"/>
          <ac:spMkLst>
            <pc:docMk/>
            <pc:sldMk cId="1770530705" sldId="268"/>
            <ac:spMk id="3" creationId="{B6EBCD5F-A998-E34B-B609-7A4D246D72F7}"/>
          </ac:spMkLst>
        </pc:spChg>
        <pc:spChg chg="del">
          <ac:chgData name="Franz Andersch" userId="88b46490-1a31-494c-af6b-e252cc2a642d" providerId="ADAL" clId="{AB1E0CFC-1C57-4A1E-92D1-DAC8DD9182A6}" dt="2024-06-26T21:01:04.249" v="845" actId="21"/>
          <ac:spMkLst>
            <pc:docMk/>
            <pc:sldMk cId="1770530705" sldId="268"/>
            <ac:spMk id="4" creationId="{B21BA278-5AA0-7413-5DB3-4EB47B444F21}"/>
          </ac:spMkLst>
        </pc:spChg>
        <pc:graphicFrameChg chg="add del mod">
          <ac:chgData name="Franz Andersch" userId="88b46490-1a31-494c-af6b-e252cc2a642d" providerId="ADAL" clId="{AB1E0CFC-1C57-4A1E-92D1-DAC8DD9182A6}" dt="2024-06-26T20:59:09.966" v="838" actId="21"/>
          <ac:graphicFrameMkLst>
            <pc:docMk/>
            <pc:sldMk cId="1770530705" sldId="268"/>
            <ac:graphicFrameMk id="23" creationId="{837D24E5-423D-FEBD-6ADF-C50B8EBF4DD6}"/>
          </ac:graphicFrameMkLst>
        </pc:graphicFrameChg>
        <pc:picChg chg="add mod">
          <ac:chgData name="Franz Andersch" userId="88b46490-1a31-494c-af6b-e252cc2a642d" providerId="ADAL" clId="{AB1E0CFC-1C57-4A1E-92D1-DAC8DD9182A6}" dt="2024-06-28T07:01:33.204" v="2868" actId="1076"/>
          <ac:picMkLst>
            <pc:docMk/>
            <pc:sldMk cId="1770530705" sldId="268"/>
            <ac:picMk id="4" creationId="{46ACD664-B35B-1FDD-FFED-70FE77B7A530}"/>
          </ac:picMkLst>
        </pc:picChg>
        <pc:picChg chg="del mod ord replST">
          <ac:chgData name="Franz Andersch" userId="88b46490-1a31-494c-af6b-e252cc2a642d" providerId="ADAL" clId="{AB1E0CFC-1C57-4A1E-92D1-DAC8DD9182A6}" dt="2024-06-26T20:35:29.220" v="620" actId="478"/>
          <ac:picMkLst>
            <pc:docMk/>
            <pc:sldMk cId="1770530705" sldId="268"/>
            <ac:picMk id="5" creationId="{71DD7DA8-7ACF-36CF-6662-075701A4ADC4}"/>
          </ac:picMkLst>
        </pc:picChg>
        <pc:picChg chg="del mod replST">
          <ac:chgData name="Franz Andersch" userId="88b46490-1a31-494c-af6b-e252cc2a642d" providerId="ADAL" clId="{AB1E0CFC-1C57-4A1E-92D1-DAC8DD9182A6}" dt="2024-06-26T16:32:18.398" v="411" actId="478"/>
          <ac:picMkLst>
            <pc:docMk/>
            <pc:sldMk cId="1770530705" sldId="268"/>
            <ac:picMk id="6" creationId="{5337D150-038F-425C-D279-EE8871C6FD95}"/>
          </ac:picMkLst>
        </pc:picChg>
        <pc:picChg chg="del mod ord replST">
          <ac:chgData name="Franz Andersch" userId="88b46490-1a31-494c-af6b-e252cc2a642d" providerId="ADAL" clId="{AB1E0CFC-1C57-4A1E-92D1-DAC8DD9182A6}" dt="2024-06-26T20:36:44.764" v="650" actId="478"/>
          <ac:picMkLst>
            <pc:docMk/>
            <pc:sldMk cId="1770530705" sldId="268"/>
            <ac:picMk id="7" creationId="{743894CD-D354-D946-F35F-94961A3044E9}"/>
          </ac:picMkLst>
        </pc:picChg>
        <pc:picChg chg="del mod replST">
          <ac:chgData name="Franz Andersch" userId="88b46490-1a31-494c-af6b-e252cc2a642d" providerId="ADAL" clId="{AB1E0CFC-1C57-4A1E-92D1-DAC8DD9182A6}" dt="2024-06-26T16:32:16.571" v="410" actId="478"/>
          <ac:picMkLst>
            <pc:docMk/>
            <pc:sldMk cId="1770530705" sldId="268"/>
            <ac:picMk id="8" creationId="{3EC44C0A-AF07-144C-E1F0-89B85CF056EE}"/>
          </ac:picMkLst>
        </pc:picChg>
        <pc:picChg chg="del mod ord replST">
          <ac:chgData name="Franz Andersch" userId="88b46490-1a31-494c-af6b-e252cc2a642d" providerId="ADAL" clId="{AB1E0CFC-1C57-4A1E-92D1-DAC8DD9182A6}" dt="2024-06-26T20:38:37.695" v="680" actId="478"/>
          <ac:picMkLst>
            <pc:docMk/>
            <pc:sldMk cId="1770530705" sldId="268"/>
            <ac:picMk id="9" creationId="{B042BCEF-88B1-3C43-5D0B-599D70965A0E}"/>
          </ac:picMkLst>
        </pc:picChg>
        <pc:picChg chg="del mod replST">
          <ac:chgData name="Franz Andersch" userId="88b46490-1a31-494c-af6b-e252cc2a642d" providerId="ADAL" clId="{AB1E0CFC-1C57-4A1E-92D1-DAC8DD9182A6}" dt="2024-06-26T16:32:07.500" v="405" actId="478"/>
          <ac:picMkLst>
            <pc:docMk/>
            <pc:sldMk cId="1770530705" sldId="268"/>
            <ac:picMk id="10" creationId="{6B401A77-9211-0E36-5E06-A11376E0AFCA}"/>
          </ac:picMkLst>
        </pc:picChg>
        <pc:picChg chg="del mod ord replST">
          <ac:chgData name="Franz Andersch" userId="88b46490-1a31-494c-af6b-e252cc2a642d" providerId="ADAL" clId="{AB1E0CFC-1C57-4A1E-92D1-DAC8DD9182A6}" dt="2024-06-26T20:41:38.193" v="710" actId="478"/>
          <ac:picMkLst>
            <pc:docMk/>
            <pc:sldMk cId="1770530705" sldId="268"/>
            <ac:picMk id="11" creationId="{98308DEF-CEE9-1264-EC97-C4197FFAF209}"/>
          </ac:picMkLst>
        </pc:picChg>
        <pc:picChg chg="del mod ord replST">
          <ac:chgData name="Franz Andersch" userId="88b46490-1a31-494c-af6b-e252cc2a642d" providerId="ADAL" clId="{AB1E0CFC-1C57-4A1E-92D1-DAC8DD9182A6}" dt="2024-06-26T16:32:50.676" v="440" actId="478"/>
          <ac:picMkLst>
            <pc:docMk/>
            <pc:sldMk cId="1770530705" sldId="268"/>
            <ac:picMk id="12" creationId="{AB771422-A4D6-89B7-AC86-E1CA2D90E621}"/>
          </ac:picMkLst>
        </pc:picChg>
        <pc:picChg chg="del mod ord replST">
          <ac:chgData name="Franz Andersch" userId="88b46490-1a31-494c-af6b-e252cc2a642d" providerId="ADAL" clId="{AB1E0CFC-1C57-4A1E-92D1-DAC8DD9182A6}" dt="2024-06-26T20:53:43.473" v="740" actId="478"/>
          <ac:picMkLst>
            <pc:docMk/>
            <pc:sldMk cId="1770530705" sldId="268"/>
            <ac:picMk id="13" creationId="{DD32B326-2A3D-4CCD-DAE3-F0B52DF716C8}"/>
          </ac:picMkLst>
        </pc:picChg>
        <pc:picChg chg="del mod ord replST">
          <ac:chgData name="Franz Andersch" userId="88b46490-1a31-494c-af6b-e252cc2a642d" providerId="ADAL" clId="{AB1E0CFC-1C57-4A1E-92D1-DAC8DD9182A6}" dt="2024-06-26T16:33:25.438" v="470" actId="478"/>
          <ac:picMkLst>
            <pc:docMk/>
            <pc:sldMk cId="1770530705" sldId="268"/>
            <ac:picMk id="14" creationId="{3BEB7FAE-7E9D-44F4-6E4A-36159809555C}"/>
          </ac:picMkLst>
        </pc:picChg>
        <pc:picChg chg="del mod ord replST">
          <ac:chgData name="Franz Andersch" userId="88b46490-1a31-494c-af6b-e252cc2a642d" providerId="ADAL" clId="{AB1E0CFC-1C57-4A1E-92D1-DAC8DD9182A6}" dt="2024-06-26T20:56:14.079" v="770" actId="478"/>
          <ac:picMkLst>
            <pc:docMk/>
            <pc:sldMk cId="1770530705" sldId="268"/>
            <ac:picMk id="15" creationId="{3CC1C1E9-7974-1950-533D-A230FD37BFC2}"/>
          </ac:picMkLst>
        </pc:picChg>
        <pc:picChg chg="del mod ord replST">
          <ac:chgData name="Franz Andersch" userId="88b46490-1a31-494c-af6b-e252cc2a642d" providerId="ADAL" clId="{AB1E0CFC-1C57-4A1E-92D1-DAC8DD9182A6}" dt="2024-06-26T16:35:44.401" v="500" actId="478"/>
          <ac:picMkLst>
            <pc:docMk/>
            <pc:sldMk cId="1770530705" sldId="268"/>
            <ac:picMk id="16" creationId="{B3EF5CF1-F7C1-FFD1-228A-925BAA3E08D4}"/>
          </ac:picMkLst>
        </pc:picChg>
        <pc:picChg chg="del mod ord replST">
          <ac:chgData name="Franz Andersch" userId="88b46490-1a31-494c-af6b-e252cc2a642d" providerId="ADAL" clId="{AB1E0CFC-1C57-4A1E-92D1-DAC8DD9182A6}" dt="2024-06-26T20:56:58.195" v="803" actId="478"/>
          <ac:picMkLst>
            <pc:docMk/>
            <pc:sldMk cId="1770530705" sldId="268"/>
            <ac:picMk id="17" creationId="{D6704968-7646-AECE-C9A0-A925F197A0DF}"/>
          </ac:picMkLst>
        </pc:picChg>
        <pc:picChg chg="del mod ord replST">
          <ac:chgData name="Franz Andersch" userId="88b46490-1a31-494c-af6b-e252cc2a642d" providerId="ADAL" clId="{AB1E0CFC-1C57-4A1E-92D1-DAC8DD9182A6}" dt="2024-06-26T16:36:41.745" v="530" actId="478"/>
          <ac:picMkLst>
            <pc:docMk/>
            <pc:sldMk cId="1770530705" sldId="268"/>
            <ac:picMk id="18" creationId="{3C7B15F1-F8C1-F882-5B95-94E86D5E60CD}"/>
          </ac:picMkLst>
        </pc:picChg>
        <pc:picChg chg="del mod ord replST">
          <ac:chgData name="Franz Andersch" userId="88b46490-1a31-494c-af6b-e252cc2a642d" providerId="ADAL" clId="{AB1E0CFC-1C57-4A1E-92D1-DAC8DD9182A6}" dt="2024-06-26T20:57:30.063" v="834" actId="478"/>
          <ac:picMkLst>
            <pc:docMk/>
            <pc:sldMk cId="1770530705" sldId="268"/>
            <ac:picMk id="19" creationId="{5CC1B080-BE75-E40B-7AA8-BDB3FF1097AA}"/>
          </ac:picMkLst>
        </pc:picChg>
        <pc:picChg chg="del mod ord replST">
          <ac:chgData name="Franz Andersch" userId="88b46490-1a31-494c-af6b-e252cc2a642d" providerId="ADAL" clId="{AB1E0CFC-1C57-4A1E-92D1-DAC8DD9182A6}" dt="2024-06-26T16:36:57.782" v="560" actId="478"/>
          <ac:picMkLst>
            <pc:docMk/>
            <pc:sldMk cId="1770530705" sldId="268"/>
            <ac:picMk id="20" creationId="{89897EE8-0500-10FF-5D10-F7FDFA1BC659}"/>
          </ac:picMkLst>
        </pc:picChg>
        <pc:picChg chg="mod ord replST">
          <ac:chgData name="Franz Andersch" userId="88b46490-1a31-494c-af6b-e252cc2a642d" providerId="ADAL" clId="{AB1E0CFC-1C57-4A1E-92D1-DAC8DD9182A6}" dt="2024-06-26T20:57:30.064" v="836" actId="962"/>
          <ac:picMkLst>
            <pc:docMk/>
            <pc:sldMk cId="1770530705" sldId="268"/>
            <ac:picMk id="21" creationId="{10DE1F70-7341-0DAC-810B-5172FAB61B45}"/>
          </ac:picMkLst>
        </pc:picChg>
        <pc:picChg chg="del mod ord replST">
          <ac:chgData name="Franz Andersch" userId="88b46490-1a31-494c-af6b-e252cc2a642d" providerId="ADAL" clId="{AB1E0CFC-1C57-4A1E-92D1-DAC8DD9182A6}" dt="2024-06-26T20:33:39.932" v="590" actId="478"/>
          <ac:picMkLst>
            <pc:docMk/>
            <pc:sldMk cId="1770530705" sldId="268"/>
            <ac:picMk id="22" creationId="{8A78ECD0-CD60-19AA-FA99-DBC348F893B1}"/>
          </ac:picMkLst>
        </pc:picChg>
        <pc:picChg chg="add del mod">
          <ac:chgData name="Franz Andersch" userId="88b46490-1a31-494c-af6b-e252cc2a642d" providerId="ADAL" clId="{AB1E0CFC-1C57-4A1E-92D1-DAC8DD9182A6}" dt="2024-06-28T06:56:57.049" v="2837" actId="478"/>
          <ac:picMkLst>
            <pc:docMk/>
            <pc:sldMk cId="1770530705" sldId="268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07:02:33.242" v="2880" actId="14100"/>
        <pc:sldMkLst>
          <pc:docMk/>
          <pc:sldMk cId="3990756690" sldId="269"/>
        </pc:sldMkLst>
        <pc:picChg chg="del mod ord replST">
          <ac:chgData name="Franz Andersch" userId="88b46490-1a31-494c-af6b-e252cc2a642d" providerId="ADAL" clId="{AB1E0CFC-1C57-4A1E-92D1-DAC8DD9182A6}" dt="2024-06-26T22:16:45.466" v="1259" actId="478"/>
          <ac:picMkLst>
            <pc:docMk/>
            <pc:sldMk cId="3990756690" sldId="269"/>
            <ac:picMk id="4" creationId="{290AFB22-5312-2951-0F1D-2998B22F7EB9}"/>
          </ac:picMkLst>
        </pc:picChg>
        <pc:picChg chg="del mod ord replST">
          <ac:chgData name="Franz Andersch" userId="88b46490-1a31-494c-af6b-e252cc2a642d" providerId="ADAL" clId="{AB1E0CFC-1C57-4A1E-92D1-DAC8DD9182A6}" dt="2024-06-26T21:18:23.554" v="914" actId="478"/>
          <ac:picMkLst>
            <pc:docMk/>
            <pc:sldMk cId="3990756690" sldId="269"/>
            <ac:picMk id="4" creationId="{3E8FA5A0-2B34-E857-4D07-AF8029BFA920}"/>
          </ac:picMkLst>
        </pc:picChg>
        <pc:picChg chg="add mod">
          <ac:chgData name="Franz Andersch" userId="88b46490-1a31-494c-af6b-e252cc2a642d" providerId="ADAL" clId="{AB1E0CFC-1C57-4A1E-92D1-DAC8DD9182A6}" dt="2024-06-28T07:02:33.242" v="2880" actId="14100"/>
          <ac:picMkLst>
            <pc:docMk/>
            <pc:sldMk cId="3990756690" sldId="269"/>
            <ac:picMk id="4" creationId="{B2C0436D-5BE1-74F9-9D50-6E433CE2DCCA}"/>
          </ac:picMkLst>
        </pc:picChg>
        <pc:picChg chg="del mod ord replST">
          <ac:chgData name="Franz Andersch" userId="88b46490-1a31-494c-af6b-e252cc2a642d" providerId="ADAL" clId="{AB1E0CFC-1C57-4A1E-92D1-DAC8DD9182A6}" dt="2024-06-26T22:17:12.996" v="1289" actId="478"/>
          <ac:picMkLst>
            <pc:docMk/>
            <pc:sldMk cId="3990756690" sldId="269"/>
            <ac:picMk id="6" creationId="{2509D83F-8D8D-3DF3-B175-FD26C4AD613D}"/>
          </ac:picMkLst>
        </pc:picChg>
        <pc:picChg chg="del mod ord replST">
          <ac:chgData name="Franz Andersch" userId="88b46490-1a31-494c-af6b-e252cc2a642d" providerId="ADAL" clId="{AB1E0CFC-1C57-4A1E-92D1-DAC8DD9182A6}" dt="2024-06-26T21:18:54.085" v="945" actId="478"/>
          <ac:picMkLst>
            <pc:docMk/>
            <pc:sldMk cId="3990756690" sldId="269"/>
            <ac:picMk id="6" creationId="{5DA9B7EF-E1CA-0F8A-4E2D-31EADA93DE47}"/>
          </ac:picMkLst>
        </pc:picChg>
        <pc:picChg chg="del mod ord replST">
          <ac:chgData name="Franz Andersch" userId="88b46490-1a31-494c-af6b-e252cc2a642d" providerId="ADAL" clId="{AB1E0CFC-1C57-4A1E-92D1-DAC8DD9182A6}" dt="2024-06-26T21:19:43.365" v="976" actId="478"/>
          <ac:picMkLst>
            <pc:docMk/>
            <pc:sldMk cId="3990756690" sldId="269"/>
            <ac:picMk id="8" creationId="{6181C954-9124-11B3-1205-E51FAA287D09}"/>
          </ac:picMkLst>
        </pc:picChg>
        <pc:picChg chg="del mod ord replST">
          <ac:chgData name="Franz Andersch" userId="88b46490-1a31-494c-af6b-e252cc2a642d" providerId="ADAL" clId="{AB1E0CFC-1C57-4A1E-92D1-DAC8DD9182A6}" dt="2024-06-26T22:24:55.836" v="1328" actId="478"/>
          <ac:picMkLst>
            <pc:docMk/>
            <pc:sldMk cId="3990756690" sldId="269"/>
            <ac:picMk id="8" creationId="{8F4236A2-3CC4-2591-2F81-CE3574CF2B6F}"/>
          </ac:picMkLst>
        </pc:picChg>
        <pc:picChg chg="del mod ord replST">
          <ac:chgData name="Franz Andersch" userId="88b46490-1a31-494c-af6b-e252cc2a642d" providerId="ADAL" clId="{AB1E0CFC-1C57-4A1E-92D1-DAC8DD9182A6}" dt="2024-06-26T21:22:03.254" v="1006" actId="478"/>
          <ac:picMkLst>
            <pc:docMk/>
            <pc:sldMk cId="3990756690" sldId="269"/>
            <ac:picMk id="10" creationId="{77E89367-D286-984E-0997-B5331458E73A}"/>
          </ac:picMkLst>
        </pc:picChg>
        <pc:picChg chg="add del mod">
          <ac:chgData name="Franz Andersch" userId="88b46490-1a31-494c-af6b-e252cc2a642d" providerId="ADAL" clId="{AB1E0CFC-1C57-4A1E-92D1-DAC8DD9182A6}" dt="2024-06-28T06:57:00.890" v="2838" actId="478"/>
          <ac:picMkLst>
            <pc:docMk/>
            <pc:sldMk cId="3990756690" sldId="269"/>
            <ac:picMk id="10" creationId="{F3ECA42D-F0EA-B8A1-282C-D094C74B1EA0}"/>
          </ac:picMkLst>
        </pc:picChg>
        <pc:picChg chg="del mod ord replST">
          <ac:chgData name="Franz Andersch" userId="88b46490-1a31-494c-af6b-e252cc2a642d" providerId="ADAL" clId="{AB1E0CFC-1C57-4A1E-92D1-DAC8DD9182A6}" dt="2024-06-26T21:22:41.494" v="1036" actId="478"/>
          <ac:picMkLst>
            <pc:docMk/>
            <pc:sldMk cId="3990756690" sldId="269"/>
            <ac:picMk id="12" creationId="{E17B3E6E-AB07-81D9-5ECE-4516A7A26B83}"/>
          </ac:picMkLst>
        </pc:picChg>
        <pc:picChg chg="mod ord replST">
          <ac:chgData name="Franz Andersch" userId="88b46490-1a31-494c-af6b-e252cc2a642d" providerId="ADAL" clId="{AB1E0CFC-1C57-4A1E-92D1-DAC8DD9182A6}" dt="2024-06-26T22:24:55.836" v="1330" actId="962"/>
          <ac:picMkLst>
            <pc:docMk/>
            <pc:sldMk cId="3990756690" sldId="269"/>
            <ac:picMk id="12" creationId="{F7102BB1-E0EF-F63A-BC98-41E95B40734E}"/>
          </ac:picMkLst>
        </pc:picChg>
        <pc:picChg chg="del mod ord replST">
          <ac:chgData name="Franz Andersch" userId="88b46490-1a31-494c-af6b-e252cc2a642d" providerId="ADAL" clId="{AB1E0CFC-1C57-4A1E-92D1-DAC8DD9182A6}" dt="2024-06-26T21:28:26.368" v="1066" actId="478"/>
          <ac:picMkLst>
            <pc:docMk/>
            <pc:sldMk cId="3990756690" sldId="269"/>
            <ac:picMk id="14" creationId="{9119099D-376E-9137-81ED-9097DDD0B32D}"/>
          </ac:picMkLst>
        </pc:picChg>
        <pc:picChg chg="del mod ord replST">
          <ac:chgData name="Franz Andersch" userId="88b46490-1a31-494c-af6b-e252cc2a642d" providerId="ADAL" clId="{AB1E0CFC-1C57-4A1E-92D1-DAC8DD9182A6}" dt="2024-06-26T22:09:38.722" v="1228" actId="478"/>
          <ac:picMkLst>
            <pc:docMk/>
            <pc:sldMk cId="3990756690" sldId="269"/>
            <ac:picMk id="16" creationId="{8BE09948-9C0A-950C-5DF1-E3EEA29ECF17}"/>
          </ac:picMkLst>
        </pc:picChg>
        <pc:picChg chg="del mod">
          <ac:chgData name="Franz Andersch" userId="88b46490-1a31-494c-af6b-e252cc2a642d" providerId="ADAL" clId="{AB1E0CFC-1C57-4A1E-92D1-DAC8DD9182A6}" dt="2024-06-26T21:18:00.531" v="883" actId="478"/>
          <ac:picMkLst>
            <pc:docMk/>
            <pc:sldMk cId="3990756690" sldId="269"/>
            <ac:picMk id="21" creationId="{10DE1F70-7341-0DAC-810B-5172FAB61B45}"/>
          </ac:picMkLst>
        </pc:picChg>
        <pc:picChg chg="del">
          <ac:chgData name="Franz Andersch" userId="88b46490-1a31-494c-af6b-e252cc2a642d" providerId="ADAL" clId="{AB1E0CFC-1C57-4A1E-92D1-DAC8DD9182A6}" dt="2024-06-26T21:19:04.322" v="948" actId="478"/>
          <ac:picMkLst>
            <pc:docMk/>
            <pc:sldMk cId="3990756690" sldId="269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07:05:28.658" v="2931" actId="692"/>
        <pc:sldMkLst>
          <pc:docMk/>
          <pc:sldMk cId="2902806685" sldId="270"/>
        </pc:sldMkLst>
        <pc:picChg chg="add mod">
          <ac:chgData name="Franz Andersch" userId="88b46490-1a31-494c-af6b-e252cc2a642d" providerId="ADAL" clId="{AB1E0CFC-1C57-4A1E-92D1-DAC8DD9182A6}" dt="2024-06-28T07:05:28.658" v="2931" actId="692"/>
          <ac:picMkLst>
            <pc:docMk/>
            <pc:sldMk cId="2902806685" sldId="270"/>
            <ac:picMk id="4" creationId="{57267605-1410-A119-1AFA-DEDF53609828}"/>
          </ac:picMkLst>
        </pc:picChg>
        <pc:picChg chg="del mod ord replST">
          <ac:chgData name="Franz Andersch" userId="88b46490-1a31-494c-af6b-e252cc2a642d" providerId="ADAL" clId="{AB1E0CFC-1C57-4A1E-92D1-DAC8DD9182A6}" dt="2024-06-27T17:36:32.373" v="2395" actId="478"/>
          <ac:picMkLst>
            <pc:docMk/>
            <pc:sldMk cId="2902806685" sldId="270"/>
            <ac:picMk id="4" creationId="{B51D5634-7DEA-040B-C3C2-1974F21B9449}"/>
          </ac:picMkLst>
        </pc:picChg>
        <pc:picChg chg="del mod ord replST">
          <ac:chgData name="Franz Andersch" userId="88b46490-1a31-494c-af6b-e252cc2a642d" providerId="ADAL" clId="{AB1E0CFC-1C57-4A1E-92D1-DAC8DD9182A6}" dt="2024-06-26T21:41:37.626" v="1127" actId="478"/>
          <ac:picMkLst>
            <pc:docMk/>
            <pc:sldMk cId="2902806685" sldId="270"/>
            <ac:picMk id="4" creationId="{BBBCAF7F-5A13-A9FD-6AAB-84F84CE836B2}"/>
          </ac:picMkLst>
        </pc:picChg>
        <pc:picChg chg="del mod ord replST">
          <ac:chgData name="Franz Andersch" userId="88b46490-1a31-494c-af6b-e252cc2a642d" providerId="ADAL" clId="{AB1E0CFC-1C57-4A1E-92D1-DAC8DD9182A6}" dt="2024-06-26T22:28:32.968" v="1359" actId="478"/>
          <ac:picMkLst>
            <pc:docMk/>
            <pc:sldMk cId="2902806685" sldId="270"/>
            <ac:picMk id="4" creationId="{C91A420B-4589-90D0-5279-E517E3F1C910}"/>
          </ac:picMkLst>
        </pc:picChg>
        <pc:picChg chg="del mod ord replST">
          <ac:chgData name="Franz Andersch" userId="88b46490-1a31-494c-af6b-e252cc2a642d" providerId="ADAL" clId="{AB1E0CFC-1C57-4A1E-92D1-DAC8DD9182A6}" dt="2024-06-27T09:10:05.067" v="1700" actId="478"/>
          <ac:picMkLst>
            <pc:docMk/>
            <pc:sldMk cId="2902806685" sldId="270"/>
            <ac:picMk id="4" creationId="{F6935AFB-8A21-043A-0B64-A0DD5D619F6E}"/>
          </ac:picMkLst>
        </pc:picChg>
        <pc:picChg chg="mod ord replST">
          <ac:chgData name="Franz Andersch" userId="88b46490-1a31-494c-af6b-e252cc2a642d" providerId="ADAL" clId="{AB1E0CFC-1C57-4A1E-92D1-DAC8DD9182A6}" dt="2024-06-27T17:36:32.374" v="2397" actId="962"/>
          <ac:picMkLst>
            <pc:docMk/>
            <pc:sldMk cId="2902806685" sldId="270"/>
            <ac:picMk id="6" creationId="{19F18647-D3FC-29E5-A5FE-9CEA64B812DB}"/>
          </ac:picMkLst>
        </pc:picChg>
        <pc:picChg chg="del mod ord replST">
          <ac:chgData name="Franz Andersch" userId="88b46490-1a31-494c-af6b-e252cc2a642d" providerId="ADAL" clId="{AB1E0CFC-1C57-4A1E-92D1-DAC8DD9182A6}" dt="2024-06-27T09:09:53.152" v="1669" actId="478"/>
          <ac:picMkLst>
            <pc:docMk/>
            <pc:sldMk cId="2902806685" sldId="270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6T21:51:36.767" v="1157" actId="478"/>
          <ac:picMkLst>
            <pc:docMk/>
            <pc:sldMk cId="2902806685" sldId="270"/>
            <ac:picMk id="6" creationId="{ABE1810E-F664-CB44-3A9C-AEBDFD707AB7}"/>
          </ac:picMkLst>
        </pc:picChg>
        <pc:picChg chg="del mod ord replST">
          <ac:chgData name="Franz Andersch" userId="88b46490-1a31-494c-af6b-e252cc2a642d" providerId="ADAL" clId="{AB1E0CFC-1C57-4A1E-92D1-DAC8DD9182A6}" dt="2024-06-27T17:36:15.591" v="2364" actId="478"/>
          <ac:picMkLst>
            <pc:docMk/>
            <pc:sldMk cId="2902806685" sldId="270"/>
            <ac:picMk id="7" creationId="{A8331EF8-F198-BD0D-88A5-998FB508D2D0}"/>
          </ac:picMkLst>
        </pc:picChg>
        <pc:picChg chg="del mod ord replST">
          <ac:chgData name="Franz Andersch" userId="88b46490-1a31-494c-af6b-e252cc2a642d" providerId="ADAL" clId="{AB1E0CFC-1C57-4A1E-92D1-DAC8DD9182A6}" dt="2024-06-26T22:02:33.699" v="1198" actId="478"/>
          <ac:picMkLst>
            <pc:docMk/>
            <pc:sldMk cId="2902806685" sldId="270"/>
            <ac:picMk id="8" creationId="{49020F9B-9C95-8638-AF48-3DD5DF3A6140}"/>
          </ac:picMkLst>
        </pc:picChg>
        <pc:picChg chg="add del mod">
          <ac:chgData name="Franz Andersch" userId="88b46490-1a31-494c-af6b-e252cc2a642d" providerId="ADAL" clId="{AB1E0CFC-1C57-4A1E-92D1-DAC8DD9182A6}" dt="2024-06-28T06:57:03.470" v="2839" actId="478"/>
          <ac:picMkLst>
            <pc:docMk/>
            <pc:sldMk cId="2902806685" sldId="270"/>
            <ac:picMk id="10" creationId="{61AB07FF-8D31-3186-850F-DC65A7D0D908}"/>
          </ac:picMkLst>
        </pc:picChg>
        <pc:picChg chg="del mod">
          <ac:chgData name="Franz Andersch" userId="88b46490-1a31-494c-af6b-e252cc2a642d" providerId="ADAL" clId="{AB1E0CFC-1C57-4A1E-92D1-DAC8DD9182A6}" dt="2024-06-26T21:41:11.960" v="1097" actId="478"/>
          <ac:picMkLst>
            <pc:docMk/>
            <pc:sldMk cId="2902806685" sldId="270"/>
            <ac:picMk id="16" creationId="{8BE09948-9C0A-950C-5DF1-E3EEA29ECF17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51:38.438" v="3366" actId="1076"/>
        <pc:sldMkLst>
          <pc:docMk/>
          <pc:sldMk cId="2843438534" sldId="271"/>
        </pc:sldMkLst>
        <pc:picChg chg="del mod ord replST">
          <ac:chgData name="Franz Andersch" userId="88b46490-1a31-494c-af6b-e252cc2a642d" providerId="ADAL" clId="{AB1E0CFC-1C57-4A1E-92D1-DAC8DD9182A6}" dt="2024-06-26T22:38:39.675" v="1422" actId="478"/>
          <ac:picMkLst>
            <pc:docMk/>
            <pc:sldMk cId="2843438534" sldId="271"/>
            <ac:picMk id="4" creationId="{42AA169C-429F-FC85-48B7-972956FE13BD}"/>
          </ac:picMkLst>
        </pc:picChg>
        <pc:picChg chg="del mod ord replST">
          <ac:chgData name="Franz Andersch" userId="88b46490-1a31-494c-af6b-e252cc2a642d" providerId="ADAL" clId="{AB1E0CFC-1C57-4A1E-92D1-DAC8DD9182A6}" dt="2024-06-27T17:51:10.200" v="2652" actId="478"/>
          <ac:picMkLst>
            <pc:docMk/>
            <pc:sldMk cId="2843438534" sldId="271"/>
            <ac:picMk id="4" creationId="{728AC3AA-308A-EDE4-7AF9-8D77074AC095}"/>
          </ac:picMkLst>
        </pc:picChg>
        <pc:picChg chg="del mod ord replST">
          <ac:chgData name="Franz Andersch" userId="88b46490-1a31-494c-af6b-e252cc2a642d" providerId="ADAL" clId="{AB1E0CFC-1C57-4A1E-92D1-DAC8DD9182A6}" dt="2024-06-28T10:50:52.984" v="3333" actId="478"/>
          <ac:picMkLst>
            <pc:docMk/>
            <pc:sldMk cId="2843438534" sldId="271"/>
            <ac:picMk id="4" creationId="{F720F1AC-F8CC-F065-FEF5-5FD9C6DCDB8E}"/>
          </ac:picMkLst>
        </pc:picChg>
        <pc:picChg chg="del mod ord replST">
          <ac:chgData name="Franz Andersch" userId="88b46490-1a31-494c-af6b-e252cc2a642d" providerId="ADAL" clId="{AB1E0CFC-1C57-4A1E-92D1-DAC8DD9182A6}" dt="2024-06-27T18:23:38.193" v="2802" actId="478"/>
          <ac:picMkLst>
            <pc:docMk/>
            <pc:sldMk cId="2843438534" sldId="271"/>
            <ac:picMk id="5" creationId="{CF7CB11E-BD57-7D6F-6906-AB5EEEC4AF73}"/>
          </ac:picMkLst>
        </pc:picChg>
        <pc:picChg chg="del mod">
          <ac:chgData name="Franz Andersch" userId="88b46490-1a31-494c-af6b-e252cc2a642d" providerId="ADAL" clId="{AB1E0CFC-1C57-4A1E-92D1-DAC8DD9182A6}" dt="2024-06-26T22:33:05.033" v="1391" actId="478"/>
          <ac:picMkLst>
            <pc:docMk/>
            <pc:sldMk cId="2843438534" sldId="271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8T10:51:29.603" v="3363" actId="478"/>
          <ac:picMkLst>
            <pc:docMk/>
            <pc:sldMk cId="2843438534" sldId="271"/>
            <ac:picMk id="6" creationId="{51680535-3577-3363-B97E-66D47ABB9EA7}"/>
          </ac:picMkLst>
        </pc:picChg>
        <pc:picChg chg="del mod ord replST">
          <ac:chgData name="Franz Andersch" userId="88b46490-1a31-494c-af6b-e252cc2a642d" providerId="ADAL" clId="{AB1E0CFC-1C57-4A1E-92D1-DAC8DD9182A6}" dt="2024-06-27T18:24:32.943" v="2832" actId="478"/>
          <ac:picMkLst>
            <pc:docMk/>
            <pc:sldMk cId="2843438534" sldId="271"/>
            <ac:picMk id="7" creationId="{1DD0266C-1F41-CBEC-589E-DCB8EEFE5A9B}"/>
          </ac:picMkLst>
        </pc:picChg>
        <pc:picChg chg="del mod ord replST">
          <ac:chgData name="Franz Andersch" userId="88b46490-1a31-494c-af6b-e252cc2a642d" providerId="ADAL" clId="{AB1E0CFC-1C57-4A1E-92D1-DAC8DD9182A6}" dt="2024-06-26T22:38:53.218" v="1453" actId="478"/>
          <ac:picMkLst>
            <pc:docMk/>
            <pc:sldMk cId="2843438534" sldId="271"/>
            <ac:picMk id="7" creationId="{3D283D81-158B-6651-36CF-FA138E69BA83}"/>
          </ac:picMkLst>
        </pc:picChg>
        <pc:picChg chg="mod ord replST">
          <ac:chgData name="Franz Andersch" userId="88b46490-1a31-494c-af6b-e252cc2a642d" providerId="ADAL" clId="{AB1E0CFC-1C57-4A1E-92D1-DAC8DD9182A6}" dt="2024-06-28T10:51:38.438" v="3366" actId="1076"/>
          <ac:picMkLst>
            <pc:docMk/>
            <pc:sldMk cId="2843438534" sldId="271"/>
            <ac:picMk id="8" creationId="{C6BABD42-AA54-D773-CF47-EBFC11A93BD4}"/>
          </ac:picMkLst>
        </pc:picChg>
        <pc:picChg chg="del mod ord replST">
          <ac:chgData name="Franz Andersch" userId="88b46490-1a31-494c-af6b-e252cc2a642d" providerId="ADAL" clId="{AB1E0CFC-1C57-4A1E-92D1-DAC8DD9182A6}" dt="2024-06-26T22:40:28.884" v="1485" actId="478"/>
          <ac:picMkLst>
            <pc:docMk/>
            <pc:sldMk cId="2843438534" sldId="271"/>
            <ac:picMk id="9" creationId="{AC6AFED4-2C8C-C9F0-8945-DB5CC72D0EEF}"/>
          </ac:picMkLst>
        </pc:picChg>
        <pc:picChg chg="del mod ord replST">
          <ac:chgData name="Franz Andersch" userId="88b46490-1a31-494c-af6b-e252cc2a642d" providerId="ADAL" clId="{AB1E0CFC-1C57-4A1E-92D1-DAC8DD9182A6}" dt="2024-06-28T10:50:14.363" v="3303" actId="478"/>
          <ac:picMkLst>
            <pc:docMk/>
            <pc:sldMk cId="2843438534" sldId="271"/>
            <ac:picMk id="9" creationId="{EBF0AF07-2AAC-7FC9-6F75-A705CF15C226}"/>
          </ac:picMkLst>
        </pc:picChg>
        <pc:picChg chg="del mod">
          <ac:chgData name="Franz Andersch" userId="88b46490-1a31-494c-af6b-e252cc2a642d" providerId="ADAL" clId="{AB1E0CFC-1C57-4A1E-92D1-DAC8DD9182A6}" dt="2024-06-26T22:39:02.803" v="1457" actId="478"/>
          <ac:picMkLst>
            <pc:docMk/>
            <pc:sldMk cId="2843438534" sldId="271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6-26T22:40:55.394" v="1515" actId="478"/>
          <ac:picMkLst>
            <pc:docMk/>
            <pc:sldMk cId="2843438534" sldId="271"/>
            <ac:picMk id="12" creationId="{14B007E5-28E2-8F59-937C-277F68902E2E}"/>
          </ac:picMkLst>
        </pc:picChg>
        <pc:picChg chg="del mod ord replST">
          <ac:chgData name="Franz Andersch" userId="88b46490-1a31-494c-af6b-e252cc2a642d" providerId="ADAL" clId="{AB1E0CFC-1C57-4A1E-92D1-DAC8DD9182A6}" dt="2024-06-27T13:00:25.616" v="2122" actId="478"/>
          <ac:picMkLst>
            <pc:docMk/>
            <pc:sldMk cId="2843438534" sldId="271"/>
            <ac:picMk id="14" creationId="{103937DF-EA0B-3A26-A354-FDD0289EF375}"/>
          </ac:picMkLst>
        </pc:picChg>
      </pc:sldChg>
      <pc:sldChg chg="delSp modSp add del mod">
        <pc:chgData name="Franz Andersch" userId="88b46490-1a31-494c-af6b-e252cc2a642d" providerId="ADAL" clId="{AB1E0CFC-1C57-4A1E-92D1-DAC8DD9182A6}" dt="2024-06-27T12:52:33.479" v="2033" actId="2696"/>
        <pc:sldMkLst>
          <pc:docMk/>
          <pc:sldMk cId="1273915984" sldId="272"/>
        </pc:sldMkLst>
        <pc:picChg chg="del mod ord replST">
          <ac:chgData name="Franz Andersch" userId="88b46490-1a31-494c-af6b-e252cc2a642d" providerId="ADAL" clId="{AB1E0CFC-1C57-4A1E-92D1-DAC8DD9182A6}" dt="2024-06-26T22:44:55.168" v="1577" actId="478"/>
          <ac:picMkLst>
            <pc:docMk/>
            <pc:sldMk cId="1273915984" sldId="272"/>
            <ac:picMk id="4" creationId="{472FC927-584D-5A7B-AEF9-F3325B7E49A7}"/>
          </ac:picMkLst>
        </pc:picChg>
        <pc:picChg chg="del mod ord replST">
          <ac:chgData name="Franz Andersch" userId="88b46490-1a31-494c-af6b-e252cc2a642d" providerId="ADAL" clId="{AB1E0CFC-1C57-4A1E-92D1-DAC8DD9182A6}" dt="2024-06-26T22:50:22.632" v="1607" actId="478"/>
          <ac:picMkLst>
            <pc:docMk/>
            <pc:sldMk cId="1273915984" sldId="272"/>
            <ac:picMk id="6" creationId="{402CAB7C-29E6-C717-5316-28BCF13668E8}"/>
          </ac:picMkLst>
        </pc:picChg>
        <pc:picChg chg="del mod ord replST">
          <ac:chgData name="Franz Andersch" userId="88b46490-1a31-494c-af6b-e252cc2a642d" providerId="ADAL" clId="{AB1E0CFC-1C57-4A1E-92D1-DAC8DD9182A6}" dt="2024-06-26T22:51:30.474" v="1637" actId="478"/>
          <ac:picMkLst>
            <pc:docMk/>
            <pc:sldMk cId="1273915984" sldId="272"/>
            <ac:picMk id="8" creationId="{FEFD9D21-6485-6131-1AE4-010481EB3DB2}"/>
          </ac:picMkLst>
        </pc:picChg>
        <pc:picChg chg="mod ord replST">
          <ac:chgData name="Franz Andersch" userId="88b46490-1a31-494c-af6b-e252cc2a642d" providerId="ADAL" clId="{AB1E0CFC-1C57-4A1E-92D1-DAC8DD9182A6}" dt="2024-06-26T22:51:30.475" v="1639" actId="962"/>
          <ac:picMkLst>
            <pc:docMk/>
            <pc:sldMk cId="1273915984" sldId="272"/>
            <ac:picMk id="10" creationId="{5A391A54-56F0-BB15-3E45-02C9C5FF7A63}"/>
          </ac:picMkLst>
        </pc:picChg>
        <pc:picChg chg="del mod">
          <ac:chgData name="Franz Andersch" userId="88b46490-1a31-494c-af6b-e252cc2a642d" providerId="ADAL" clId="{AB1E0CFC-1C57-4A1E-92D1-DAC8DD9182A6}" dt="2024-06-26T22:42:26.560" v="1547" actId="478"/>
          <ac:picMkLst>
            <pc:docMk/>
            <pc:sldMk cId="1273915984" sldId="272"/>
            <ac:picMk id="14" creationId="{103937DF-EA0B-3A26-A354-FDD0289EF375}"/>
          </ac:picMkLst>
        </pc:picChg>
      </pc:sldChg>
      <pc:sldChg chg="delSp modSp add mod ord">
        <pc:chgData name="Franz Andersch" userId="88b46490-1a31-494c-af6b-e252cc2a642d" providerId="ADAL" clId="{AB1E0CFC-1C57-4A1E-92D1-DAC8DD9182A6}" dt="2024-06-27T17:50:23.303" v="2624" actId="962"/>
        <pc:sldMkLst>
          <pc:docMk/>
          <pc:sldMk cId="3291923032" sldId="273"/>
        </pc:sldMkLst>
        <pc:picChg chg="del mod ord replST">
          <ac:chgData name="Franz Andersch" userId="88b46490-1a31-494c-af6b-e252cc2a642d" providerId="ADAL" clId="{AB1E0CFC-1C57-4A1E-92D1-DAC8DD9182A6}" dt="2024-06-27T17:50:23.302" v="2622" actId="478"/>
          <ac:picMkLst>
            <pc:docMk/>
            <pc:sldMk cId="3291923032" sldId="273"/>
            <ac:picMk id="4" creationId="{8EA2C5C6-6B38-3213-C629-D7D5362FAF15}"/>
          </ac:picMkLst>
        </pc:picChg>
        <pc:picChg chg="mod ord replST">
          <ac:chgData name="Franz Andersch" userId="88b46490-1a31-494c-af6b-e252cc2a642d" providerId="ADAL" clId="{AB1E0CFC-1C57-4A1E-92D1-DAC8DD9182A6}" dt="2024-06-27T17:50:23.303" v="2624" actId="962"/>
          <ac:picMkLst>
            <pc:docMk/>
            <pc:sldMk cId="3291923032" sldId="273"/>
            <ac:picMk id="5" creationId="{3631A129-09AA-DE6B-12C8-59A8EBB5EDBF}"/>
          </ac:picMkLst>
        </pc:picChg>
        <pc:picChg chg="del mod">
          <ac:chgData name="Franz Andersch" userId="88b46490-1a31-494c-af6b-e252cc2a642d" providerId="ADAL" clId="{AB1E0CFC-1C57-4A1E-92D1-DAC8DD9182A6}" dt="2024-06-27T09:20:36.643" v="1732" actId="478"/>
          <ac:picMkLst>
            <pc:docMk/>
            <pc:sldMk cId="3291923032" sldId="273"/>
            <ac:picMk id="10" creationId="{5A391A54-56F0-BB15-3E45-02C9C5FF7A63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10:52:15.319" v="3396" actId="962"/>
        <pc:sldMkLst>
          <pc:docMk/>
          <pc:sldMk cId="681638969" sldId="274"/>
        </pc:sldMkLst>
        <pc:spChg chg="mod">
          <ac:chgData name="Franz Andersch" userId="88b46490-1a31-494c-af6b-e252cc2a642d" providerId="ADAL" clId="{AB1E0CFC-1C57-4A1E-92D1-DAC8DD9182A6}" dt="2024-06-27T09:20:48.063" v="1756" actId="20577"/>
          <ac:spMkLst>
            <pc:docMk/>
            <pc:sldMk cId="681638969" sldId="274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10:52:15.318" v="3394" actId="478"/>
          <ac:picMkLst>
            <pc:docMk/>
            <pc:sldMk cId="681638969" sldId="274"/>
            <ac:picMk id="4" creationId="{480D58C4-4168-8F11-37AA-79E19FC97AFB}"/>
          </ac:picMkLst>
        </pc:picChg>
        <pc:picChg chg="del mod ord replST delST">
          <ac:chgData name="Franz Andersch" userId="88b46490-1a31-494c-af6b-e252cc2a642d" providerId="ADAL" clId="{AB1E0CFC-1C57-4A1E-92D1-DAC8DD9182A6}" dt="2024-06-27T09:47:38.637" v="1878" actId="478"/>
          <ac:picMkLst>
            <pc:docMk/>
            <pc:sldMk cId="681638969" sldId="274"/>
            <ac:picMk id="4" creationId="{749E9DA6-A2E8-C6C2-BABC-E6FA79DBA837}"/>
          </ac:picMkLst>
        </pc:picChg>
        <pc:picChg chg="del mod ord replST">
          <ac:chgData name="Franz Andersch" userId="88b46490-1a31-494c-af6b-e252cc2a642d" providerId="ADAL" clId="{AB1E0CFC-1C57-4A1E-92D1-DAC8DD9182A6}" dt="2024-06-27T17:49:43.007" v="2591" actId="478"/>
          <ac:picMkLst>
            <pc:docMk/>
            <pc:sldMk cId="681638969" sldId="274"/>
            <ac:picMk id="4" creationId="{C86D2569-7B96-523B-E71E-DF914EC78AE4}"/>
          </ac:picMkLst>
        </pc:picChg>
        <pc:picChg chg="del mod ord replST">
          <ac:chgData name="Franz Andersch" userId="88b46490-1a31-494c-af6b-e252cc2a642d" providerId="ADAL" clId="{AB1E0CFC-1C57-4A1E-92D1-DAC8DD9182A6}" dt="2024-06-27T09:49:57.892" v="1908" actId="478"/>
          <ac:picMkLst>
            <pc:docMk/>
            <pc:sldMk cId="681638969" sldId="274"/>
            <ac:picMk id="6" creationId="{99312CDE-669B-A317-0193-9A16DD2042F8}"/>
          </ac:picMkLst>
        </pc:picChg>
        <pc:picChg chg="del mod ord replST">
          <ac:chgData name="Franz Andersch" userId="88b46490-1a31-494c-af6b-e252cc2a642d" providerId="ADAL" clId="{AB1E0CFC-1C57-4A1E-92D1-DAC8DD9182A6}" dt="2024-06-28T10:30:31.224" v="3243" actId="478"/>
          <ac:picMkLst>
            <pc:docMk/>
            <pc:sldMk cId="681638969" sldId="274"/>
            <ac:picMk id="6" creationId="{EDD484B3-0490-A57E-9DAD-0F9E80E3D46F}"/>
          </ac:picMkLst>
        </pc:picChg>
        <pc:picChg chg="mod ord replST">
          <ac:chgData name="Franz Andersch" userId="88b46490-1a31-494c-af6b-e252cc2a642d" providerId="ADAL" clId="{AB1E0CFC-1C57-4A1E-92D1-DAC8DD9182A6}" dt="2024-06-28T10:52:15.319" v="3396" actId="962"/>
          <ac:picMkLst>
            <pc:docMk/>
            <pc:sldMk cId="681638969" sldId="274"/>
            <ac:picMk id="7" creationId="{22C4004F-E7DB-AC41-4BE7-3DEEFFE9D32B}"/>
          </ac:picMkLst>
        </pc:picChg>
        <pc:picChg chg="del mod ord replST">
          <ac:chgData name="Franz Andersch" userId="88b46490-1a31-494c-af6b-e252cc2a642d" providerId="ADAL" clId="{AB1E0CFC-1C57-4A1E-92D1-DAC8DD9182A6}" dt="2024-06-27T09:53:52.781" v="1938" actId="478"/>
          <ac:picMkLst>
            <pc:docMk/>
            <pc:sldMk cId="681638969" sldId="274"/>
            <ac:picMk id="8" creationId="{822345BE-E9F4-0837-028E-26883D43F7B4}"/>
          </ac:picMkLst>
        </pc:picChg>
        <pc:picChg chg="add del mod">
          <ac:chgData name="Franz Andersch" userId="88b46490-1a31-494c-af6b-e252cc2a642d" providerId="ADAL" clId="{AB1E0CFC-1C57-4A1E-92D1-DAC8DD9182A6}" dt="2024-06-27T09:21:48.544" v="1850"/>
          <ac:picMkLst>
            <pc:docMk/>
            <pc:sldMk cId="681638969" sldId="274"/>
            <ac:picMk id="10" creationId="{5A391A54-56F0-BB15-3E45-02C9C5FF7A63}"/>
          </ac:picMkLst>
        </pc:picChg>
        <pc:picChg chg="del mod ord replST">
          <ac:chgData name="Franz Andersch" userId="88b46490-1a31-494c-af6b-e252cc2a642d" providerId="ADAL" clId="{AB1E0CFC-1C57-4A1E-92D1-DAC8DD9182A6}" dt="2024-06-27T10:09:41.065" v="1968" actId="478"/>
          <ac:picMkLst>
            <pc:docMk/>
            <pc:sldMk cId="681638969" sldId="274"/>
            <ac:picMk id="11" creationId="{FB3E12BD-7196-D967-A7C0-423C3BC47F7A}"/>
          </ac:picMkLst>
        </pc:picChg>
        <pc:picChg chg="del mod ord replST">
          <ac:chgData name="Franz Andersch" userId="88b46490-1a31-494c-af6b-e252cc2a642d" providerId="ADAL" clId="{AB1E0CFC-1C57-4A1E-92D1-DAC8DD9182A6}" dt="2024-06-27T10:10:32.172" v="1998" actId="478"/>
          <ac:picMkLst>
            <pc:docMk/>
            <pc:sldMk cId="681638969" sldId="274"/>
            <ac:picMk id="13" creationId="{99EC25A3-821E-3152-6E04-D51BB3701A0B}"/>
          </ac:picMkLst>
        </pc:picChg>
        <pc:picChg chg="del mod ord replST">
          <ac:chgData name="Franz Andersch" userId="88b46490-1a31-494c-af6b-e252cc2a642d" providerId="ADAL" clId="{AB1E0CFC-1C57-4A1E-92D1-DAC8DD9182A6}" dt="2024-06-27T10:30:32.142" v="2028" actId="478"/>
          <ac:picMkLst>
            <pc:docMk/>
            <pc:sldMk cId="681638969" sldId="274"/>
            <ac:picMk id="15" creationId="{92BF1B2D-0782-F883-A2D6-FC02949B589D}"/>
          </ac:picMkLst>
        </pc:picChg>
        <pc:picChg chg="del mod ord replST">
          <ac:chgData name="Franz Andersch" userId="88b46490-1a31-494c-af6b-e252cc2a642d" providerId="ADAL" clId="{AB1E0CFC-1C57-4A1E-92D1-DAC8DD9182A6}" dt="2024-06-27T12:56:43.395" v="2092" actId="478"/>
          <ac:picMkLst>
            <pc:docMk/>
            <pc:sldMk cId="681638969" sldId="274"/>
            <ac:picMk id="17" creationId="{527B418A-008A-0D4E-3761-6FDC02593802}"/>
          </ac:picMkLst>
        </pc:picChg>
        <pc:picChg chg="del mod ord replST">
          <ac:chgData name="Franz Andersch" userId="88b46490-1a31-494c-af6b-e252cc2a642d" providerId="ADAL" clId="{AB1E0CFC-1C57-4A1E-92D1-DAC8DD9182A6}" dt="2024-06-27T17:49:04.074" v="2561" actId="478"/>
          <ac:picMkLst>
            <pc:docMk/>
            <pc:sldMk cId="681638969" sldId="274"/>
            <ac:picMk id="19" creationId="{939032DE-A06D-EA89-AC4F-DCC59CC42583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48:17.023" v="3275" actId="962"/>
        <pc:sldMkLst>
          <pc:docMk/>
          <pc:sldMk cId="2071963807" sldId="275"/>
        </pc:sldMkLst>
        <pc:picChg chg="del mod ord replST">
          <ac:chgData name="Franz Andersch" userId="88b46490-1a31-494c-af6b-e252cc2a642d" providerId="ADAL" clId="{AB1E0CFC-1C57-4A1E-92D1-DAC8DD9182A6}" dt="2024-06-27T13:03:41.435" v="2153" actId="478"/>
          <ac:picMkLst>
            <pc:docMk/>
            <pc:sldMk cId="2071963807" sldId="275"/>
            <ac:picMk id="4" creationId="{37080A30-4F8F-3129-5BB1-C1AAC2C8198F}"/>
          </ac:picMkLst>
        </pc:picChg>
        <pc:picChg chg="del mod ord replST">
          <ac:chgData name="Franz Andersch" userId="88b46490-1a31-494c-af6b-e252cc2a642d" providerId="ADAL" clId="{AB1E0CFC-1C57-4A1E-92D1-DAC8DD9182A6}" dt="2024-06-27T17:31:30.666" v="2273" actId="478"/>
          <ac:picMkLst>
            <pc:docMk/>
            <pc:sldMk cId="2071963807" sldId="275"/>
            <ac:picMk id="4" creationId="{4B021D88-6A32-9B11-1809-06F4E556D618}"/>
          </ac:picMkLst>
        </pc:picChg>
        <pc:picChg chg="del mod ord replST">
          <ac:chgData name="Franz Andersch" userId="88b46490-1a31-494c-af6b-e252cc2a642d" providerId="ADAL" clId="{AB1E0CFC-1C57-4A1E-92D1-DAC8DD9182A6}" dt="2024-06-28T10:48:17.022" v="3273" actId="478"/>
          <ac:picMkLst>
            <pc:docMk/>
            <pc:sldMk cId="2071963807" sldId="275"/>
            <ac:picMk id="4" creationId="{D940D976-B052-FB7A-7916-94AEB2B7FCFD}"/>
          </ac:picMkLst>
        </pc:picChg>
        <pc:picChg chg="del mod ord replST">
          <ac:chgData name="Franz Andersch" userId="88b46490-1a31-494c-af6b-e252cc2a642d" providerId="ADAL" clId="{AB1E0CFC-1C57-4A1E-92D1-DAC8DD9182A6}" dt="2024-06-27T13:03:52.816" v="2183" actId="478"/>
          <ac:picMkLst>
            <pc:docMk/>
            <pc:sldMk cId="2071963807" sldId="275"/>
            <ac:picMk id="6" creationId="{23289C6B-8472-D210-5C07-9D00A3710DE5}"/>
          </ac:picMkLst>
        </pc:picChg>
        <pc:picChg chg="mod ord replST">
          <ac:chgData name="Franz Andersch" userId="88b46490-1a31-494c-af6b-e252cc2a642d" providerId="ADAL" clId="{AB1E0CFC-1C57-4A1E-92D1-DAC8DD9182A6}" dt="2024-06-28T10:48:17.023" v="3275" actId="962"/>
          <ac:picMkLst>
            <pc:docMk/>
            <pc:sldMk cId="2071963807" sldId="275"/>
            <ac:picMk id="6" creationId="{4DABAEED-54C0-1DB8-60D7-0D2E67F1CD6C}"/>
          </ac:picMkLst>
        </pc:picChg>
        <pc:picChg chg="del mod ord replST">
          <ac:chgData name="Franz Andersch" userId="88b46490-1a31-494c-af6b-e252cc2a642d" providerId="ADAL" clId="{AB1E0CFC-1C57-4A1E-92D1-DAC8DD9182A6}" dt="2024-06-27T17:33:14.228" v="2303" actId="478"/>
          <ac:picMkLst>
            <pc:docMk/>
            <pc:sldMk cId="2071963807" sldId="275"/>
            <ac:picMk id="6" creationId="{A3830D98-4833-A19E-59DD-396DC2D879ED}"/>
          </ac:picMkLst>
        </pc:picChg>
        <pc:picChg chg="del mod ord replST">
          <ac:chgData name="Franz Andersch" userId="88b46490-1a31-494c-af6b-e252cc2a642d" providerId="ADAL" clId="{AB1E0CFC-1C57-4A1E-92D1-DAC8DD9182A6}" dt="2024-06-27T13:06:10.064" v="2213" actId="478"/>
          <ac:picMkLst>
            <pc:docMk/>
            <pc:sldMk cId="2071963807" sldId="275"/>
            <ac:picMk id="8" creationId="{82B3DE78-ABA4-0CFD-6D0A-C6E334B33177}"/>
          </ac:picMkLst>
        </pc:picChg>
        <pc:picChg chg="del mod ord replST">
          <ac:chgData name="Franz Andersch" userId="88b46490-1a31-494c-af6b-e252cc2a642d" providerId="ADAL" clId="{AB1E0CFC-1C57-4A1E-92D1-DAC8DD9182A6}" dt="2024-06-27T17:35:20.242" v="2333" actId="478"/>
          <ac:picMkLst>
            <pc:docMk/>
            <pc:sldMk cId="2071963807" sldId="275"/>
            <ac:picMk id="8" creationId="{A3EE6D61-80AD-60EC-FF4B-0F76E16D8A6C}"/>
          </ac:picMkLst>
        </pc:picChg>
        <pc:picChg chg="del mod ord replST">
          <ac:chgData name="Franz Andersch" userId="88b46490-1a31-494c-af6b-e252cc2a642d" providerId="ADAL" clId="{AB1E0CFC-1C57-4A1E-92D1-DAC8DD9182A6}" dt="2024-06-27T17:30:56.487" v="2243" actId="478"/>
          <ac:picMkLst>
            <pc:docMk/>
            <pc:sldMk cId="2071963807" sldId="275"/>
            <ac:picMk id="10" creationId="{0740CD08-602B-1241-2993-A820012374F0}"/>
          </ac:picMkLst>
        </pc:picChg>
        <pc:picChg chg="del mod ord replST">
          <ac:chgData name="Franz Andersch" userId="88b46490-1a31-494c-af6b-e252cc2a642d" providerId="ADAL" clId="{AB1E0CFC-1C57-4A1E-92D1-DAC8DD9182A6}" dt="2024-06-27T17:38:31.045" v="2425" actId="478"/>
          <ac:picMkLst>
            <pc:docMk/>
            <pc:sldMk cId="2071963807" sldId="275"/>
            <ac:picMk id="11" creationId="{BC92E4C5-513E-4F38-69AC-106E79AF6E88}"/>
          </ac:picMkLst>
        </pc:picChg>
        <pc:picChg chg="del mod ord replST">
          <ac:chgData name="Franz Andersch" userId="88b46490-1a31-494c-af6b-e252cc2a642d" providerId="ADAL" clId="{AB1E0CFC-1C57-4A1E-92D1-DAC8DD9182A6}" dt="2024-06-27T17:47:22.656" v="2531" actId="478"/>
          <ac:picMkLst>
            <pc:docMk/>
            <pc:sldMk cId="2071963807" sldId="275"/>
            <ac:picMk id="13" creationId="{B98D9AEF-7DB0-FA3A-52A7-9E571BE1BE9D}"/>
          </ac:picMkLst>
        </pc:picChg>
        <pc:picChg chg="del mod ord replST">
          <ac:chgData name="Franz Andersch" userId="88b46490-1a31-494c-af6b-e252cc2a642d" providerId="ADAL" clId="{AB1E0CFC-1C57-4A1E-92D1-DAC8DD9182A6}" dt="2024-06-28T08:49:33.987" v="3033" actId="478"/>
          <ac:picMkLst>
            <pc:docMk/>
            <pc:sldMk cId="2071963807" sldId="275"/>
            <ac:picMk id="15" creationId="{3A257E31-67FD-34F1-C51C-61F0A6AA88FB}"/>
          </ac:picMkLst>
        </pc:picChg>
        <pc:picChg chg="del mod">
          <ac:chgData name="Franz Andersch" userId="88b46490-1a31-494c-af6b-e252cc2a642d" providerId="ADAL" clId="{AB1E0CFC-1C57-4A1E-92D1-DAC8DD9182A6}" dt="2024-06-27T12:53:38.598" v="2062" actId="478"/>
          <ac:picMkLst>
            <pc:docMk/>
            <pc:sldMk cId="2071963807" sldId="275"/>
            <ac:picMk id="17" creationId="{527B418A-008A-0D4E-3761-6FDC02593802}"/>
          </ac:picMkLst>
        </pc:picChg>
      </pc:sldChg>
      <pc:sldChg chg="delSp modSp add mod">
        <pc:chgData name="Franz Andersch" userId="88b46490-1a31-494c-af6b-e252cc2a642d" providerId="ADAL" clId="{AB1E0CFC-1C57-4A1E-92D1-DAC8DD9182A6}" dt="2024-06-27T18:21:02.503" v="2774" actId="962"/>
        <pc:sldMkLst>
          <pc:docMk/>
          <pc:sldMk cId="3663614039" sldId="276"/>
        </pc:sldMkLst>
        <pc:spChg chg="mod">
          <ac:chgData name="Franz Andersch" userId="88b46490-1a31-494c-af6b-e252cc2a642d" providerId="ADAL" clId="{AB1E0CFC-1C57-4A1E-92D1-DAC8DD9182A6}" dt="2024-06-27T17:38:42.066" v="2443" actId="20577"/>
          <ac:spMkLst>
            <pc:docMk/>
            <pc:sldMk cId="3663614039" sldId="276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7T17:46:48.428" v="2501" actId="478"/>
          <ac:picMkLst>
            <pc:docMk/>
            <pc:sldMk cId="3663614039" sldId="276"/>
            <ac:picMk id="4" creationId="{939F3B30-8869-5584-7CD5-C69583256F58}"/>
          </ac:picMkLst>
        </pc:picChg>
        <pc:picChg chg="del mod ord replST">
          <ac:chgData name="Franz Andersch" userId="88b46490-1a31-494c-af6b-e252cc2a642d" providerId="ADAL" clId="{AB1E0CFC-1C57-4A1E-92D1-DAC8DD9182A6}" dt="2024-06-27T18:04:18.811" v="2682" actId="478"/>
          <ac:picMkLst>
            <pc:docMk/>
            <pc:sldMk cId="3663614039" sldId="276"/>
            <ac:picMk id="6" creationId="{E873ACA8-067F-12B4-C707-D6E33A2E69A7}"/>
          </ac:picMkLst>
        </pc:picChg>
        <pc:picChg chg="del mod ord replST">
          <ac:chgData name="Franz Andersch" userId="88b46490-1a31-494c-af6b-e252cc2a642d" providerId="ADAL" clId="{AB1E0CFC-1C57-4A1E-92D1-DAC8DD9182A6}" dt="2024-06-27T18:05:40.739" v="2712" actId="478"/>
          <ac:picMkLst>
            <pc:docMk/>
            <pc:sldMk cId="3663614039" sldId="276"/>
            <ac:picMk id="8" creationId="{2F0D547F-23E2-367E-AF87-1CB033B3FE35}"/>
          </ac:picMkLst>
        </pc:picChg>
        <pc:picChg chg="del mod ord replST">
          <ac:chgData name="Franz Andersch" userId="88b46490-1a31-494c-af6b-e252cc2a642d" providerId="ADAL" clId="{AB1E0CFC-1C57-4A1E-92D1-DAC8DD9182A6}" dt="2024-06-27T18:13:40.752" v="2742" actId="478"/>
          <ac:picMkLst>
            <pc:docMk/>
            <pc:sldMk cId="3663614039" sldId="276"/>
            <ac:picMk id="10" creationId="{4913AFD4-BB85-9B4D-ED59-834F704FB624}"/>
          </ac:picMkLst>
        </pc:picChg>
        <pc:picChg chg="del mod ord replST">
          <ac:chgData name="Franz Andersch" userId="88b46490-1a31-494c-af6b-e252cc2a642d" providerId="ADAL" clId="{AB1E0CFC-1C57-4A1E-92D1-DAC8DD9182A6}" dt="2024-06-27T18:21:02.502" v="2772" actId="478"/>
          <ac:picMkLst>
            <pc:docMk/>
            <pc:sldMk cId="3663614039" sldId="276"/>
            <ac:picMk id="12" creationId="{03B2E3B0-53FD-69AE-C2D3-7CB3277CBEC2}"/>
          </ac:picMkLst>
        </pc:picChg>
        <pc:picChg chg="del mod">
          <ac:chgData name="Franz Andersch" userId="88b46490-1a31-494c-af6b-e252cc2a642d" providerId="ADAL" clId="{AB1E0CFC-1C57-4A1E-92D1-DAC8DD9182A6}" dt="2024-06-27T17:42:46.084" v="2471" actId="478"/>
          <ac:picMkLst>
            <pc:docMk/>
            <pc:sldMk cId="3663614039" sldId="276"/>
            <ac:picMk id="13" creationId="{B98D9AEF-7DB0-FA3A-52A7-9E571BE1BE9D}"/>
          </ac:picMkLst>
        </pc:picChg>
        <pc:picChg chg="mod ord replST">
          <ac:chgData name="Franz Andersch" userId="88b46490-1a31-494c-af6b-e252cc2a642d" providerId="ADAL" clId="{AB1E0CFC-1C57-4A1E-92D1-DAC8DD9182A6}" dt="2024-06-27T18:21:02.503" v="2774" actId="962"/>
          <ac:picMkLst>
            <pc:docMk/>
            <pc:sldMk cId="3663614039" sldId="276"/>
            <ac:picMk id="15" creationId="{F87C6C9A-D262-B13C-964D-2F9F8F6104C8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1:00:20.691" v="3518" actId="1076"/>
        <pc:sldMkLst>
          <pc:docMk/>
          <pc:sldMk cId="2505140050" sldId="277"/>
        </pc:sldMkLst>
        <pc:spChg chg="mod">
          <ac:chgData name="Franz Andersch" userId="88b46490-1a31-494c-af6b-e252cc2a642d" providerId="ADAL" clId="{AB1E0CFC-1C57-4A1E-92D1-DAC8DD9182A6}" dt="2024-06-28T07:06:15.712" v="2945" actId="20577"/>
          <ac:spMkLst>
            <pc:docMk/>
            <pc:sldMk cId="2505140050" sldId="277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07:17:37.679" v="3003" actId="478"/>
          <ac:picMkLst>
            <pc:docMk/>
            <pc:sldMk cId="2505140050" sldId="277"/>
            <ac:picMk id="4" creationId="{ABEFC7CE-D038-6C27-4628-D95394519091}"/>
          </ac:picMkLst>
        </pc:picChg>
        <pc:picChg chg="del mod ord replST">
          <ac:chgData name="Franz Andersch" userId="88b46490-1a31-494c-af6b-e252cc2a642d" providerId="ADAL" clId="{AB1E0CFC-1C57-4A1E-92D1-DAC8DD9182A6}" dt="2024-06-28T10:13:29.048" v="3063" actId="478"/>
          <ac:picMkLst>
            <pc:docMk/>
            <pc:sldMk cId="2505140050" sldId="277"/>
            <ac:picMk id="6" creationId="{CA47412B-23DB-38CF-01DA-98A53F0774F5}"/>
          </ac:picMkLst>
        </pc:picChg>
        <pc:picChg chg="del mod ord replST">
          <ac:chgData name="Franz Andersch" userId="88b46490-1a31-494c-af6b-e252cc2a642d" providerId="ADAL" clId="{AB1E0CFC-1C57-4A1E-92D1-DAC8DD9182A6}" dt="2024-06-28T10:14:41.565" v="3093" actId="478"/>
          <ac:picMkLst>
            <pc:docMk/>
            <pc:sldMk cId="2505140050" sldId="277"/>
            <ac:picMk id="8" creationId="{DB2F3527-B1AF-26E6-8FDF-486CF9DE2998}"/>
          </ac:picMkLst>
        </pc:picChg>
        <pc:picChg chg="del mod ord replST">
          <ac:chgData name="Franz Andersch" userId="88b46490-1a31-494c-af6b-e252cc2a642d" providerId="ADAL" clId="{AB1E0CFC-1C57-4A1E-92D1-DAC8DD9182A6}" dt="2024-06-28T10:21:11.147" v="3123" actId="478"/>
          <ac:picMkLst>
            <pc:docMk/>
            <pc:sldMk cId="2505140050" sldId="277"/>
            <ac:picMk id="10" creationId="{3E1A4B26-AA5F-9A67-C951-72AF74DE6331}"/>
          </ac:picMkLst>
        </pc:picChg>
        <pc:picChg chg="del mod ord replST">
          <ac:chgData name="Franz Andersch" userId="88b46490-1a31-494c-af6b-e252cc2a642d" providerId="ADAL" clId="{AB1E0CFC-1C57-4A1E-92D1-DAC8DD9182A6}" dt="2024-06-28T10:21:27.448" v="3153" actId="478"/>
          <ac:picMkLst>
            <pc:docMk/>
            <pc:sldMk cId="2505140050" sldId="277"/>
            <ac:picMk id="12" creationId="{9CDEF16F-E758-7A63-F6DA-754BB2BFFE66}"/>
          </ac:picMkLst>
        </pc:picChg>
        <pc:picChg chg="del mod ord replST">
          <ac:chgData name="Franz Andersch" userId="88b46490-1a31-494c-af6b-e252cc2a642d" providerId="ADAL" clId="{AB1E0CFC-1C57-4A1E-92D1-DAC8DD9182A6}" dt="2024-06-28T10:24:42.302" v="3183" actId="478"/>
          <ac:picMkLst>
            <pc:docMk/>
            <pc:sldMk cId="2505140050" sldId="277"/>
            <ac:picMk id="14" creationId="{BD7E67E4-F615-110D-DE36-66BB5E927B85}"/>
          </ac:picMkLst>
        </pc:picChg>
        <pc:picChg chg="del mod">
          <ac:chgData name="Franz Andersch" userId="88b46490-1a31-494c-af6b-e252cc2a642d" providerId="ADAL" clId="{AB1E0CFC-1C57-4A1E-92D1-DAC8DD9182A6}" dt="2024-06-28T07:10:22.660" v="2973" actId="478"/>
          <ac:picMkLst>
            <pc:docMk/>
            <pc:sldMk cId="2505140050" sldId="277"/>
            <ac:picMk id="15" creationId="{F87C6C9A-D262-B13C-964D-2F9F8F6104C8}"/>
          </ac:picMkLst>
        </pc:picChg>
        <pc:picChg chg="del mod ord replST">
          <ac:chgData name="Franz Andersch" userId="88b46490-1a31-494c-af6b-e252cc2a642d" providerId="ADAL" clId="{AB1E0CFC-1C57-4A1E-92D1-DAC8DD9182A6}" dt="2024-06-28T10:26:05.495" v="3213" actId="478"/>
          <ac:picMkLst>
            <pc:docMk/>
            <pc:sldMk cId="2505140050" sldId="277"/>
            <ac:picMk id="17" creationId="{20AD313C-1F05-78B9-F154-004B2453AC81}"/>
          </ac:picMkLst>
        </pc:picChg>
        <pc:picChg chg="del mod ord replST">
          <ac:chgData name="Franz Andersch" userId="88b46490-1a31-494c-af6b-e252cc2a642d" providerId="ADAL" clId="{AB1E0CFC-1C57-4A1E-92D1-DAC8DD9182A6}" dt="2024-06-28T10:53:29.304" v="3424" actId="478"/>
          <ac:picMkLst>
            <pc:docMk/>
            <pc:sldMk cId="2505140050" sldId="277"/>
            <ac:picMk id="19" creationId="{ADAF16D5-E6D6-1713-026D-12D4D7FE8460}"/>
          </ac:picMkLst>
        </pc:picChg>
        <pc:picChg chg="del mod ord replST">
          <ac:chgData name="Franz Andersch" userId="88b46490-1a31-494c-af6b-e252cc2a642d" providerId="ADAL" clId="{AB1E0CFC-1C57-4A1E-92D1-DAC8DD9182A6}" dt="2024-06-28T10:54:15.068" v="3454" actId="478"/>
          <ac:picMkLst>
            <pc:docMk/>
            <pc:sldMk cId="2505140050" sldId="277"/>
            <ac:picMk id="21" creationId="{A336D728-751C-AAF7-A72D-1224DAB34BD3}"/>
          </ac:picMkLst>
        </pc:picChg>
        <pc:picChg chg="del mod ord replST">
          <ac:chgData name="Franz Andersch" userId="88b46490-1a31-494c-af6b-e252cc2a642d" providerId="ADAL" clId="{AB1E0CFC-1C57-4A1E-92D1-DAC8DD9182A6}" dt="2024-06-28T10:58:59.560" v="3484" actId="478"/>
          <ac:picMkLst>
            <pc:docMk/>
            <pc:sldMk cId="2505140050" sldId="277"/>
            <ac:picMk id="23" creationId="{E67F3474-209F-925B-B6F5-02BB8AE4EE7A}"/>
          </ac:picMkLst>
        </pc:picChg>
        <pc:picChg chg="del mod ord replST">
          <ac:chgData name="Franz Andersch" userId="88b46490-1a31-494c-af6b-e252cc2a642d" providerId="ADAL" clId="{AB1E0CFC-1C57-4A1E-92D1-DAC8DD9182A6}" dt="2024-06-28T11:00:17.955" v="3515" actId="478"/>
          <ac:picMkLst>
            <pc:docMk/>
            <pc:sldMk cId="2505140050" sldId="277"/>
            <ac:picMk id="25" creationId="{7A68DAD1-168E-ACB4-95FF-C2FF00196490}"/>
          </ac:picMkLst>
        </pc:picChg>
        <pc:picChg chg="mod ord replST">
          <ac:chgData name="Franz Andersch" userId="88b46490-1a31-494c-af6b-e252cc2a642d" providerId="ADAL" clId="{AB1E0CFC-1C57-4A1E-92D1-DAC8DD9182A6}" dt="2024-06-28T11:00:20.691" v="3518" actId="1076"/>
          <ac:picMkLst>
            <pc:docMk/>
            <pc:sldMk cId="2505140050" sldId="277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2:17:41.197" v="3759" actId="962"/>
        <pc:sldMkLst>
          <pc:docMk/>
          <pc:sldMk cId="3845371581" sldId="278"/>
        </pc:sldMkLst>
        <pc:picChg chg="del mod ord replST">
          <ac:chgData name="Franz Andersch" userId="88b46490-1a31-494c-af6b-e252cc2a642d" providerId="ADAL" clId="{AB1E0CFC-1C57-4A1E-92D1-DAC8DD9182A6}" dt="2024-06-28T11:09:38.550" v="3577" actId="478"/>
          <ac:picMkLst>
            <pc:docMk/>
            <pc:sldMk cId="3845371581" sldId="278"/>
            <ac:picMk id="4" creationId="{D4037477-59AD-3FC8-8E04-7718F21724BB}"/>
          </ac:picMkLst>
        </pc:picChg>
        <pc:picChg chg="del mod ord replST">
          <ac:chgData name="Franz Andersch" userId="88b46490-1a31-494c-af6b-e252cc2a642d" providerId="ADAL" clId="{AB1E0CFC-1C57-4A1E-92D1-DAC8DD9182A6}" dt="2024-06-28T11:12:29.001" v="3607" actId="478"/>
          <ac:picMkLst>
            <pc:docMk/>
            <pc:sldMk cId="3845371581" sldId="278"/>
            <ac:picMk id="6" creationId="{EA242FE5-B273-2FF9-C1B1-7B8E08A1CE92}"/>
          </ac:picMkLst>
        </pc:picChg>
        <pc:picChg chg="del mod ord replST">
          <ac:chgData name="Franz Andersch" userId="88b46490-1a31-494c-af6b-e252cc2a642d" providerId="ADAL" clId="{AB1E0CFC-1C57-4A1E-92D1-DAC8DD9182A6}" dt="2024-06-28T11:12:45.147" v="3637" actId="478"/>
          <ac:picMkLst>
            <pc:docMk/>
            <pc:sldMk cId="3845371581" sldId="278"/>
            <ac:picMk id="8" creationId="{E2891941-3770-9D69-38C0-4A73C1E53E6E}"/>
          </ac:picMkLst>
        </pc:picChg>
        <pc:picChg chg="del mod ord replST">
          <ac:chgData name="Franz Andersch" userId="88b46490-1a31-494c-af6b-e252cc2a642d" providerId="ADAL" clId="{AB1E0CFC-1C57-4A1E-92D1-DAC8DD9182A6}" dt="2024-06-28T11:15:09.045" v="3667" actId="478"/>
          <ac:picMkLst>
            <pc:docMk/>
            <pc:sldMk cId="3845371581" sldId="278"/>
            <ac:picMk id="10" creationId="{E7FA67BD-FDE9-EA6C-039E-E18DFF73E342}"/>
          </ac:picMkLst>
        </pc:picChg>
        <pc:picChg chg="del mod ord replST">
          <ac:chgData name="Franz Andersch" userId="88b46490-1a31-494c-af6b-e252cc2a642d" providerId="ADAL" clId="{AB1E0CFC-1C57-4A1E-92D1-DAC8DD9182A6}" dt="2024-06-28T12:08:43.636" v="3697" actId="478"/>
          <ac:picMkLst>
            <pc:docMk/>
            <pc:sldMk cId="3845371581" sldId="278"/>
            <ac:picMk id="12" creationId="{626B7685-3F86-DADB-2C9A-9892A46E87FE}"/>
          </ac:picMkLst>
        </pc:picChg>
        <pc:picChg chg="del mod ord replST">
          <ac:chgData name="Franz Andersch" userId="88b46490-1a31-494c-af6b-e252cc2a642d" providerId="ADAL" clId="{AB1E0CFC-1C57-4A1E-92D1-DAC8DD9182A6}" dt="2024-06-28T12:17:17.571" v="3727" actId="478"/>
          <ac:picMkLst>
            <pc:docMk/>
            <pc:sldMk cId="3845371581" sldId="278"/>
            <ac:picMk id="14" creationId="{43F00D34-85DE-8C91-F0F1-97CA91BC139E}"/>
          </ac:picMkLst>
        </pc:picChg>
        <pc:picChg chg="del mod ord replST">
          <ac:chgData name="Franz Andersch" userId="88b46490-1a31-494c-af6b-e252cc2a642d" providerId="ADAL" clId="{AB1E0CFC-1C57-4A1E-92D1-DAC8DD9182A6}" dt="2024-06-28T12:17:41.197" v="3757" actId="478"/>
          <ac:picMkLst>
            <pc:docMk/>
            <pc:sldMk cId="3845371581" sldId="278"/>
            <ac:picMk id="16" creationId="{458A4573-40AE-7739-A79D-74F4BF03A662}"/>
          </ac:picMkLst>
        </pc:picChg>
        <pc:picChg chg="mod ord replST">
          <ac:chgData name="Franz Andersch" userId="88b46490-1a31-494c-af6b-e252cc2a642d" providerId="ADAL" clId="{AB1E0CFC-1C57-4A1E-92D1-DAC8DD9182A6}" dt="2024-06-28T12:17:41.197" v="3759" actId="962"/>
          <ac:picMkLst>
            <pc:docMk/>
            <pc:sldMk cId="3845371581" sldId="278"/>
            <ac:picMk id="18" creationId="{F59955FD-371E-4EAB-98FF-7C6496D5C5D7}"/>
          </ac:picMkLst>
        </pc:picChg>
        <pc:picChg chg="del mod">
          <ac:chgData name="Franz Andersch" userId="88b46490-1a31-494c-af6b-e252cc2a642d" providerId="ADAL" clId="{AB1E0CFC-1C57-4A1E-92D1-DAC8DD9182A6}" dt="2024-06-28T11:06:27.917" v="3547" actId="478"/>
          <ac:picMkLst>
            <pc:docMk/>
            <pc:sldMk cId="3845371581" sldId="278"/>
            <ac:picMk id="27" creationId="{B0BBD2F6-635F-076B-ABB1-ACD6F9A3DC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28.06.2024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 dirty="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dirty="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dirty="0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 dirty="0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 dirty="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 title="IguanaTex Picture Display">
            <a:extLst>
              <a:ext uri="{FF2B5EF4-FFF2-40B4-BE49-F238E27FC236}">
                <a16:creationId xmlns:a16="http://schemas.microsoft.com/office/drawing/2014/main" id="{3631A129-09AA-DE6B-12C8-59A8EBB5EDB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2"/>
            <a:ext cx="7470314" cy="21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 title="IguanaTex Picture Display">
            <a:extLst>
              <a:ext uri="{FF2B5EF4-FFF2-40B4-BE49-F238E27FC236}">
                <a16:creationId xmlns:a16="http://schemas.microsoft.com/office/drawing/2014/main" id="{22C4004F-E7DB-AC41-4BE7-3DEEFFE9D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6" y="1419624"/>
            <a:ext cx="5488600" cy="22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3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 title="IguanaTex Picture Display">
            <a:extLst>
              <a:ext uri="{FF2B5EF4-FFF2-40B4-BE49-F238E27FC236}">
                <a16:creationId xmlns:a16="http://schemas.microsoft.com/office/drawing/2014/main" id="{4DABAEED-54C0-1DB8-60D7-0D2E67F1CD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4"/>
            <a:ext cx="7195852" cy="20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Decision</a:t>
            </a:r>
            <a:r>
              <a:rPr lang="de-DE" dirty="0"/>
              <a:t> Rule</a:t>
            </a:r>
          </a:p>
        </p:txBody>
      </p:sp>
      <p:pic>
        <p:nvPicPr>
          <p:cNvPr id="15" name="Grafik 1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 title="IguanaTex Picture Display">
            <a:extLst>
              <a:ext uri="{FF2B5EF4-FFF2-40B4-BE49-F238E27FC236}">
                <a16:creationId xmlns:a16="http://schemas.microsoft.com/office/drawing/2014/main" id="{F87C6C9A-D262-B13C-964D-2F9F8F6104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2" y="1419623"/>
            <a:ext cx="6334087" cy="28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1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27" name="Grafik 2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B0BBD2F6-635F-076B-ABB1-ACD6F9A3DC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43269"/>
            <a:ext cx="7492556" cy="32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18" name="Grafik 17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&#10;\end{itemize}&#10;\end{document}" title="IguanaTex Picture Display">
            <a:extLst>
              <a:ext uri="{FF2B5EF4-FFF2-40B4-BE49-F238E27FC236}">
                <a16:creationId xmlns:a16="http://schemas.microsoft.com/office/drawing/2014/main" id="{F59955FD-371E-4EAB-98FF-7C6496D5C5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8" y="1143268"/>
            <a:ext cx="7819763" cy="124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Maximal </a:t>
            </a:r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</p:spPr>
            <p:txBody>
              <a:bodyPr/>
              <a:lstStyle/>
              <a:p>
                <a:r>
                  <a:rPr lang="de-DE" sz="2000" dirty="0"/>
                  <a:t>Find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„</a:t>
                </a:r>
                <a:r>
                  <a:rPr lang="de-DE" sz="2000" dirty="0" err="1"/>
                  <a:t>best</a:t>
                </a:r>
                <a:r>
                  <a:rPr lang="de-DE" sz="2000" dirty="0"/>
                  <a:t>“ hyperplane </a:t>
                </a:r>
                <a:r>
                  <a:rPr lang="de-DE" sz="2000" dirty="0" err="1"/>
                  <a:t>using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endParaRPr lang="de-DE" sz="2000" dirty="0"/>
              </a:p>
              <a:p>
                <a:r>
                  <a:rPr lang="de-DE" sz="2000" dirty="0"/>
                  <a:t>Margin: </a:t>
                </a:r>
                <a:r>
                  <a:rPr lang="de-DE" sz="2000" dirty="0" err="1"/>
                  <a:t>smallest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perpendicular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distance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from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any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observation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hyperplane</a:t>
                </a:r>
              </a:p>
              <a:p>
                <a:r>
                  <a:rPr lang="de-DE" sz="2000" b="1" dirty="0"/>
                  <a:t>maximal </a:t>
                </a:r>
                <a:r>
                  <a:rPr lang="de-DE" sz="2000" b="1" dirty="0" err="1"/>
                  <a:t>margin</a:t>
                </a:r>
                <a:r>
                  <a:rPr lang="de-DE" sz="2000" b="1" dirty="0"/>
                  <a:t> </a:t>
                </a:r>
                <a:r>
                  <a:rPr lang="de-DE" sz="2000" b="1" dirty="0" err="1"/>
                  <a:t>classifier</a:t>
                </a:r>
                <a:r>
                  <a:rPr lang="de-DE" sz="2000" b="1" dirty="0"/>
                  <a:t> </a:t>
                </a:r>
                <a:r>
                  <a:rPr lang="de-DE" sz="2000" dirty="0"/>
                  <a:t>= </a:t>
                </a:r>
                <a:r>
                  <a:rPr lang="de-DE" sz="2000" dirty="0" err="1"/>
                  <a:t>largest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all </a:t>
                </a:r>
                <a:r>
                  <a:rPr lang="de-DE" sz="2000" dirty="0" err="1"/>
                  <a:t>seperating</a:t>
                </a:r>
                <a:r>
                  <a:rPr lang="de-DE" sz="2000" dirty="0"/>
                  <a:t> hyperplanes</a:t>
                </a:r>
              </a:p>
              <a:p>
                <a:pPr lvl="1"/>
                <a:r>
                  <a:rPr lang="de-DE" sz="1600" dirty="0" err="1"/>
                  <a:t>Optimization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problem</a:t>
                </a:r>
                <a:r>
                  <a:rPr lang="de-DE" sz="16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𝑚𝑎𝑥𝑖𝑚𝑖𝑧𝑒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/>
                      <m:t>∀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)≥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  <a:blipFill>
                <a:blip r:embed="rId2"/>
                <a:stretch>
                  <a:fillRect l="-1002" t="-915" r="-557" b="-329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A562C1B5-281C-3BDC-6412-20057B1E2222}"/>
              </a:ext>
            </a:extLst>
          </p:cNvPr>
          <p:cNvSpPr/>
          <p:nvPr/>
        </p:nvSpPr>
        <p:spPr>
          <a:xfrm>
            <a:off x="6212485" y="1497528"/>
            <a:ext cx="2520280" cy="2376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69557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618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dirty="0"/>
              <a:t>„General </a:t>
            </a:r>
            <a:r>
              <a:rPr lang="de-DE" sz="2000" dirty="0" err="1"/>
              <a:t>population</a:t>
            </a:r>
            <a:r>
              <a:rPr lang="de-DE" sz="2000" dirty="0"/>
              <a:t> </a:t>
            </a:r>
            <a:r>
              <a:rPr lang="de-DE" sz="2000" dirty="0" err="1"/>
              <a:t>survey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social </a:t>
            </a:r>
            <a:r>
              <a:rPr lang="de-DE" sz="2000" dirty="0" err="1"/>
              <a:t>sciences</a:t>
            </a:r>
            <a:r>
              <a:rPr lang="de-DE" sz="2000" dirty="0"/>
              <a:t>“ 	  </a:t>
            </a:r>
            <a:r>
              <a:rPr lang="de-DE" sz="1000" dirty="0"/>
              <a:t>(Allgemeine Bevölkerungsumfrage der Sozialwissenschaften)</a:t>
            </a:r>
          </a:p>
          <a:p>
            <a:r>
              <a:rPr lang="de-DE" sz="2000" b="1" dirty="0"/>
              <a:t>Response Variable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„Federal </a:t>
            </a:r>
            <a:r>
              <a:rPr lang="de-DE" sz="1800" dirty="0" err="1"/>
              <a:t>state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interviewee</a:t>
            </a:r>
            <a:r>
              <a:rPr lang="de-DE" sz="1800" dirty="0"/>
              <a:t> </a:t>
            </a:r>
            <a:r>
              <a:rPr lang="de-DE" sz="1800" dirty="0" err="1"/>
              <a:t>lived</a:t>
            </a:r>
            <a:r>
              <a:rPr lang="de-DE" sz="1800" dirty="0"/>
              <a:t> in </a:t>
            </a:r>
            <a:r>
              <a:rPr lang="de-DE" sz="1800" dirty="0" err="1"/>
              <a:t>youth</a:t>
            </a:r>
            <a:r>
              <a:rPr lang="de-DE" sz="1800" dirty="0"/>
              <a:t>“</a:t>
            </a:r>
          </a:p>
          <a:p>
            <a:pPr lvl="1"/>
            <a:r>
              <a:rPr lang="de-DE" sz="1800" dirty="0" err="1">
                <a:sym typeface="Wingdings" panose="05000000000000000000" pitchFamily="2" charset="2"/>
              </a:rPr>
              <a:t>coded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to</a:t>
            </a:r>
            <a:r>
              <a:rPr lang="de-DE" sz="1800" dirty="0">
                <a:sym typeface="Wingdings" panose="05000000000000000000" pitchFamily="2" charset="2"/>
              </a:rPr>
              <a:t> „Youth in East/West Germany“</a:t>
            </a:r>
            <a:endParaRPr lang="de-DE" sz="1800" dirty="0"/>
          </a:p>
          <a:p>
            <a:r>
              <a:rPr lang="de-DE" sz="2000" b="1" dirty="0" err="1"/>
              <a:t>Predictor</a:t>
            </a:r>
            <a:r>
              <a:rPr lang="de-DE" sz="2000" b="1" dirty="0"/>
              <a:t> Variables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121 variables </a:t>
            </a:r>
            <a:r>
              <a:rPr lang="de-DE" sz="1800" dirty="0" err="1"/>
              <a:t>concerning</a:t>
            </a:r>
            <a:r>
              <a:rPr lang="de-DE" sz="1800" dirty="0"/>
              <a:t> </a:t>
            </a:r>
            <a:r>
              <a:rPr lang="de-DE" sz="1800" dirty="0" err="1"/>
              <a:t>attitudes</a:t>
            </a:r>
            <a:r>
              <a:rPr lang="de-DE" sz="1800" dirty="0"/>
              <a:t>, </a:t>
            </a:r>
            <a:r>
              <a:rPr lang="de-DE" sz="1800" dirty="0" err="1"/>
              <a:t>behavior</a:t>
            </a:r>
            <a:r>
              <a:rPr lang="de-DE" sz="1800" dirty="0"/>
              <a:t> and social </a:t>
            </a:r>
            <a:r>
              <a:rPr lang="de-DE" sz="1800" dirty="0" err="1"/>
              <a:t>change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3234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>
                <a:latin typeface="Arial" panose="020B0604020202020204" pitchFamily="34" charset="0"/>
              </a:rPr>
              <a:t>Introduction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1354138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b="1" dirty="0"/>
              <a:t>Data </a:t>
            </a:r>
            <a:r>
              <a:rPr lang="de-DE" sz="2000" b="1" dirty="0" err="1"/>
              <a:t>Preparation</a:t>
            </a:r>
            <a:r>
              <a:rPr lang="de-DE" sz="2000" b="1" dirty="0"/>
              <a:t>:</a:t>
            </a:r>
          </a:p>
          <a:p>
            <a:pPr lvl="1"/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include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answered</a:t>
            </a:r>
            <a:r>
              <a:rPr lang="de-DE" sz="1800" dirty="0"/>
              <a:t> in all 3 Splits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&gt; 5% NA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observations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NA</a:t>
            </a:r>
          </a:p>
          <a:p>
            <a:r>
              <a:rPr lang="de-DE" sz="2000" dirty="0"/>
              <a:t>After </a:t>
            </a:r>
            <a:r>
              <a:rPr lang="de-DE" sz="2000" dirty="0" err="1"/>
              <a:t>Preparation</a:t>
            </a:r>
            <a:r>
              <a:rPr lang="de-DE" sz="2000" dirty="0"/>
              <a:t>: 2509 </a:t>
            </a:r>
            <a:r>
              <a:rPr lang="de-DE" sz="2000" dirty="0" err="1"/>
              <a:t>observations</a:t>
            </a:r>
            <a:r>
              <a:rPr lang="de-DE" sz="2000" dirty="0"/>
              <a:t> and 122 variables</a:t>
            </a:r>
          </a:p>
        </p:txBody>
      </p:sp>
    </p:spTree>
    <p:extLst>
      <p:ext uri="{BB962C8B-B14F-4D97-AF65-F5344CB8AC3E}">
        <p14:creationId xmlns:p14="http://schemas.microsoft.com/office/powerpoint/2010/main" val="382802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17ED-09C8-55E6-DF2F-BBE1E91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study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E10F2-1F49-793B-6371-20F0C962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Measurement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:</a:t>
            </a:r>
          </a:p>
          <a:p>
            <a:pPr lvl="1"/>
            <a:r>
              <a:rPr lang="en-GB" sz="1800" dirty="0"/>
              <a:t>Misclassification</a:t>
            </a:r>
            <a:r>
              <a:rPr lang="de-DE" sz="1800" dirty="0"/>
              <a:t> rate</a:t>
            </a:r>
          </a:p>
          <a:p>
            <a:pPr lvl="1"/>
            <a:r>
              <a:rPr lang="de-DE" sz="1800" dirty="0"/>
              <a:t>ROC </a:t>
            </a:r>
            <a:r>
              <a:rPr lang="de-DE" sz="1800" dirty="0" err="1"/>
              <a:t>curve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86016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Eventuell Vergleich zur logistischen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en-GB" dirty="0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Especially effective in </a:t>
            </a:r>
            <a:r>
              <a:rPr lang="en-GB" sz="2000" b="1" dirty="0"/>
              <a:t>classification</a:t>
            </a:r>
            <a:r>
              <a:rPr lang="en-GB" sz="2000" dirty="0"/>
              <a:t> (also used for regression)</a:t>
            </a:r>
          </a:p>
          <a:p>
            <a:r>
              <a:rPr lang="en-GB" sz="2000" dirty="0"/>
              <a:t>Find the </a:t>
            </a:r>
            <a:r>
              <a:rPr lang="en-GB" sz="2000" b="1" dirty="0"/>
              <a:t>hyperplane</a:t>
            </a:r>
            <a:r>
              <a:rPr lang="en-GB" sz="2000" dirty="0"/>
              <a:t> that </a:t>
            </a:r>
            <a:r>
              <a:rPr lang="en-GB" sz="2000" b="1" dirty="0"/>
              <a:t>separates</a:t>
            </a:r>
            <a:r>
              <a:rPr lang="en-GB" sz="2000" dirty="0"/>
              <a:t> classes with the maximum possible </a:t>
            </a:r>
            <a:r>
              <a:rPr lang="en-GB" sz="2000" b="1" dirty="0"/>
              <a:t>margin</a:t>
            </a:r>
          </a:p>
          <a:p>
            <a:r>
              <a:rPr lang="en-GB" sz="2000" dirty="0"/>
              <a:t>Only the </a:t>
            </a:r>
            <a:r>
              <a:rPr lang="en-GB" sz="2000" b="1" dirty="0"/>
              <a:t>support vectors </a:t>
            </a:r>
            <a:r>
              <a:rPr lang="en-GB" sz="2000" dirty="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 dirty="0"/>
              <a:t>Early </a:t>
            </a:r>
            <a:r>
              <a:rPr lang="de-DE" sz="2000" dirty="0" err="1"/>
              <a:t>ideas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seperating</a:t>
            </a:r>
            <a:r>
              <a:rPr lang="de-DE" sz="2000" dirty="0"/>
              <a:t> Hyperplane 1936 </a:t>
            </a:r>
            <a:r>
              <a:rPr lang="de-DE" sz="1000" dirty="0"/>
              <a:t>(R. Fisher)</a:t>
            </a:r>
          </a:p>
          <a:p>
            <a:r>
              <a:rPr lang="de-DE" sz="2000" dirty="0"/>
              <a:t>First SVM </a:t>
            </a:r>
            <a:r>
              <a:rPr lang="de-DE" sz="2000" dirty="0" err="1"/>
              <a:t>algorithm</a:t>
            </a:r>
            <a:r>
              <a:rPr lang="de-DE" sz="2000" dirty="0"/>
              <a:t> in 1964 </a:t>
            </a:r>
            <a:r>
              <a:rPr lang="de-DE" sz="1000" dirty="0"/>
              <a:t>(V. </a:t>
            </a:r>
            <a:r>
              <a:rPr lang="de-DE" sz="1000" dirty="0" err="1"/>
              <a:t>Vapnik</a:t>
            </a:r>
            <a:r>
              <a:rPr lang="de-DE" sz="1000" dirty="0"/>
              <a:t>, A. </a:t>
            </a:r>
            <a:r>
              <a:rPr lang="de-DE" sz="1000" dirty="0" err="1"/>
              <a:t>Chervonenkis</a:t>
            </a:r>
            <a:r>
              <a:rPr lang="de-DE" sz="1000" dirty="0"/>
              <a:t>)</a:t>
            </a:r>
          </a:p>
          <a:p>
            <a:r>
              <a:rPr lang="de-DE" sz="2000" dirty="0"/>
              <a:t>Use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kernel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nonlinear</a:t>
            </a:r>
            <a:r>
              <a:rPr lang="de-DE" sz="2000" dirty="0"/>
              <a:t> </a:t>
            </a:r>
            <a:r>
              <a:rPr lang="de-DE" sz="2000" dirty="0" err="1"/>
              <a:t>classifiers</a:t>
            </a:r>
            <a:r>
              <a:rPr lang="de-DE" sz="2000" dirty="0"/>
              <a:t> in 1992 </a:t>
            </a:r>
            <a:r>
              <a:rPr lang="de-DE" sz="1000" dirty="0"/>
              <a:t>(B. Boser, I. Guyon, V. </a:t>
            </a:r>
            <a:r>
              <a:rPr lang="de-DE" sz="1000" dirty="0" err="1"/>
              <a:t>Vapnik</a:t>
            </a:r>
            <a:r>
              <a:rPr lang="de-DE" sz="1000" dirty="0"/>
              <a:t>) </a:t>
            </a:r>
          </a:p>
          <a:p>
            <a:r>
              <a:rPr lang="de-DE" sz="2000" dirty="0" err="1"/>
              <a:t>Introduction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„soft </a:t>
            </a:r>
            <a:r>
              <a:rPr lang="de-DE" sz="2000" dirty="0" err="1"/>
              <a:t>margin</a:t>
            </a:r>
            <a:r>
              <a:rPr lang="de-DE" sz="2000" dirty="0"/>
              <a:t>“ in 1995 </a:t>
            </a:r>
            <a:r>
              <a:rPr lang="de-DE" sz="1000" dirty="0"/>
              <a:t>(C. Cortes, V. </a:t>
            </a:r>
            <a:r>
              <a:rPr lang="de-DE" sz="1000" dirty="0" err="1"/>
              <a:t>Vapnik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Seperating</a:t>
            </a:r>
            <a:r>
              <a:rPr lang="de-DE" dirty="0"/>
              <a:t>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</p:spPr>
            <p:txBody>
              <a:bodyPr/>
              <a:lstStyle/>
              <a:p>
                <a:r>
                  <a:rPr lang="de-DE" sz="2000" dirty="0"/>
                  <a:t>Subspace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dimension</a:t>
                </a:r>
                <a:r>
                  <a:rPr lang="de-DE" sz="2000" dirty="0"/>
                  <a:t> p-1</a:t>
                </a:r>
              </a:p>
              <a:p>
                <a:r>
                  <a:rPr lang="de-DE" sz="2000" dirty="0"/>
                  <a:t>Linear </a:t>
                </a:r>
                <a:r>
                  <a:rPr lang="de-DE" sz="2000" dirty="0" err="1"/>
                  <a:t>combination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input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features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de-DE" sz="1800" dirty="0"/>
              </a:p>
              <a:p>
                <a:r>
                  <a:rPr lang="de-DE" sz="2000" dirty="0" err="1"/>
                  <a:t>Seperates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in a </a:t>
                </a:r>
                <a:r>
                  <a:rPr lang="de-DE" sz="2000" dirty="0" err="1"/>
                  <a:t>way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that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de-DE" sz="1800" dirty="0"/>
              </a:p>
              <a:p>
                <a:r>
                  <a:rPr lang="de-DE" sz="2000" dirty="0" err="1"/>
                  <a:t>If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seperable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anose="05000000000000000000" pitchFamily="2" charset="2"/>
                  </a:rPr>
                  <a:t> infinite </a:t>
                </a:r>
                <a:r>
                  <a:rPr lang="de-DE" sz="2000" dirty="0" err="1">
                    <a:sym typeface="Wingdings" panose="05000000000000000000" pitchFamily="2" charset="2"/>
                  </a:rPr>
                  <a:t>number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seperating</a:t>
                </a:r>
                <a:r>
                  <a:rPr lang="de-DE" sz="2000" dirty="0">
                    <a:sym typeface="Wingdings" panose="05000000000000000000" pitchFamily="2" charset="2"/>
                  </a:rPr>
                  <a:t> hyperplanes</a:t>
                </a:r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  <a:blipFill>
                <a:blip r:embed="rId2"/>
                <a:stretch>
                  <a:fillRect l="-1173" t="-915" r="-391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B21BA278-5AA0-7413-5DB3-4EB47B444F21}"/>
              </a:ext>
            </a:extLst>
          </p:cNvPr>
          <p:cNvSpPr/>
          <p:nvPr/>
        </p:nvSpPr>
        <p:spPr>
          <a:xfrm>
            <a:off x="5436096" y="1563638"/>
            <a:ext cx="2952328" cy="2454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37481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21" name="Grafik 2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 title="IguanaTex Picture Display">
            <a:extLst>
              <a:ext uri="{FF2B5EF4-FFF2-40B4-BE49-F238E27FC236}">
                <a16:creationId xmlns:a16="http://schemas.microsoft.com/office/drawing/2014/main" id="{10DE1F70-7341-0DAC-810B-5172FAB61B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4"/>
            <a:ext cx="4090686" cy="1995528"/>
          </a:xfrm>
          <a:prstGeom prst="rect">
            <a:avLst/>
          </a:prstGeom>
        </p:spPr>
      </p:pic>
      <p:pic>
        <p:nvPicPr>
          <p:cNvPr id="4" name="Grafik 3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46ACD664-B35B-1FDD-FFED-70FE77B7A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88000"/>
            <a:ext cx="3634198" cy="3072665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05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12" name="Grafik 11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 title="IguanaTex Picture Display">
            <a:extLst>
              <a:ext uri="{FF2B5EF4-FFF2-40B4-BE49-F238E27FC236}">
                <a16:creationId xmlns:a16="http://schemas.microsoft.com/office/drawing/2014/main" id="{F7102BB1-E0EF-F63A-BC98-41E95B4073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707652"/>
            <a:ext cx="4215342" cy="2215442"/>
          </a:xfrm>
          <a:prstGeom prst="rect">
            <a:avLst/>
          </a:prstGeom>
        </p:spPr>
      </p:pic>
      <p:pic>
        <p:nvPicPr>
          <p:cNvPr id="4" name="Grafik 3" descr="Ein Bild, das Reihe, Diagramm, parallel, Screenshot enthält.&#10;&#10;Automatisch generierte Beschreibung">
            <a:extLst>
              <a:ext uri="{FF2B5EF4-FFF2-40B4-BE49-F238E27FC236}">
                <a16:creationId xmlns:a16="http://schemas.microsoft.com/office/drawing/2014/main" id="{B2C0436D-5BE1-74F9-9D50-6E433CE2D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1188000"/>
            <a:ext cx="3602721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075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 title="IguanaTex Picture Display">
            <a:extLst>
              <a:ext uri="{FF2B5EF4-FFF2-40B4-BE49-F238E27FC236}">
                <a16:creationId xmlns:a16="http://schemas.microsoft.com/office/drawing/2014/main" id="{19F18647-D3FC-29E5-A5FE-9CEA64B812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5455"/>
            <a:ext cx="3698355" cy="2680019"/>
          </a:xfrm>
          <a:prstGeom prst="rect">
            <a:avLst/>
          </a:prstGeom>
        </p:spPr>
      </p:pic>
      <p:pic>
        <p:nvPicPr>
          <p:cNvPr id="4" name="Grafik 3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57267605-1410-A119-1AFA-DEDF53609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1188000"/>
            <a:ext cx="3597930" cy="30420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280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8" name="Grafik 7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which is changed to $\frac{1}{2} ||\beta||^2=\frac{1}{2} \beta ' \beta$ to minimize in order to maximize $\frac{2}{||\beta||}$&#10;\end{itemize}&#10;&#10;\end{document}" title="IguanaTex Picture Display">
            <a:extLst>
              <a:ext uri="{FF2B5EF4-FFF2-40B4-BE49-F238E27FC236}">
                <a16:creationId xmlns:a16="http://schemas.microsoft.com/office/drawing/2014/main" id="{C6BABD42-AA54-D773-CF47-EBFC11A93B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7432051" cy="30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9,401"/>
  <p:tag name="ORIGINALWIDTH" val="2247,31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/>
  <p:tag name="IGUANATEXSIZE" val="18"/>
  <p:tag name="IGUANATEXCURSOR" val="54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6,0887"/>
  <p:tag name="ORIGINALWIDTH" val="4256,84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&#10;\end{itemize}&#10;\end{document}"/>
  <p:tag name="IGUANATEXSIZE" val="18"/>
  <p:tag name="IGUANATEXCURSOR" val="47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8,916"/>
  <p:tag name="ORIGINALWIDTH" val="2310,32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/>
  <p:tag name="IGUANATEXSIZE" val="18"/>
  <p:tag name="IGUANATEXCURSOR" val="48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4,2"/>
  <p:tag name="ORIGINALWIDTH" val="2027,53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/>
  <p:tag name="IGUANATEXSIZE" val="18"/>
  <p:tag name="IGUANATEXCURSOR" val="39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2,725"/>
  <p:tag name="ORIGINALWIDTH" val="4065,56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which is changed to $\frac{1}{2} ||\beta||^2=\frac{1}{2} \beta ' \beta$ to minimize in order to maximize $\frac{2}{||\beta||}$&#10;\end{itemize}&#10;&#10;\end{document}"/>
  <p:tag name="IGUANATEXSIZE" val="18"/>
  <p:tag name="IGUANATEXCURSOR" val="864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0,163"/>
  <p:tag name="ORIGINALWIDTH" val="4088,82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/>
  <p:tag name="IGUANATEXSIZE" val="18"/>
  <p:tag name="IGUANATEXCURSOR" val="68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0,412"/>
  <p:tag name="ORIGINALWIDTH" val="2997,41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/>
  <p:tag name="IGUANATEXSIZE" val="18"/>
  <p:tag name="IGUANATEXCURSOR" val="2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7,648"/>
  <p:tag name="ORIGINALWIDTH" val="3932,049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/>
  <p:tag name="IGUANATEXSIZE" val="18"/>
  <p:tag name="IGUANATEXCURSOR" val="32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8,705"/>
  <p:tag name="ORIGINALWIDTH" val="3456,48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/>
  <p:tag name="IGUANATEXSIZE" val="18"/>
  <p:tag name="IGUANATEXCURSOR" val="832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6,737"/>
  <p:tag name="ORIGINALWIDTH" val="4084,3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/>
  <p:tag name="IGUANATEXSIZE" val="18"/>
  <p:tag name="IGUANATEXCURSOR" val="82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438</Words>
  <Application>Microsoft Office PowerPoint</Application>
  <PresentationFormat>Bildschirmpräsentation (16:9)</PresentationFormat>
  <Paragraphs>61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UB Scala</vt:lpstr>
      <vt:lpstr>UB Scala Sans</vt:lpstr>
      <vt:lpstr>Wingdings</vt:lpstr>
      <vt:lpstr>16zu9_Vorlage_Lehre_deutsch</vt:lpstr>
      <vt:lpstr>Support Vector Machine</vt:lpstr>
      <vt:lpstr>Introduction</vt:lpstr>
      <vt:lpstr>Basic idea of Support Vector Machine</vt:lpstr>
      <vt:lpstr>History of Support Vector Machine</vt:lpstr>
      <vt:lpstr>How it works: Seperating Hyperplane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Maximization Process</vt:lpstr>
      <vt:lpstr>How it works: Maximization Process</vt:lpstr>
      <vt:lpstr>How it works: Decision Rule</vt:lpstr>
      <vt:lpstr>How it works: Soft Margin</vt:lpstr>
      <vt:lpstr>How it works: Soft Margin</vt:lpstr>
      <vt:lpstr>How it works: Maximal margin classifier</vt:lpstr>
      <vt:lpstr>How it works: Support vector classifier</vt:lpstr>
      <vt:lpstr>How it works: Support vector machine</vt:lpstr>
      <vt:lpstr>Dataset: ALLBUS</vt:lpstr>
      <vt:lpstr>Dataset: ALLBUS</vt:lpstr>
      <vt:lpstr>Simulation study</vt:lpstr>
      <vt:lpstr>Eventuell Vergleich zur logistischen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Münz</dc:creator>
  <cp:lastModifiedBy>Franz Andersch</cp:lastModifiedBy>
  <cp:revision>4</cp:revision>
  <cp:lastPrinted>2016-02-18T09:13:59Z</cp:lastPrinted>
  <dcterms:created xsi:type="dcterms:W3CDTF">2024-06-19T11:14:16Z</dcterms:created>
  <dcterms:modified xsi:type="dcterms:W3CDTF">2024-06-28T12:17:41Z</dcterms:modified>
</cp:coreProperties>
</file>