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392" dt="2024-06-29T13:33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9T13:33:58.114" v="4491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2:09.098" v="4090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mod ord replST">
          <ac:chgData name="Franz Andersch" userId="88b46490-1a31-494c-af6b-e252cc2a642d" providerId="ADAL" clId="{AB1E0CFC-1C57-4A1E-92D1-DAC8DD9182A6}" dt="2024-06-29T10:22:09.098" v="4090" actId="1076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15:35.599" v="4460" actId="1076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mod ord replST">
          <ac:chgData name="Franz Andersch" userId="88b46490-1a31-494c-af6b-e252cc2a642d" providerId="ADAL" clId="{AB1E0CFC-1C57-4A1E-92D1-DAC8DD9182A6}" dt="2024-06-29T13:15:35.599" v="4460" actId="1076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9T13:33:58.114" v="4491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29T13:33:58.114" v="4491" actId="962"/>
          <ac:picMkLst>
            <pc:docMk/>
            <pc:sldMk cId="1208863920" sldId="282"/>
            <ac:picMk id="4" creationId="{BDF4531F-0542-2038-3616-A400689EFA21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29.06.2024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597DD17C-7200-A8AE-517A-FBE4D22709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63638"/>
            <a:ext cx="4437531" cy="178966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26" name="Grafik 2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A113E1C0-614E-A3F0-54E6-2D3147FCC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1630"/>
            <a:ext cx="6540310" cy="26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bla&#10;\end{itemize}&#10;\end{document}" title="IguanaTex Picture Display">
            <a:extLst>
              <a:ext uri="{FF2B5EF4-FFF2-40B4-BE49-F238E27FC236}">
                <a16:creationId xmlns:a16="http://schemas.microsoft.com/office/drawing/2014/main" id="{BDF4531F-0542-2038-3616-A400689EFA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1630"/>
            <a:ext cx="485474" cy="1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413,08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polynomials of the predictor variables&#10;\item \textbf{But}: computationally very demanding &#10;\end{itemize}&#10;\end{document}"/>
  <p:tag name="IGUANATEXSIZE" val="18"/>
  <p:tag name="IGUANATEXCURSOR" val="39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5,435"/>
  <p:tag name="ORIGINALWIDTH" val="3547,99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 $K(\overline{x}_i,\overline{x}_j)=(1+ \overline{x}_i^\mathsf{T}\; \overline{x}_j)^d$&#10;\item the radial/gaussian Kernel: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7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263,286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bla&#10;\end{itemize}&#10;\end{document}"/>
  <p:tag name="IGUANATEXSIZE" val="18"/>
  <p:tag name="IGUANATEXCURSOR" val="24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464</Words>
  <Application>Microsoft Office PowerPoint</Application>
  <PresentationFormat>Bildschirmpräsentation (16:9)</PresentationFormat>
  <Paragraphs>65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2024-06-29T13:34:07Z</dcterms:modified>
</cp:coreProperties>
</file>