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  <p:sldId id="266" r:id="rId23"/>
    <p:sldId id="261" r:id="rId24"/>
    <p:sldId id="267" r:id="rId25"/>
    <p:sldId id="262" r:id="rId26"/>
    <p:sldId id="263" r:id="rId27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6"/>
    <a:srgbClr val="EBF6FF"/>
    <a:srgbClr val="E6EDF1"/>
    <a:srgbClr val="D4E6F0"/>
    <a:srgbClr val="00407A"/>
    <a:srgbClr val="2C5884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E0CFC-1C57-4A1E-92D1-DAC8DD9182A6}" v="2543" dt="2024-06-30T14:31:21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5" autoAdjust="0"/>
    <p:restoredTop sz="94641" autoAdjust="0"/>
  </p:normalViewPr>
  <p:slideViewPr>
    <p:cSldViewPr>
      <p:cViewPr varScale="1">
        <p:scale>
          <a:sx n="138" d="100"/>
          <a:sy n="138" d="100"/>
        </p:scale>
        <p:origin x="10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Andersch" userId="88b46490-1a31-494c-af6b-e252cc2a642d" providerId="ADAL" clId="{AB1E0CFC-1C57-4A1E-92D1-DAC8DD9182A6}"/>
    <pc:docChg chg="undo redo custSel addSld delSld modSld sldOrd">
      <pc:chgData name="Franz Andersch" userId="88b46490-1a31-494c-af6b-e252cc2a642d" providerId="ADAL" clId="{AB1E0CFC-1C57-4A1E-92D1-DAC8DD9182A6}" dt="2024-06-30T14:31:21.075" v="4755" actId="962"/>
      <pc:docMkLst>
        <pc:docMk/>
      </pc:docMkLst>
      <pc:sldChg chg="modSp mod">
        <pc:chgData name="Franz Andersch" userId="88b46490-1a31-494c-af6b-e252cc2a642d" providerId="ADAL" clId="{AB1E0CFC-1C57-4A1E-92D1-DAC8DD9182A6}" dt="2024-06-27T18:48:13.389" v="2836" actId="1076"/>
        <pc:sldMkLst>
          <pc:docMk/>
          <pc:sldMk cId="3748176770" sldId="260"/>
        </pc:sldMkLst>
        <pc:spChg chg="mod">
          <ac:chgData name="Franz Andersch" userId="88b46490-1a31-494c-af6b-e252cc2a642d" providerId="ADAL" clId="{AB1E0CFC-1C57-4A1E-92D1-DAC8DD9182A6}" dt="2024-06-27T18:48:13.389" v="2836" actId="1076"/>
          <ac:spMkLst>
            <pc:docMk/>
            <pc:sldMk cId="3748176770" sldId="260"/>
            <ac:spMk id="3" creationId="{B6EBCD5F-A998-E34B-B609-7A4D246D72F7}"/>
          </ac:spMkLst>
        </pc:spChg>
      </pc:sldChg>
      <pc:sldChg chg="addSp delSp modSp add mod">
        <pc:chgData name="Franz Andersch" userId="88b46490-1a31-494c-af6b-e252cc2a642d" providerId="ADAL" clId="{AB1E0CFC-1C57-4A1E-92D1-DAC8DD9182A6}" dt="2024-06-28T07:01:33.204" v="2868" actId="1076"/>
        <pc:sldMkLst>
          <pc:docMk/>
          <pc:sldMk cId="1770530705" sldId="268"/>
        </pc:sldMkLst>
        <pc:spChg chg="mod">
          <ac:chgData name="Franz Andersch" userId="88b46490-1a31-494c-af6b-e252cc2a642d" providerId="ADAL" clId="{AB1E0CFC-1C57-4A1E-92D1-DAC8DD9182A6}" dt="2024-06-26T15:56:03.750" v="32" actId="20577"/>
          <ac:spMkLst>
            <pc:docMk/>
            <pc:sldMk cId="1770530705" sldId="268"/>
            <ac:spMk id="2" creationId="{388F7BA3-B785-BDE2-BAC6-74C1F53E9285}"/>
          </ac:spMkLst>
        </pc:spChg>
        <pc:spChg chg="del mod">
          <ac:chgData name="Franz Andersch" userId="88b46490-1a31-494c-af6b-e252cc2a642d" providerId="ADAL" clId="{AB1E0CFC-1C57-4A1E-92D1-DAC8DD9182A6}" dt="2024-06-26T16:32:11.278" v="408" actId="478"/>
          <ac:spMkLst>
            <pc:docMk/>
            <pc:sldMk cId="1770530705" sldId="268"/>
            <ac:spMk id="3" creationId="{B6EBCD5F-A998-E34B-B609-7A4D246D72F7}"/>
          </ac:spMkLst>
        </pc:spChg>
        <pc:spChg chg="del">
          <ac:chgData name="Franz Andersch" userId="88b46490-1a31-494c-af6b-e252cc2a642d" providerId="ADAL" clId="{AB1E0CFC-1C57-4A1E-92D1-DAC8DD9182A6}" dt="2024-06-26T21:01:04.249" v="845" actId="21"/>
          <ac:spMkLst>
            <pc:docMk/>
            <pc:sldMk cId="1770530705" sldId="268"/>
            <ac:spMk id="4" creationId="{B21BA278-5AA0-7413-5DB3-4EB47B444F21}"/>
          </ac:spMkLst>
        </pc:spChg>
        <pc:graphicFrameChg chg="add del mod">
          <ac:chgData name="Franz Andersch" userId="88b46490-1a31-494c-af6b-e252cc2a642d" providerId="ADAL" clId="{AB1E0CFC-1C57-4A1E-92D1-DAC8DD9182A6}" dt="2024-06-26T20:59:09.966" v="838" actId="21"/>
          <ac:graphicFrameMkLst>
            <pc:docMk/>
            <pc:sldMk cId="1770530705" sldId="268"/>
            <ac:graphicFrameMk id="23" creationId="{837D24E5-423D-FEBD-6ADF-C50B8EBF4DD6}"/>
          </ac:graphicFrameMkLst>
        </pc:graphicFrameChg>
        <pc:picChg chg="add mod">
          <ac:chgData name="Franz Andersch" userId="88b46490-1a31-494c-af6b-e252cc2a642d" providerId="ADAL" clId="{AB1E0CFC-1C57-4A1E-92D1-DAC8DD9182A6}" dt="2024-06-28T07:01:33.204" v="2868" actId="1076"/>
          <ac:picMkLst>
            <pc:docMk/>
            <pc:sldMk cId="1770530705" sldId="268"/>
            <ac:picMk id="4" creationId="{46ACD664-B35B-1FDD-FFED-70FE77B7A530}"/>
          </ac:picMkLst>
        </pc:picChg>
        <pc:picChg chg="del mod ord replST">
          <ac:chgData name="Franz Andersch" userId="88b46490-1a31-494c-af6b-e252cc2a642d" providerId="ADAL" clId="{AB1E0CFC-1C57-4A1E-92D1-DAC8DD9182A6}" dt="2024-06-26T20:35:29.220" v="620" actId="478"/>
          <ac:picMkLst>
            <pc:docMk/>
            <pc:sldMk cId="1770530705" sldId="268"/>
            <ac:picMk id="5" creationId="{71DD7DA8-7ACF-36CF-6662-075701A4ADC4}"/>
          </ac:picMkLst>
        </pc:picChg>
        <pc:picChg chg="del mod replST">
          <ac:chgData name="Franz Andersch" userId="88b46490-1a31-494c-af6b-e252cc2a642d" providerId="ADAL" clId="{AB1E0CFC-1C57-4A1E-92D1-DAC8DD9182A6}" dt="2024-06-26T16:32:18.398" v="411" actId="478"/>
          <ac:picMkLst>
            <pc:docMk/>
            <pc:sldMk cId="1770530705" sldId="268"/>
            <ac:picMk id="6" creationId="{5337D150-038F-425C-D279-EE8871C6FD95}"/>
          </ac:picMkLst>
        </pc:picChg>
        <pc:picChg chg="del mod ord replST">
          <ac:chgData name="Franz Andersch" userId="88b46490-1a31-494c-af6b-e252cc2a642d" providerId="ADAL" clId="{AB1E0CFC-1C57-4A1E-92D1-DAC8DD9182A6}" dt="2024-06-26T20:36:44.764" v="650" actId="478"/>
          <ac:picMkLst>
            <pc:docMk/>
            <pc:sldMk cId="1770530705" sldId="268"/>
            <ac:picMk id="7" creationId="{743894CD-D354-D946-F35F-94961A3044E9}"/>
          </ac:picMkLst>
        </pc:picChg>
        <pc:picChg chg="del mod replST">
          <ac:chgData name="Franz Andersch" userId="88b46490-1a31-494c-af6b-e252cc2a642d" providerId="ADAL" clId="{AB1E0CFC-1C57-4A1E-92D1-DAC8DD9182A6}" dt="2024-06-26T16:32:16.571" v="410" actId="478"/>
          <ac:picMkLst>
            <pc:docMk/>
            <pc:sldMk cId="1770530705" sldId="268"/>
            <ac:picMk id="8" creationId="{3EC44C0A-AF07-144C-E1F0-89B85CF056EE}"/>
          </ac:picMkLst>
        </pc:picChg>
        <pc:picChg chg="del mod ord replST">
          <ac:chgData name="Franz Andersch" userId="88b46490-1a31-494c-af6b-e252cc2a642d" providerId="ADAL" clId="{AB1E0CFC-1C57-4A1E-92D1-DAC8DD9182A6}" dt="2024-06-26T20:38:37.695" v="680" actId="478"/>
          <ac:picMkLst>
            <pc:docMk/>
            <pc:sldMk cId="1770530705" sldId="268"/>
            <ac:picMk id="9" creationId="{B042BCEF-88B1-3C43-5D0B-599D70965A0E}"/>
          </ac:picMkLst>
        </pc:picChg>
        <pc:picChg chg="del mod replST">
          <ac:chgData name="Franz Andersch" userId="88b46490-1a31-494c-af6b-e252cc2a642d" providerId="ADAL" clId="{AB1E0CFC-1C57-4A1E-92D1-DAC8DD9182A6}" dt="2024-06-26T16:32:07.500" v="405" actId="478"/>
          <ac:picMkLst>
            <pc:docMk/>
            <pc:sldMk cId="1770530705" sldId="268"/>
            <ac:picMk id="10" creationId="{6B401A77-9211-0E36-5E06-A11376E0AFCA}"/>
          </ac:picMkLst>
        </pc:picChg>
        <pc:picChg chg="del mod ord replST">
          <ac:chgData name="Franz Andersch" userId="88b46490-1a31-494c-af6b-e252cc2a642d" providerId="ADAL" clId="{AB1E0CFC-1C57-4A1E-92D1-DAC8DD9182A6}" dt="2024-06-26T20:41:38.193" v="710" actId="478"/>
          <ac:picMkLst>
            <pc:docMk/>
            <pc:sldMk cId="1770530705" sldId="268"/>
            <ac:picMk id="11" creationId="{98308DEF-CEE9-1264-EC97-C4197FFAF209}"/>
          </ac:picMkLst>
        </pc:picChg>
        <pc:picChg chg="del mod ord replST">
          <ac:chgData name="Franz Andersch" userId="88b46490-1a31-494c-af6b-e252cc2a642d" providerId="ADAL" clId="{AB1E0CFC-1C57-4A1E-92D1-DAC8DD9182A6}" dt="2024-06-26T16:32:50.676" v="440" actId="478"/>
          <ac:picMkLst>
            <pc:docMk/>
            <pc:sldMk cId="1770530705" sldId="268"/>
            <ac:picMk id="12" creationId="{AB771422-A4D6-89B7-AC86-E1CA2D90E621}"/>
          </ac:picMkLst>
        </pc:picChg>
        <pc:picChg chg="del mod ord replST">
          <ac:chgData name="Franz Andersch" userId="88b46490-1a31-494c-af6b-e252cc2a642d" providerId="ADAL" clId="{AB1E0CFC-1C57-4A1E-92D1-DAC8DD9182A6}" dt="2024-06-26T20:53:43.473" v="740" actId="478"/>
          <ac:picMkLst>
            <pc:docMk/>
            <pc:sldMk cId="1770530705" sldId="268"/>
            <ac:picMk id="13" creationId="{DD32B326-2A3D-4CCD-DAE3-F0B52DF716C8}"/>
          </ac:picMkLst>
        </pc:picChg>
        <pc:picChg chg="del mod ord replST">
          <ac:chgData name="Franz Andersch" userId="88b46490-1a31-494c-af6b-e252cc2a642d" providerId="ADAL" clId="{AB1E0CFC-1C57-4A1E-92D1-DAC8DD9182A6}" dt="2024-06-26T16:33:25.438" v="470" actId="478"/>
          <ac:picMkLst>
            <pc:docMk/>
            <pc:sldMk cId="1770530705" sldId="268"/>
            <ac:picMk id="14" creationId="{3BEB7FAE-7E9D-44F4-6E4A-36159809555C}"/>
          </ac:picMkLst>
        </pc:picChg>
        <pc:picChg chg="del mod ord replST">
          <ac:chgData name="Franz Andersch" userId="88b46490-1a31-494c-af6b-e252cc2a642d" providerId="ADAL" clId="{AB1E0CFC-1C57-4A1E-92D1-DAC8DD9182A6}" dt="2024-06-26T20:56:14.079" v="770" actId="478"/>
          <ac:picMkLst>
            <pc:docMk/>
            <pc:sldMk cId="1770530705" sldId="268"/>
            <ac:picMk id="15" creationId="{3CC1C1E9-7974-1950-533D-A230FD37BFC2}"/>
          </ac:picMkLst>
        </pc:picChg>
        <pc:picChg chg="del mod ord replST">
          <ac:chgData name="Franz Andersch" userId="88b46490-1a31-494c-af6b-e252cc2a642d" providerId="ADAL" clId="{AB1E0CFC-1C57-4A1E-92D1-DAC8DD9182A6}" dt="2024-06-26T16:35:44.401" v="500" actId="478"/>
          <ac:picMkLst>
            <pc:docMk/>
            <pc:sldMk cId="1770530705" sldId="268"/>
            <ac:picMk id="16" creationId="{B3EF5CF1-F7C1-FFD1-228A-925BAA3E08D4}"/>
          </ac:picMkLst>
        </pc:picChg>
        <pc:picChg chg="del mod ord replST">
          <ac:chgData name="Franz Andersch" userId="88b46490-1a31-494c-af6b-e252cc2a642d" providerId="ADAL" clId="{AB1E0CFC-1C57-4A1E-92D1-DAC8DD9182A6}" dt="2024-06-26T20:56:58.195" v="803" actId="478"/>
          <ac:picMkLst>
            <pc:docMk/>
            <pc:sldMk cId="1770530705" sldId="268"/>
            <ac:picMk id="17" creationId="{D6704968-7646-AECE-C9A0-A925F197A0DF}"/>
          </ac:picMkLst>
        </pc:picChg>
        <pc:picChg chg="del mod ord replST">
          <ac:chgData name="Franz Andersch" userId="88b46490-1a31-494c-af6b-e252cc2a642d" providerId="ADAL" clId="{AB1E0CFC-1C57-4A1E-92D1-DAC8DD9182A6}" dt="2024-06-26T16:36:41.745" v="530" actId="478"/>
          <ac:picMkLst>
            <pc:docMk/>
            <pc:sldMk cId="1770530705" sldId="268"/>
            <ac:picMk id="18" creationId="{3C7B15F1-F8C1-F882-5B95-94E86D5E60CD}"/>
          </ac:picMkLst>
        </pc:picChg>
        <pc:picChg chg="del mod ord replST">
          <ac:chgData name="Franz Andersch" userId="88b46490-1a31-494c-af6b-e252cc2a642d" providerId="ADAL" clId="{AB1E0CFC-1C57-4A1E-92D1-DAC8DD9182A6}" dt="2024-06-26T20:57:30.063" v="834" actId="478"/>
          <ac:picMkLst>
            <pc:docMk/>
            <pc:sldMk cId="1770530705" sldId="268"/>
            <ac:picMk id="19" creationId="{5CC1B080-BE75-E40B-7AA8-BDB3FF1097AA}"/>
          </ac:picMkLst>
        </pc:picChg>
        <pc:picChg chg="del mod ord replST">
          <ac:chgData name="Franz Andersch" userId="88b46490-1a31-494c-af6b-e252cc2a642d" providerId="ADAL" clId="{AB1E0CFC-1C57-4A1E-92D1-DAC8DD9182A6}" dt="2024-06-26T16:36:57.782" v="560" actId="478"/>
          <ac:picMkLst>
            <pc:docMk/>
            <pc:sldMk cId="1770530705" sldId="268"/>
            <ac:picMk id="20" creationId="{89897EE8-0500-10FF-5D10-F7FDFA1BC659}"/>
          </ac:picMkLst>
        </pc:picChg>
        <pc:picChg chg="mod ord replST">
          <ac:chgData name="Franz Andersch" userId="88b46490-1a31-494c-af6b-e252cc2a642d" providerId="ADAL" clId="{AB1E0CFC-1C57-4A1E-92D1-DAC8DD9182A6}" dt="2024-06-26T20:57:30.064" v="836" actId="962"/>
          <ac:picMkLst>
            <pc:docMk/>
            <pc:sldMk cId="1770530705" sldId="268"/>
            <ac:picMk id="21" creationId="{10DE1F70-7341-0DAC-810B-5172FAB61B45}"/>
          </ac:picMkLst>
        </pc:picChg>
        <pc:picChg chg="del mod ord replST">
          <ac:chgData name="Franz Andersch" userId="88b46490-1a31-494c-af6b-e252cc2a642d" providerId="ADAL" clId="{AB1E0CFC-1C57-4A1E-92D1-DAC8DD9182A6}" dt="2024-06-26T20:33:39.932" v="590" actId="478"/>
          <ac:picMkLst>
            <pc:docMk/>
            <pc:sldMk cId="1770530705" sldId="268"/>
            <ac:picMk id="22" creationId="{8A78ECD0-CD60-19AA-FA99-DBC348F893B1}"/>
          </ac:picMkLst>
        </pc:picChg>
        <pc:picChg chg="add del mod">
          <ac:chgData name="Franz Andersch" userId="88b46490-1a31-494c-af6b-e252cc2a642d" providerId="ADAL" clId="{AB1E0CFC-1C57-4A1E-92D1-DAC8DD9182A6}" dt="2024-06-28T06:56:57.049" v="2837" actId="478"/>
          <ac:picMkLst>
            <pc:docMk/>
            <pc:sldMk cId="1770530705" sldId="268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07:02:33.242" v="2880" actId="14100"/>
        <pc:sldMkLst>
          <pc:docMk/>
          <pc:sldMk cId="3990756690" sldId="269"/>
        </pc:sldMkLst>
        <pc:picChg chg="del mod ord replST">
          <ac:chgData name="Franz Andersch" userId="88b46490-1a31-494c-af6b-e252cc2a642d" providerId="ADAL" clId="{AB1E0CFC-1C57-4A1E-92D1-DAC8DD9182A6}" dt="2024-06-26T22:16:45.466" v="1259" actId="478"/>
          <ac:picMkLst>
            <pc:docMk/>
            <pc:sldMk cId="3990756690" sldId="269"/>
            <ac:picMk id="4" creationId="{290AFB22-5312-2951-0F1D-2998B22F7EB9}"/>
          </ac:picMkLst>
        </pc:picChg>
        <pc:picChg chg="del mod ord replST">
          <ac:chgData name="Franz Andersch" userId="88b46490-1a31-494c-af6b-e252cc2a642d" providerId="ADAL" clId="{AB1E0CFC-1C57-4A1E-92D1-DAC8DD9182A6}" dt="2024-06-26T21:18:23.554" v="914" actId="478"/>
          <ac:picMkLst>
            <pc:docMk/>
            <pc:sldMk cId="3990756690" sldId="269"/>
            <ac:picMk id="4" creationId="{3E8FA5A0-2B34-E857-4D07-AF8029BFA920}"/>
          </ac:picMkLst>
        </pc:picChg>
        <pc:picChg chg="add mod">
          <ac:chgData name="Franz Andersch" userId="88b46490-1a31-494c-af6b-e252cc2a642d" providerId="ADAL" clId="{AB1E0CFC-1C57-4A1E-92D1-DAC8DD9182A6}" dt="2024-06-28T07:02:33.242" v="2880" actId="14100"/>
          <ac:picMkLst>
            <pc:docMk/>
            <pc:sldMk cId="3990756690" sldId="269"/>
            <ac:picMk id="4" creationId="{B2C0436D-5BE1-74F9-9D50-6E433CE2DCCA}"/>
          </ac:picMkLst>
        </pc:picChg>
        <pc:picChg chg="del mod ord replST">
          <ac:chgData name="Franz Andersch" userId="88b46490-1a31-494c-af6b-e252cc2a642d" providerId="ADAL" clId="{AB1E0CFC-1C57-4A1E-92D1-DAC8DD9182A6}" dt="2024-06-26T22:17:12.996" v="1289" actId="478"/>
          <ac:picMkLst>
            <pc:docMk/>
            <pc:sldMk cId="3990756690" sldId="269"/>
            <ac:picMk id="6" creationId="{2509D83F-8D8D-3DF3-B175-FD26C4AD613D}"/>
          </ac:picMkLst>
        </pc:picChg>
        <pc:picChg chg="del mod ord replST">
          <ac:chgData name="Franz Andersch" userId="88b46490-1a31-494c-af6b-e252cc2a642d" providerId="ADAL" clId="{AB1E0CFC-1C57-4A1E-92D1-DAC8DD9182A6}" dt="2024-06-26T21:18:54.085" v="945" actId="478"/>
          <ac:picMkLst>
            <pc:docMk/>
            <pc:sldMk cId="3990756690" sldId="269"/>
            <ac:picMk id="6" creationId="{5DA9B7EF-E1CA-0F8A-4E2D-31EADA93DE47}"/>
          </ac:picMkLst>
        </pc:picChg>
        <pc:picChg chg="del mod ord replST">
          <ac:chgData name="Franz Andersch" userId="88b46490-1a31-494c-af6b-e252cc2a642d" providerId="ADAL" clId="{AB1E0CFC-1C57-4A1E-92D1-DAC8DD9182A6}" dt="2024-06-26T21:19:43.365" v="976" actId="478"/>
          <ac:picMkLst>
            <pc:docMk/>
            <pc:sldMk cId="3990756690" sldId="269"/>
            <ac:picMk id="8" creationId="{6181C954-9124-11B3-1205-E51FAA287D09}"/>
          </ac:picMkLst>
        </pc:picChg>
        <pc:picChg chg="del mod ord replST">
          <ac:chgData name="Franz Andersch" userId="88b46490-1a31-494c-af6b-e252cc2a642d" providerId="ADAL" clId="{AB1E0CFC-1C57-4A1E-92D1-DAC8DD9182A6}" dt="2024-06-26T22:24:55.836" v="1328" actId="478"/>
          <ac:picMkLst>
            <pc:docMk/>
            <pc:sldMk cId="3990756690" sldId="269"/>
            <ac:picMk id="8" creationId="{8F4236A2-3CC4-2591-2F81-CE3574CF2B6F}"/>
          </ac:picMkLst>
        </pc:picChg>
        <pc:picChg chg="del mod ord replST">
          <ac:chgData name="Franz Andersch" userId="88b46490-1a31-494c-af6b-e252cc2a642d" providerId="ADAL" clId="{AB1E0CFC-1C57-4A1E-92D1-DAC8DD9182A6}" dt="2024-06-26T21:22:03.254" v="1006" actId="478"/>
          <ac:picMkLst>
            <pc:docMk/>
            <pc:sldMk cId="3990756690" sldId="269"/>
            <ac:picMk id="10" creationId="{77E89367-D286-984E-0997-B5331458E73A}"/>
          </ac:picMkLst>
        </pc:picChg>
        <pc:picChg chg="add del mod">
          <ac:chgData name="Franz Andersch" userId="88b46490-1a31-494c-af6b-e252cc2a642d" providerId="ADAL" clId="{AB1E0CFC-1C57-4A1E-92D1-DAC8DD9182A6}" dt="2024-06-28T06:57:00.890" v="2838" actId="478"/>
          <ac:picMkLst>
            <pc:docMk/>
            <pc:sldMk cId="3990756690" sldId="269"/>
            <ac:picMk id="10" creationId="{F3ECA42D-F0EA-B8A1-282C-D094C74B1EA0}"/>
          </ac:picMkLst>
        </pc:picChg>
        <pc:picChg chg="del mod ord replST">
          <ac:chgData name="Franz Andersch" userId="88b46490-1a31-494c-af6b-e252cc2a642d" providerId="ADAL" clId="{AB1E0CFC-1C57-4A1E-92D1-DAC8DD9182A6}" dt="2024-06-26T21:22:41.494" v="1036" actId="478"/>
          <ac:picMkLst>
            <pc:docMk/>
            <pc:sldMk cId="3990756690" sldId="269"/>
            <ac:picMk id="12" creationId="{E17B3E6E-AB07-81D9-5ECE-4516A7A26B83}"/>
          </ac:picMkLst>
        </pc:picChg>
        <pc:picChg chg="mod ord replST">
          <ac:chgData name="Franz Andersch" userId="88b46490-1a31-494c-af6b-e252cc2a642d" providerId="ADAL" clId="{AB1E0CFC-1C57-4A1E-92D1-DAC8DD9182A6}" dt="2024-06-26T22:24:55.836" v="1330" actId="962"/>
          <ac:picMkLst>
            <pc:docMk/>
            <pc:sldMk cId="3990756690" sldId="269"/>
            <ac:picMk id="12" creationId="{F7102BB1-E0EF-F63A-BC98-41E95B40734E}"/>
          </ac:picMkLst>
        </pc:picChg>
        <pc:picChg chg="del mod ord replST">
          <ac:chgData name="Franz Andersch" userId="88b46490-1a31-494c-af6b-e252cc2a642d" providerId="ADAL" clId="{AB1E0CFC-1C57-4A1E-92D1-DAC8DD9182A6}" dt="2024-06-26T21:28:26.368" v="1066" actId="478"/>
          <ac:picMkLst>
            <pc:docMk/>
            <pc:sldMk cId="3990756690" sldId="269"/>
            <ac:picMk id="14" creationId="{9119099D-376E-9137-81ED-9097DDD0B32D}"/>
          </ac:picMkLst>
        </pc:picChg>
        <pc:picChg chg="del mod ord replST">
          <ac:chgData name="Franz Andersch" userId="88b46490-1a31-494c-af6b-e252cc2a642d" providerId="ADAL" clId="{AB1E0CFC-1C57-4A1E-92D1-DAC8DD9182A6}" dt="2024-06-26T22:09:38.722" v="1228" actId="478"/>
          <ac:picMkLst>
            <pc:docMk/>
            <pc:sldMk cId="3990756690" sldId="269"/>
            <ac:picMk id="16" creationId="{8BE09948-9C0A-950C-5DF1-E3EEA29ECF17}"/>
          </ac:picMkLst>
        </pc:picChg>
        <pc:picChg chg="del mod">
          <ac:chgData name="Franz Andersch" userId="88b46490-1a31-494c-af6b-e252cc2a642d" providerId="ADAL" clId="{AB1E0CFC-1C57-4A1E-92D1-DAC8DD9182A6}" dt="2024-06-26T21:18:00.531" v="883" actId="478"/>
          <ac:picMkLst>
            <pc:docMk/>
            <pc:sldMk cId="3990756690" sldId="269"/>
            <ac:picMk id="21" creationId="{10DE1F70-7341-0DAC-810B-5172FAB61B45}"/>
          </ac:picMkLst>
        </pc:picChg>
        <pc:picChg chg="del">
          <ac:chgData name="Franz Andersch" userId="88b46490-1a31-494c-af6b-e252cc2a642d" providerId="ADAL" clId="{AB1E0CFC-1C57-4A1E-92D1-DAC8DD9182A6}" dt="2024-06-26T21:19:04.322" v="948" actId="478"/>
          <ac:picMkLst>
            <pc:docMk/>
            <pc:sldMk cId="3990756690" sldId="269"/>
            <ac:picMk id="25" creationId="{BD75108F-A408-4336-CAB4-7135AB37F88E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0:21:21.276" v="4072" actId="14100"/>
        <pc:sldMkLst>
          <pc:docMk/>
          <pc:sldMk cId="2902806685" sldId="270"/>
        </pc:sldMkLst>
        <pc:picChg chg="add mod">
          <ac:chgData name="Franz Andersch" userId="88b46490-1a31-494c-af6b-e252cc2a642d" providerId="ADAL" clId="{AB1E0CFC-1C57-4A1E-92D1-DAC8DD9182A6}" dt="2024-06-29T10:21:21.276" v="4072" actId="14100"/>
          <ac:picMkLst>
            <pc:docMk/>
            <pc:sldMk cId="2902806685" sldId="270"/>
            <ac:picMk id="4" creationId="{57267605-1410-A119-1AFA-DEDF53609828}"/>
          </ac:picMkLst>
        </pc:picChg>
        <pc:picChg chg="del mod ord replST">
          <ac:chgData name="Franz Andersch" userId="88b46490-1a31-494c-af6b-e252cc2a642d" providerId="ADAL" clId="{AB1E0CFC-1C57-4A1E-92D1-DAC8DD9182A6}" dt="2024-06-27T17:36:32.373" v="2395" actId="478"/>
          <ac:picMkLst>
            <pc:docMk/>
            <pc:sldMk cId="2902806685" sldId="270"/>
            <ac:picMk id="4" creationId="{B51D5634-7DEA-040B-C3C2-1974F21B9449}"/>
          </ac:picMkLst>
        </pc:picChg>
        <pc:picChg chg="del mod ord replST">
          <ac:chgData name="Franz Andersch" userId="88b46490-1a31-494c-af6b-e252cc2a642d" providerId="ADAL" clId="{AB1E0CFC-1C57-4A1E-92D1-DAC8DD9182A6}" dt="2024-06-26T21:41:37.626" v="1127" actId="478"/>
          <ac:picMkLst>
            <pc:docMk/>
            <pc:sldMk cId="2902806685" sldId="270"/>
            <ac:picMk id="4" creationId="{BBBCAF7F-5A13-A9FD-6AAB-84F84CE836B2}"/>
          </ac:picMkLst>
        </pc:picChg>
        <pc:picChg chg="del mod ord replST">
          <ac:chgData name="Franz Andersch" userId="88b46490-1a31-494c-af6b-e252cc2a642d" providerId="ADAL" clId="{AB1E0CFC-1C57-4A1E-92D1-DAC8DD9182A6}" dt="2024-06-26T22:28:32.968" v="1359" actId="478"/>
          <ac:picMkLst>
            <pc:docMk/>
            <pc:sldMk cId="2902806685" sldId="270"/>
            <ac:picMk id="4" creationId="{C91A420B-4589-90D0-5279-E517E3F1C910}"/>
          </ac:picMkLst>
        </pc:picChg>
        <pc:picChg chg="del mod ord replST">
          <ac:chgData name="Franz Andersch" userId="88b46490-1a31-494c-af6b-e252cc2a642d" providerId="ADAL" clId="{AB1E0CFC-1C57-4A1E-92D1-DAC8DD9182A6}" dt="2024-06-27T09:10:05.067" v="1700" actId="478"/>
          <ac:picMkLst>
            <pc:docMk/>
            <pc:sldMk cId="2902806685" sldId="270"/>
            <ac:picMk id="4" creationId="{F6935AFB-8A21-043A-0B64-A0DD5D619F6E}"/>
          </ac:picMkLst>
        </pc:picChg>
        <pc:picChg chg="mod ord replST">
          <ac:chgData name="Franz Andersch" userId="88b46490-1a31-494c-af6b-e252cc2a642d" providerId="ADAL" clId="{AB1E0CFC-1C57-4A1E-92D1-DAC8DD9182A6}" dt="2024-06-27T17:36:32.374" v="2397" actId="962"/>
          <ac:picMkLst>
            <pc:docMk/>
            <pc:sldMk cId="2902806685" sldId="270"/>
            <ac:picMk id="6" creationId="{19F18647-D3FC-29E5-A5FE-9CEA64B812DB}"/>
          </ac:picMkLst>
        </pc:picChg>
        <pc:picChg chg="del mod ord replST">
          <ac:chgData name="Franz Andersch" userId="88b46490-1a31-494c-af6b-e252cc2a642d" providerId="ADAL" clId="{AB1E0CFC-1C57-4A1E-92D1-DAC8DD9182A6}" dt="2024-06-27T09:09:53.152" v="1669" actId="478"/>
          <ac:picMkLst>
            <pc:docMk/>
            <pc:sldMk cId="2902806685" sldId="270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6T21:51:36.767" v="1157" actId="478"/>
          <ac:picMkLst>
            <pc:docMk/>
            <pc:sldMk cId="2902806685" sldId="270"/>
            <ac:picMk id="6" creationId="{ABE1810E-F664-CB44-3A9C-AEBDFD707AB7}"/>
          </ac:picMkLst>
        </pc:picChg>
        <pc:picChg chg="del mod ord replST">
          <ac:chgData name="Franz Andersch" userId="88b46490-1a31-494c-af6b-e252cc2a642d" providerId="ADAL" clId="{AB1E0CFC-1C57-4A1E-92D1-DAC8DD9182A6}" dt="2024-06-27T17:36:15.591" v="2364" actId="478"/>
          <ac:picMkLst>
            <pc:docMk/>
            <pc:sldMk cId="2902806685" sldId="270"/>
            <ac:picMk id="7" creationId="{A8331EF8-F198-BD0D-88A5-998FB508D2D0}"/>
          </ac:picMkLst>
        </pc:picChg>
        <pc:picChg chg="del mod ord replST">
          <ac:chgData name="Franz Andersch" userId="88b46490-1a31-494c-af6b-e252cc2a642d" providerId="ADAL" clId="{AB1E0CFC-1C57-4A1E-92D1-DAC8DD9182A6}" dt="2024-06-26T22:02:33.699" v="1198" actId="478"/>
          <ac:picMkLst>
            <pc:docMk/>
            <pc:sldMk cId="2902806685" sldId="270"/>
            <ac:picMk id="8" creationId="{49020F9B-9C95-8638-AF48-3DD5DF3A6140}"/>
          </ac:picMkLst>
        </pc:picChg>
        <pc:picChg chg="add del mod">
          <ac:chgData name="Franz Andersch" userId="88b46490-1a31-494c-af6b-e252cc2a642d" providerId="ADAL" clId="{AB1E0CFC-1C57-4A1E-92D1-DAC8DD9182A6}" dt="2024-06-28T06:57:03.470" v="2839" actId="478"/>
          <ac:picMkLst>
            <pc:docMk/>
            <pc:sldMk cId="2902806685" sldId="270"/>
            <ac:picMk id="10" creationId="{61AB07FF-8D31-3186-850F-DC65A7D0D908}"/>
          </ac:picMkLst>
        </pc:picChg>
        <pc:picChg chg="del mod">
          <ac:chgData name="Franz Andersch" userId="88b46490-1a31-494c-af6b-e252cc2a642d" providerId="ADAL" clId="{AB1E0CFC-1C57-4A1E-92D1-DAC8DD9182A6}" dt="2024-06-26T21:41:11.960" v="1097" actId="478"/>
          <ac:picMkLst>
            <pc:docMk/>
            <pc:sldMk cId="2902806685" sldId="270"/>
            <ac:picMk id="16" creationId="{8BE09948-9C0A-950C-5DF1-E3EEA29ECF17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51:38.438" v="3366" actId="1076"/>
        <pc:sldMkLst>
          <pc:docMk/>
          <pc:sldMk cId="2843438534" sldId="271"/>
        </pc:sldMkLst>
        <pc:picChg chg="del mod ord replST">
          <ac:chgData name="Franz Andersch" userId="88b46490-1a31-494c-af6b-e252cc2a642d" providerId="ADAL" clId="{AB1E0CFC-1C57-4A1E-92D1-DAC8DD9182A6}" dt="2024-06-26T22:38:39.675" v="1422" actId="478"/>
          <ac:picMkLst>
            <pc:docMk/>
            <pc:sldMk cId="2843438534" sldId="271"/>
            <ac:picMk id="4" creationId="{42AA169C-429F-FC85-48B7-972956FE13BD}"/>
          </ac:picMkLst>
        </pc:picChg>
        <pc:picChg chg="del mod ord replST">
          <ac:chgData name="Franz Andersch" userId="88b46490-1a31-494c-af6b-e252cc2a642d" providerId="ADAL" clId="{AB1E0CFC-1C57-4A1E-92D1-DAC8DD9182A6}" dt="2024-06-27T17:51:10.200" v="2652" actId="478"/>
          <ac:picMkLst>
            <pc:docMk/>
            <pc:sldMk cId="2843438534" sldId="271"/>
            <ac:picMk id="4" creationId="{728AC3AA-308A-EDE4-7AF9-8D77074AC095}"/>
          </ac:picMkLst>
        </pc:picChg>
        <pc:picChg chg="del mod ord replST">
          <ac:chgData name="Franz Andersch" userId="88b46490-1a31-494c-af6b-e252cc2a642d" providerId="ADAL" clId="{AB1E0CFC-1C57-4A1E-92D1-DAC8DD9182A6}" dt="2024-06-28T10:50:52.984" v="3333" actId="478"/>
          <ac:picMkLst>
            <pc:docMk/>
            <pc:sldMk cId="2843438534" sldId="271"/>
            <ac:picMk id="4" creationId="{F720F1AC-F8CC-F065-FEF5-5FD9C6DCDB8E}"/>
          </ac:picMkLst>
        </pc:picChg>
        <pc:picChg chg="del mod ord replST">
          <ac:chgData name="Franz Andersch" userId="88b46490-1a31-494c-af6b-e252cc2a642d" providerId="ADAL" clId="{AB1E0CFC-1C57-4A1E-92D1-DAC8DD9182A6}" dt="2024-06-27T18:23:38.193" v="2802" actId="478"/>
          <ac:picMkLst>
            <pc:docMk/>
            <pc:sldMk cId="2843438534" sldId="271"/>
            <ac:picMk id="5" creationId="{CF7CB11E-BD57-7D6F-6906-AB5EEEC4AF73}"/>
          </ac:picMkLst>
        </pc:picChg>
        <pc:picChg chg="del mod">
          <ac:chgData name="Franz Andersch" userId="88b46490-1a31-494c-af6b-e252cc2a642d" providerId="ADAL" clId="{AB1E0CFC-1C57-4A1E-92D1-DAC8DD9182A6}" dt="2024-06-26T22:33:05.033" v="1391" actId="478"/>
          <ac:picMkLst>
            <pc:docMk/>
            <pc:sldMk cId="2843438534" sldId="271"/>
            <ac:picMk id="6" creationId="{4FB258AB-A900-DFBA-CB32-3FC4EC64818C}"/>
          </ac:picMkLst>
        </pc:picChg>
        <pc:picChg chg="del mod ord replST">
          <ac:chgData name="Franz Andersch" userId="88b46490-1a31-494c-af6b-e252cc2a642d" providerId="ADAL" clId="{AB1E0CFC-1C57-4A1E-92D1-DAC8DD9182A6}" dt="2024-06-28T10:51:29.603" v="3363" actId="478"/>
          <ac:picMkLst>
            <pc:docMk/>
            <pc:sldMk cId="2843438534" sldId="271"/>
            <ac:picMk id="6" creationId="{51680535-3577-3363-B97E-66D47ABB9EA7}"/>
          </ac:picMkLst>
        </pc:picChg>
        <pc:picChg chg="del mod ord replST">
          <ac:chgData name="Franz Andersch" userId="88b46490-1a31-494c-af6b-e252cc2a642d" providerId="ADAL" clId="{AB1E0CFC-1C57-4A1E-92D1-DAC8DD9182A6}" dt="2024-06-27T18:24:32.943" v="2832" actId="478"/>
          <ac:picMkLst>
            <pc:docMk/>
            <pc:sldMk cId="2843438534" sldId="271"/>
            <ac:picMk id="7" creationId="{1DD0266C-1F41-CBEC-589E-DCB8EEFE5A9B}"/>
          </ac:picMkLst>
        </pc:picChg>
        <pc:picChg chg="del mod ord replST">
          <ac:chgData name="Franz Andersch" userId="88b46490-1a31-494c-af6b-e252cc2a642d" providerId="ADAL" clId="{AB1E0CFC-1C57-4A1E-92D1-DAC8DD9182A6}" dt="2024-06-26T22:38:53.218" v="1453" actId="478"/>
          <ac:picMkLst>
            <pc:docMk/>
            <pc:sldMk cId="2843438534" sldId="271"/>
            <ac:picMk id="7" creationId="{3D283D81-158B-6651-36CF-FA138E69BA83}"/>
          </ac:picMkLst>
        </pc:picChg>
        <pc:picChg chg="mod ord replST">
          <ac:chgData name="Franz Andersch" userId="88b46490-1a31-494c-af6b-e252cc2a642d" providerId="ADAL" clId="{AB1E0CFC-1C57-4A1E-92D1-DAC8DD9182A6}" dt="2024-06-28T10:51:38.438" v="3366" actId="1076"/>
          <ac:picMkLst>
            <pc:docMk/>
            <pc:sldMk cId="2843438534" sldId="271"/>
            <ac:picMk id="8" creationId="{C6BABD42-AA54-D773-CF47-EBFC11A93BD4}"/>
          </ac:picMkLst>
        </pc:picChg>
        <pc:picChg chg="del mod ord replST">
          <ac:chgData name="Franz Andersch" userId="88b46490-1a31-494c-af6b-e252cc2a642d" providerId="ADAL" clId="{AB1E0CFC-1C57-4A1E-92D1-DAC8DD9182A6}" dt="2024-06-26T22:40:28.884" v="1485" actId="478"/>
          <ac:picMkLst>
            <pc:docMk/>
            <pc:sldMk cId="2843438534" sldId="271"/>
            <ac:picMk id="9" creationId="{AC6AFED4-2C8C-C9F0-8945-DB5CC72D0EEF}"/>
          </ac:picMkLst>
        </pc:picChg>
        <pc:picChg chg="del mod ord replST">
          <ac:chgData name="Franz Andersch" userId="88b46490-1a31-494c-af6b-e252cc2a642d" providerId="ADAL" clId="{AB1E0CFC-1C57-4A1E-92D1-DAC8DD9182A6}" dt="2024-06-28T10:50:14.363" v="3303" actId="478"/>
          <ac:picMkLst>
            <pc:docMk/>
            <pc:sldMk cId="2843438534" sldId="271"/>
            <ac:picMk id="9" creationId="{EBF0AF07-2AAC-7FC9-6F75-A705CF15C226}"/>
          </ac:picMkLst>
        </pc:picChg>
        <pc:picChg chg="del mod">
          <ac:chgData name="Franz Andersch" userId="88b46490-1a31-494c-af6b-e252cc2a642d" providerId="ADAL" clId="{AB1E0CFC-1C57-4A1E-92D1-DAC8DD9182A6}" dt="2024-06-26T22:39:02.803" v="1457" actId="478"/>
          <ac:picMkLst>
            <pc:docMk/>
            <pc:sldMk cId="2843438534" sldId="271"/>
            <ac:picMk id="10" creationId="{61AB07FF-8D31-3186-850F-DC65A7D0D908}"/>
          </ac:picMkLst>
        </pc:picChg>
        <pc:picChg chg="del mod ord replST">
          <ac:chgData name="Franz Andersch" userId="88b46490-1a31-494c-af6b-e252cc2a642d" providerId="ADAL" clId="{AB1E0CFC-1C57-4A1E-92D1-DAC8DD9182A6}" dt="2024-06-26T22:40:55.394" v="1515" actId="478"/>
          <ac:picMkLst>
            <pc:docMk/>
            <pc:sldMk cId="2843438534" sldId="271"/>
            <ac:picMk id="12" creationId="{14B007E5-28E2-8F59-937C-277F68902E2E}"/>
          </ac:picMkLst>
        </pc:picChg>
        <pc:picChg chg="del mod ord replST">
          <ac:chgData name="Franz Andersch" userId="88b46490-1a31-494c-af6b-e252cc2a642d" providerId="ADAL" clId="{AB1E0CFC-1C57-4A1E-92D1-DAC8DD9182A6}" dt="2024-06-27T13:00:25.616" v="2122" actId="478"/>
          <ac:picMkLst>
            <pc:docMk/>
            <pc:sldMk cId="2843438534" sldId="271"/>
            <ac:picMk id="14" creationId="{103937DF-EA0B-3A26-A354-FDD0289EF375}"/>
          </ac:picMkLst>
        </pc:picChg>
      </pc:sldChg>
      <pc:sldChg chg="delSp modSp add del mod">
        <pc:chgData name="Franz Andersch" userId="88b46490-1a31-494c-af6b-e252cc2a642d" providerId="ADAL" clId="{AB1E0CFC-1C57-4A1E-92D1-DAC8DD9182A6}" dt="2024-06-27T12:52:33.479" v="2033" actId="2696"/>
        <pc:sldMkLst>
          <pc:docMk/>
          <pc:sldMk cId="1273915984" sldId="272"/>
        </pc:sldMkLst>
        <pc:picChg chg="del mod ord replST">
          <ac:chgData name="Franz Andersch" userId="88b46490-1a31-494c-af6b-e252cc2a642d" providerId="ADAL" clId="{AB1E0CFC-1C57-4A1E-92D1-DAC8DD9182A6}" dt="2024-06-26T22:44:55.168" v="1577" actId="478"/>
          <ac:picMkLst>
            <pc:docMk/>
            <pc:sldMk cId="1273915984" sldId="272"/>
            <ac:picMk id="4" creationId="{472FC927-584D-5A7B-AEF9-F3325B7E49A7}"/>
          </ac:picMkLst>
        </pc:picChg>
        <pc:picChg chg="del mod ord replST">
          <ac:chgData name="Franz Andersch" userId="88b46490-1a31-494c-af6b-e252cc2a642d" providerId="ADAL" clId="{AB1E0CFC-1C57-4A1E-92D1-DAC8DD9182A6}" dt="2024-06-26T22:50:22.632" v="1607" actId="478"/>
          <ac:picMkLst>
            <pc:docMk/>
            <pc:sldMk cId="1273915984" sldId="272"/>
            <ac:picMk id="6" creationId="{402CAB7C-29E6-C717-5316-28BCF13668E8}"/>
          </ac:picMkLst>
        </pc:picChg>
        <pc:picChg chg="del mod ord replST">
          <ac:chgData name="Franz Andersch" userId="88b46490-1a31-494c-af6b-e252cc2a642d" providerId="ADAL" clId="{AB1E0CFC-1C57-4A1E-92D1-DAC8DD9182A6}" dt="2024-06-26T22:51:30.474" v="1637" actId="478"/>
          <ac:picMkLst>
            <pc:docMk/>
            <pc:sldMk cId="1273915984" sldId="272"/>
            <ac:picMk id="8" creationId="{FEFD9D21-6485-6131-1AE4-010481EB3DB2}"/>
          </ac:picMkLst>
        </pc:picChg>
        <pc:picChg chg="mod ord replST">
          <ac:chgData name="Franz Andersch" userId="88b46490-1a31-494c-af6b-e252cc2a642d" providerId="ADAL" clId="{AB1E0CFC-1C57-4A1E-92D1-DAC8DD9182A6}" dt="2024-06-26T22:51:30.475" v="1639" actId="962"/>
          <ac:picMkLst>
            <pc:docMk/>
            <pc:sldMk cId="1273915984" sldId="272"/>
            <ac:picMk id="10" creationId="{5A391A54-56F0-BB15-3E45-02C9C5FF7A63}"/>
          </ac:picMkLst>
        </pc:picChg>
        <pc:picChg chg="del mod">
          <ac:chgData name="Franz Andersch" userId="88b46490-1a31-494c-af6b-e252cc2a642d" providerId="ADAL" clId="{AB1E0CFC-1C57-4A1E-92D1-DAC8DD9182A6}" dt="2024-06-26T22:42:26.560" v="1547" actId="478"/>
          <ac:picMkLst>
            <pc:docMk/>
            <pc:sldMk cId="1273915984" sldId="272"/>
            <ac:picMk id="14" creationId="{103937DF-EA0B-3A26-A354-FDD0289EF375}"/>
          </ac:picMkLst>
        </pc:picChg>
      </pc:sldChg>
      <pc:sldChg chg="delSp modSp add mod ord">
        <pc:chgData name="Franz Andersch" userId="88b46490-1a31-494c-af6b-e252cc2a642d" providerId="ADAL" clId="{AB1E0CFC-1C57-4A1E-92D1-DAC8DD9182A6}" dt="2024-06-27T17:50:23.303" v="2624" actId="962"/>
        <pc:sldMkLst>
          <pc:docMk/>
          <pc:sldMk cId="3291923032" sldId="273"/>
        </pc:sldMkLst>
        <pc:picChg chg="del mod ord replST">
          <ac:chgData name="Franz Andersch" userId="88b46490-1a31-494c-af6b-e252cc2a642d" providerId="ADAL" clId="{AB1E0CFC-1C57-4A1E-92D1-DAC8DD9182A6}" dt="2024-06-27T17:50:23.302" v="2622" actId="478"/>
          <ac:picMkLst>
            <pc:docMk/>
            <pc:sldMk cId="3291923032" sldId="273"/>
            <ac:picMk id="4" creationId="{8EA2C5C6-6B38-3213-C629-D7D5362FAF15}"/>
          </ac:picMkLst>
        </pc:picChg>
        <pc:picChg chg="mod ord replST">
          <ac:chgData name="Franz Andersch" userId="88b46490-1a31-494c-af6b-e252cc2a642d" providerId="ADAL" clId="{AB1E0CFC-1C57-4A1E-92D1-DAC8DD9182A6}" dt="2024-06-27T17:50:23.303" v="2624" actId="962"/>
          <ac:picMkLst>
            <pc:docMk/>
            <pc:sldMk cId="3291923032" sldId="273"/>
            <ac:picMk id="5" creationId="{3631A129-09AA-DE6B-12C8-59A8EBB5EDBF}"/>
          </ac:picMkLst>
        </pc:picChg>
        <pc:picChg chg="del mod">
          <ac:chgData name="Franz Andersch" userId="88b46490-1a31-494c-af6b-e252cc2a642d" providerId="ADAL" clId="{AB1E0CFC-1C57-4A1E-92D1-DAC8DD9182A6}" dt="2024-06-27T09:20:36.643" v="1732" actId="478"/>
          <ac:picMkLst>
            <pc:docMk/>
            <pc:sldMk cId="3291923032" sldId="273"/>
            <ac:picMk id="10" creationId="{5A391A54-56F0-BB15-3E45-02C9C5FF7A63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8T10:52:15.319" v="3396" actId="962"/>
        <pc:sldMkLst>
          <pc:docMk/>
          <pc:sldMk cId="681638969" sldId="274"/>
        </pc:sldMkLst>
        <pc:spChg chg="mod">
          <ac:chgData name="Franz Andersch" userId="88b46490-1a31-494c-af6b-e252cc2a642d" providerId="ADAL" clId="{AB1E0CFC-1C57-4A1E-92D1-DAC8DD9182A6}" dt="2024-06-27T09:20:48.063" v="1756" actId="20577"/>
          <ac:spMkLst>
            <pc:docMk/>
            <pc:sldMk cId="681638969" sldId="274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10:52:15.318" v="3394" actId="478"/>
          <ac:picMkLst>
            <pc:docMk/>
            <pc:sldMk cId="681638969" sldId="274"/>
            <ac:picMk id="4" creationId="{480D58C4-4168-8F11-37AA-79E19FC97AFB}"/>
          </ac:picMkLst>
        </pc:picChg>
        <pc:picChg chg="del mod ord replST delST">
          <ac:chgData name="Franz Andersch" userId="88b46490-1a31-494c-af6b-e252cc2a642d" providerId="ADAL" clId="{AB1E0CFC-1C57-4A1E-92D1-DAC8DD9182A6}" dt="2024-06-27T09:47:38.637" v="1878" actId="478"/>
          <ac:picMkLst>
            <pc:docMk/>
            <pc:sldMk cId="681638969" sldId="274"/>
            <ac:picMk id="4" creationId="{749E9DA6-A2E8-C6C2-BABC-E6FA79DBA837}"/>
          </ac:picMkLst>
        </pc:picChg>
        <pc:picChg chg="del mod ord replST">
          <ac:chgData name="Franz Andersch" userId="88b46490-1a31-494c-af6b-e252cc2a642d" providerId="ADAL" clId="{AB1E0CFC-1C57-4A1E-92D1-DAC8DD9182A6}" dt="2024-06-27T17:49:43.007" v="2591" actId="478"/>
          <ac:picMkLst>
            <pc:docMk/>
            <pc:sldMk cId="681638969" sldId="274"/>
            <ac:picMk id="4" creationId="{C86D2569-7B96-523B-E71E-DF914EC78AE4}"/>
          </ac:picMkLst>
        </pc:picChg>
        <pc:picChg chg="del mod ord replST">
          <ac:chgData name="Franz Andersch" userId="88b46490-1a31-494c-af6b-e252cc2a642d" providerId="ADAL" clId="{AB1E0CFC-1C57-4A1E-92D1-DAC8DD9182A6}" dt="2024-06-27T09:49:57.892" v="1908" actId="478"/>
          <ac:picMkLst>
            <pc:docMk/>
            <pc:sldMk cId="681638969" sldId="274"/>
            <ac:picMk id="6" creationId="{99312CDE-669B-A317-0193-9A16DD2042F8}"/>
          </ac:picMkLst>
        </pc:picChg>
        <pc:picChg chg="del mod ord replST">
          <ac:chgData name="Franz Andersch" userId="88b46490-1a31-494c-af6b-e252cc2a642d" providerId="ADAL" clId="{AB1E0CFC-1C57-4A1E-92D1-DAC8DD9182A6}" dt="2024-06-28T10:30:31.224" v="3243" actId="478"/>
          <ac:picMkLst>
            <pc:docMk/>
            <pc:sldMk cId="681638969" sldId="274"/>
            <ac:picMk id="6" creationId="{EDD484B3-0490-A57E-9DAD-0F9E80E3D46F}"/>
          </ac:picMkLst>
        </pc:picChg>
        <pc:picChg chg="mod ord replST">
          <ac:chgData name="Franz Andersch" userId="88b46490-1a31-494c-af6b-e252cc2a642d" providerId="ADAL" clId="{AB1E0CFC-1C57-4A1E-92D1-DAC8DD9182A6}" dt="2024-06-28T10:52:15.319" v="3396" actId="962"/>
          <ac:picMkLst>
            <pc:docMk/>
            <pc:sldMk cId="681638969" sldId="274"/>
            <ac:picMk id="7" creationId="{22C4004F-E7DB-AC41-4BE7-3DEEFFE9D32B}"/>
          </ac:picMkLst>
        </pc:picChg>
        <pc:picChg chg="del mod ord replST">
          <ac:chgData name="Franz Andersch" userId="88b46490-1a31-494c-af6b-e252cc2a642d" providerId="ADAL" clId="{AB1E0CFC-1C57-4A1E-92D1-DAC8DD9182A6}" dt="2024-06-27T09:53:52.781" v="1938" actId="478"/>
          <ac:picMkLst>
            <pc:docMk/>
            <pc:sldMk cId="681638969" sldId="274"/>
            <ac:picMk id="8" creationId="{822345BE-E9F4-0837-028E-26883D43F7B4}"/>
          </ac:picMkLst>
        </pc:picChg>
        <pc:picChg chg="add del mod">
          <ac:chgData name="Franz Andersch" userId="88b46490-1a31-494c-af6b-e252cc2a642d" providerId="ADAL" clId="{AB1E0CFC-1C57-4A1E-92D1-DAC8DD9182A6}" dt="2024-06-27T09:21:48.544" v="1850"/>
          <ac:picMkLst>
            <pc:docMk/>
            <pc:sldMk cId="681638969" sldId="274"/>
            <ac:picMk id="10" creationId="{5A391A54-56F0-BB15-3E45-02C9C5FF7A63}"/>
          </ac:picMkLst>
        </pc:picChg>
        <pc:picChg chg="del mod ord replST">
          <ac:chgData name="Franz Andersch" userId="88b46490-1a31-494c-af6b-e252cc2a642d" providerId="ADAL" clId="{AB1E0CFC-1C57-4A1E-92D1-DAC8DD9182A6}" dt="2024-06-27T10:09:41.065" v="1968" actId="478"/>
          <ac:picMkLst>
            <pc:docMk/>
            <pc:sldMk cId="681638969" sldId="274"/>
            <ac:picMk id="11" creationId="{FB3E12BD-7196-D967-A7C0-423C3BC47F7A}"/>
          </ac:picMkLst>
        </pc:picChg>
        <pc:picChg chg="del mod ord replST">
          <ac:chgData name="Franz Andersch" userId="88b46490-1a31-494c-af6b-e252cc2a642d" providerId="ADAL" clId="{AB1E0CFC-1C57-4A1E-92D1-DAC8DD9182A6}" dt="2024-06-27T10:10:32.172" v="1998" actId="478"/>
          <ac:picMkLst>
            <pc:docMk/>
            <pc:sldMk cId="681638969" sldId="274"/>
            <ac:picMk id="13" creationId="{99EC25A3-821E-3152-6E04-D51BB3701A0B}"/>
          </ac:picMkLst>
        </pc:picChg>
        <pc:picChg chg="del mod ord replST">
          <ac:chgData name="Franz Andersch" userId="88b46490-1a31-494c-af6b-e252cc2a642d" providerId="ADAL" clId="{AB1E0CFC-1C57-4A1E-92D1-DAC8DD9182A6}" dt="2024-06-27T10:30:32.142" v="2028" actId="478"/>
          <ac:picMkLst>
            <pc:docMk/>
            <pc:sldMk cId="681638969" sldId="274"/>
            <ac:picMk id="15" creationId="{92BF1B2D-0782-F883-A2D6-FC02949B589D}"/>
          </ac:picMkLst>
        </pc:picChg>
        <pc:picChg chg="del mod ord replST">
          <ac:chgData name="Franz Andersch" userId="88b46490-1a31-494c-af6b-e252cc2a642d" providerId="ADAL" clId="{AB1E0CFC-1C57-4A1E-92D1-DAC8DD9182A6}" dt="2024-06-27T12:56:43.395" v="2092" actId="478"/>
          <ac:picMkLst>
            <pc:docMk/>
            <pc:sldMk cId="681638969" sldId="274"/>
            <ac:picMk id="17" creationId="{527B418A-008A-0D4E-3761-6FDC02593802}"/>
          </ac:picMkLst>
        </pc:picChg>
        <pc:picChg chg="del mod ord replST">
          <ac:chgData name="Franz Andersch" userId="88b46490-1a31-494c-af6b-e252cc2a642d" providerId="ADAL" clId="{AB1E0CFC-1C57-4A1E-92D1-DAC8DD9182A6}" dt="2024-06-27T17:49:04.074" v="2561" actId="478"/>
          <ac:picMkLst>
            <pc:docMk/>
            <pc:sldMk cId="681638969" sldId="274"/>
            <ac:picMk id="19" creationId="{939032DE-A06D-EA89-AC4F-DCC59CC42583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0:48:17.023" v="3275" actId="962"/>
        <pc:sldMkLst>
          <pc:docMk/>
          <pc:sldMk cId="2071963807" sldId="275"/>
        </pc:sldMkLst>
        <pc:picChg chg="del mod ord replST">
          <ac:chgData name="Franz Andersch" userId="88b46490-1a31-494c-af6b-e252cc2a642d" providerId="ADAL" clId="{AB1E0CFC-1C57-4A1E-92D1-DAC8DD9182A6}" dt="2024-06-27T13:03:41.435" v="2153" actId="478"/>
          <ac:picMkLst>
            <pc:docMk/>
            <pc:sldMk cId="2071963807" sldId="275"/>
            <ac:picMk id="4" creationId="{37080A30-4F8F-3129-5BB1-C1AAC2C8198F}"/>
          </ac:picMkLst>
        </pc:picChg>
        <pc:picChg chg="del mod ord replST">
          <ac:chgData name="Franz Andersch" userId="88b46490-1a31-494c-af6b-e252cc2a642d" providerId="ADAL" clId="{AB1E0CFC-1C57-4A1E-92D1-DAC8DD9182A6}" dt="2024-06-27T17:31:30.666" v="2273" actId="478"/>
          <ac:picMkLst>
            <pc:docMk/>
            <pc:sldMk cId="2071963807" sldId="275"/>
            <ac:picMk id="4" creationId="{4B021D88-6A32-9B11-1809-06F4E556D618}"/>
          </ac:picMkLst>
        </pc:picChg>
        <pc:picChg chg="del mod ord replST">
          <ac:chgData name="Franz Andersch" userId="88b46490-1a31-494c-af6b-e252cc2a642d" providerId="ADAL" clId="{AB1E0CFC-1C57-4A1E-92D1-DAC8DD9182A6}" dt="2024-06-28T10:48:17.022" v="3273" actId="478"/>
          <ac:picMkLst>
            <pc:docMk/>
            <pc:sldMk cId="2071963807" sldId="275"/>
            <ac:picMk id="4" creationId="{D940D976-B052-FB7A-7916-94AEB2B7FCFD}"/>
          </ac:picMkLst>
        </pc:picChg>
        <pc:picChg chg="del mod ord replST">
          <ac:chgData name="Franz Andersch" userId="88b46490-1a31-494c-af6b-e252cc2a642d" providerId="ADAL" clId="{AB1E0CFC-1C57-4A1E-92D1-DAC8DD9182A6}" dt="2024-06-27T13:03:52.816" v="2183" actId="478"/>
          <ac:picMkLst>
            <pc:docMk/>
            <pc:sldMk cId="2071963807" sldId="275"/>
            <ac:picMk id="6" creationId="{23289C6B-8472-D210-5C07-9D00A3710DE5}"/>
          </ac:picMkLst>
        </pc:picChg>
        <pc:picChg chg="mod ord replST">
          <ac:chgData name="Franz Andersch" userId="88b46490-1a31-494c-af6b-e252cc2a642d" providerId="ADAL" clId="{AB1E0CFC-1C57-4A1E-92D1-DAC8DD9182A6}" dt="2024-06-28T10:48:17.023" v="3275" actId="962"/>
          <ac:picMkLst>
            <pc:docMk/>
            <pc:sldMk cId="2071963807" sldId="275"/>
            <ac:picMk id="6" creationId="{4DABAEED-54C0-1DB8-60D7-0D2E67F1CD6C}"/>
          </ac:picMkLst>
        </pc:picChg>
        <pc:picChg chg="del mod ord replST">
          <ac:chgData name="Franz Andersch" userId="88b46490-1a31-494c-af6b-e252cc2a642d" providerId="ADAL" clId="{AB1E0CFC-1C57-4A1E-92D1-DAC8DD9182A6}" dt="2024-06-27T17:33:14.228" v="2303" actId="478"/>
          <ac:picMkLst>
            <pc:docMk/>
            <pc:sldMk cId="2071963807" sldId="275"/>
            <ac:picMk id="6" creationId="{A3830D98-4833-A19E-59DD-396DC2D879ED}"/>
          </ac:picMkLst>
        </pc:picChg>
        <pc:picChg chg="del mod ord replST">
          <ac:chgData name="Franz Andersch" userId="88b46490-1a31-494c-af6b-e252cc2a642d" providerId="ADAL" clId="{AB1E0CFC-1C57-4A1E-92D1-DAC8DD9182A6}" dt="2024-06-27T13:06:10.064" v="2213" actId="478"/>
          <ac:picMkLst>
            <pc:docMk/>
            <pc:sldMk cId="2071963807" sldId="275"/>
            <ac:picMk id="8" creationId="{82B3DE78-ABA4-0CFD-6D0A-C6E334B33177}"/>
          </ac:picMkLst>
        </pc:picChg>
        <pc:picChg chg="del mod ord replST">
          <ac:chgData name="Franz Andersch" userId="88b46490-1a31-494c-af6b-e252cc2a642d" providerId="ADAL" clId="{AB1E0CFC-1C57-4A1E-92D1-DAC8DD9182A6}" dt="2024-06-27T17:35:20.242" v="2333" actId="478"/>
          <ac:picMkLst>
            <pc:docMk/>
            <pc:sldMk cId="2071963807" sldId="275"/>
            <ac:picMk id="8" creationId="{A3EE6D61-80AD-60EC-FF4B-0F76E16D8A6C}"/>
          </ac:picMkLst>
        </pc:picChg>
        <pc:picChg chg="del mod ord replST">
          <ac:chgData name="Franz Andersch" userId="88b46490-1a31-494c-af6b-e252cc2a642d" providerId="ADAL" clId="{AB1E0CFC-1C57-4A1E-92D1-DAC8DD9182A6}" dt="2024-06-27T17:30:56.487" v="2243" actId="478"/>
          <ac:picMkLst>
            <pc:docMk/>
            <pc:sldMk cId="2071963807" sldId="275"/>
            <ac:picMk id="10" creationId="{0740CD08-602B-1241-2993-A820012374F0}"/>
          </ac:picMkLst>
        </pc:picChg>
        <pc:picChg chg="del mod ord replST">
          <ac:chgData name="Franz Andersch" userId="88b46490-1a31-494c-af6b-e252cc2a642d" providerId="ADAL" clId="{AB1E0CFC-1C57-4A1E-92D1-DAC8DD9182A6}" dt="2024-06-27T17:38:31.045" v="2425" actId="478"/>
          <ac:picMkLst>
            <pc:docMk/>
            <pc:sldMk cId="2071963807" sldId="275"/>
            <ac:picMk id="11" creationId="{BC92E4C5-513E-4F38-69AC-106E79AF6E88}"/>
          </ac:picMkLst>
        </pc:picChg>
        <pc:picChg chg="del mod ord replST">
          <ac:chgData name="Franz Andersch" userId="88b46490-1a31-494c-af6b-e252cc2a642d" providerId="ADAL" clId="{AB1E0CFC-1C57-4A1E-92D1-DAC8DD9182A6}" dt="2024-06-27T17:47:22.656" v="2531" actId="478"/>
          <ac:picMkLst>
            <pc:docMk/>
            <pc:sldMk cId="2071963807" sldId="275"/>
            <ac:picMk id="13" creationId="{B98D9AEF-7DB0-FA3A-52A7-9E571BE1BE9D}"/>
          </ac:picMkLst>
        </pc:picChg>
        <pc:picChg chg="del mod ord replST">
          <ac:chgData name="Franz Andersch" userId="88b46490-1a31-494c-af6b-e252cc2a642d" providerId="ADAL" clId="{AB1E0CFC-1C57-4A1E-92D1-DAC8DD9182A6}" dt="2024-06-28T08:49:33.987" v="3033" actId="478"/>
          <ac:picMkLst>
            <pc:docMk/>
            <pc:sldMk cId="2071963807" sldId="275"/>
            <ac:picMk id="15" creationId="{3A257E31-67FD-34F1-C51C-61F0A6AA88FB}"/>
          </ac:picMkLst>
        </pc:picChg>
        <pc:picChg chg="del mod">
          <ac:chgData name="Franz Andersch" userId="88b46490-1a31-494c-af6b-e252cc2a642d" providerId="ADAL" clId="{AB1E0CFC-1C57-4A1E-92D1-DAC8DD9182A6}" dt="2024-06-27T12:53:38.598" v="2062" actId="478"/>
          <ac:picMkLst>
            <pc:docMk/>
            <pc:sldMk cId="2071963807" sldId="275"/>
            <ac:picMk id="17" creationId="{527B418A-008A-0D4E-3761-6FDC02593802}"/>
          </ac:picMkLst>
        </pc:picChg>
      </pc:sldChg>
      <pc:sldChg chg="delSp modSp add mod">
        <pc:chgData name="Franz Andersch" userId="88b46490-1a31-494c-af6b-e252cc2a642d" providerId="ADAL" clId="{AB1E0CFC-1C57-4A1E-92D1-DAC8DD9182A6}" dt="2024-06-27T18:21:02.503" v="2774" actId="962"/>
        <pc:sldMkLst>
          <pc:docMk/>
          <pc:sldMk cId="3663614039" sldId="276"/>
        </pc:sldMkLst>
        <pc:spChg chg="mod">
          <ac:chgData name="Franz Andersch" userId="88b46490-1a31-494c-af6b-e252cc2a642d" providerId="ADAL" clId="{AB1E0CFC-1C57-4A1E-92D1-DAC8DD9182A6}" dt="2024-06-27T17:38:42.066" v="2443" actId="20577"/>
          <ac:spMkLst>
            <pc:docMk/>
            <pc:sldMk cId="3663614039" sldId="276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7T17:46:48.428" v="2501" actId="478"/>
          <ac:picMkLst>
            <pc:docMk/>
            <pc:sldMk cId="3663614039" sldId="276"/>
            <ac:picMk id="4" creationId="{939F3B30-8869-5584-7CD5-C69583256F58}"/>
          </ac:picMkLst>
        </pc:picChg>
        <pc:picChg chg="del mod ord replST">
          <ac:chgData name="Franz Andersch" userId="88b46490-1a31-494c-af6b-e252cc2a642d" providerId="ADAL" clId="{AB1E0CFC-1C57-4A1E-92D1-DAC8DD9182A6}" dt="2024-06-27T18:04:18.811" v="2682" actId="478"/>
          <ac:picMkLst>
            <pc:docMk/>
            <pc:sldMk cId="3663614039" sldId="276"/>
            <ac:picMk id="6" creationId="{E873ACA8-067F-12B4-C707-D6E33A2E69A7}"/>
          </ac:picMkLst>
        </pc:picChg>
        <pc:picChg chg="del mod ord replST">
          <ac:chgData name="Franz Andersch" userId="88b46490-1a31-494c-af6b-e252cc2a642d" providerId="ADAL" clId="{AB1E0CFC-1C57-4A1E-92D1-DAC8DD9182A6}" dt="2024-06-27T18:05:40.739" v="2712" actId="478"/>
          <ac:picMkLst>
            <pc:docMk/>
            <pc:sldMk cId="3663614039" sldId="276"/>
            <ac:picMk id="8" creationId="{2F0D547F-23E2-367E-AF87-1CB033B3FE35}"/>
          </ac:picMkLst>
        </pc:picChg>
        <pc:picChg chg="del mod ord replST">
          <ac:chgData name="Franz Andersch" userId="88b46490-1a31-494c-af6b-e252cc2a642d" providerId="ADAL" clId="{AB1E0CFC-1C57-4A1E-92D1-DAC8DD9182A6}" dt="2024-06-27T18:13:40.752" v="2742" actId="478"/>
          <ac:picMkLst>
            <pc:docMk/>
            <pc:sldMk cId="3663614039" sldId="276"/>
            <ac:picMk id="10" creationId="{4913AFD4-BB85-9B4D-ED59-834F704FB624}"/>
          </ac:picMkLst>
        </pc:picChg>
        <pc:picChg chg="del mod ord replST">
          <ac:chgData name="Franz Andersch" userId="88b46490-1a31-494c-af6b-e252cc2a642d" providerId="ADAL" clId="{AB1E0CFC-1C57-4A1E-92D1-DAC8DD9182A6}" dt="2024-06-27T18:21:02.502" v="2772" actId="478"/>
          <ac:picMkLst>
            <pc:docMk/>
            <pc:sldMk cId="3663614039" sldId="276"/>
            <ac:picMk id="12" creationId="{03B2E3B0-53FD-69AE-C2D3-7CB3277CBEC2}"/>
          </ac:picMkLst>
        </pc:picChg>
        <pc:picChg chg="del mod">
          <ac:chgData name="Franz Andersch" userId="88b46490-1a31-494c-af6b-e252cc2a642d" providerId="ADAL" clId="{AB1E0CFC-1C57-4A1E-92D1-DAC8DD9182A6}" dt="2024-06-27T17:42:46.084" v="2471" actId="478"/>
          <ac:picMkLst>
            <pc:docMk/>
            <pc:sldMk cId="3663614039" sldId="276"/>
            <ac:picMk id="13" creationId="{B98D9AEF-7DB0-FA3A-52A7-9E571BE1BE9D}"/>
          </ac:picMkLst>
        </pc:picChg>
        <pc:picChg chg="mod ord replST">
          <ac:chgData name="Franz Andersch" userId="88b46490-1a31-494c-af6b-e252cc2a642d" providerId="ADAL" clId="{AB1E0CFC-1C57-4A1E-92D1-DAC8DD9182A6}" dt="2024-06-27T18:21:02.503" v="2774" actId="962"/>
          <ac:picMkLst>
            <pc:docMk/>
            <pc:sldMk cId="3663614039" sldId="276"/>
            <ac:picMk id="15" creationId="{F87C6C9A-D262-B13C-964D-2F9F8F6104C8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1:00:20.691" v="3518" actId="1076"/>
        <pc:sldMkLst>
          <pc:docMk/>
          <pc:sldMk cId="2505140050" sldId="277"/>
        </pc:sldMkLst>
        <pc:spChg chg="mod">
          <ac:chgData name="Franz Andersch" userId="88b46490-1a31-494c-af6b-e252cc2a642d" providerId="ADAL" clId="{AB1E0CFC-1C57-4A1E-92D1-DAC8DD9182A6}" dt="2024-06-28T07:06:15.712" v="2945" actId="20577"/>
          <ac:spMkLst>
            <pc:docMk/>
            <pc:sldMk cId="2505140050" sldId="277"/>
            <ac:spMk id="2" creationId="{388F7BA3-B785-BDE2-BAC6-74C1F53E9285}"/>
          </ac:spMkLst>
        </pc:spChg>
        <pc:picChg chg="del mod ord replST">
          <ac:chgData name="Franz Andersch" userId="88b46490-1a31-494c-af6b-e252cc2a642d" providerId="ADAL" clId="{AB1E0CFC-1C57-4A1E-92D1-DAC8DD9182A6}" dt="2024-06-28T07:17:37.679" v="3003" actId="478"/>
          <ac:picMkLst>
            <pc:docMk/>
            <pc:sldMk cId="2505140050" sldId="277"/>
            <ac:picMk id="4" creationId="{ABEFC7CE-D038-6C27-4628-D95394519091}"/>
          </ac:picMkLst>
        </pc:picChg>
        <pc:picChg chg="del mod ord replST">
          <ac:chgData name="Franz Andersch" userId="88b46490-1a31-494c-af6b-e252cc2a642d" providerId="ADAL" clId="{AB1E0CFC-1C57-4A1E-92D1-DAC8DD9182A6}" dt="2024-06-28T10:13:29.048" v="3063" actId="478"/>
          <ac:picMkLst>
            <pc:docMk/>
            <pc:sldMk cId="2505140050" sldId="277"/>
            <ac:picMk id="6" creationId="{CA47412B-23DB-38CF-01DA-98A53F0774F5}"/>
          </ac:picMkLst>
        </pc:picChg>
        <pc:picChg chg="del mod ord replST">
          <ac:chgData name="Franz Andersch" userId="88b46490-1a31-494c-af6b-e252cc2a642d" providerId="ADAL" clId="{AB1E0CFC-1C57-4A1E-92D1-DAC8DD9182A6}" dt="2024-06-28T10:14:41.565" v="3093" actId="478"/>
          <ac:picMkLst>
            <pc:docMk/>
            <pc:sldMk cId="2505140050" sldId="277"/>
            <ac:picMk id="8" creationId="{DB2F3527-B1AF-26E6-8FDF-486CF9DE2998}"/>
          </ac:picMkLst>
        </pc:picChg>
        <pc:picChg chg="del mod ord replST">
          <ac:chgData name="Franz Andersch" userId="88b46490-1a31-494c-af6b-e252cc2a642d" providerId="ADAL" clId="{AB1E0CFC-1C57-4A1E-92D1-DAC8DD9182A6}" dt="2024-06-28T10:21:11.147" v="3123" actId="478"/>
          <ac:picMkLst>
            <pc:docMk/>
            <pc:sldMk cId="2505140050" sldId="277"/>
            <ac:picMk id="10" creationId="{3E1A4B26-AA5F-9A67-C951-72AF74DE6331}"/>
          </ac:picMkLst>
        </pc:picChg>
        <pc:picChg chg="del mod ord replST">
          <ac:chgData name="Franz Andersch" userId="88b46490-1a31-494c-af6b-e252cc2a642d" providerId="ADAL" clId="{AB1E0CFC-1C57-4A1E-92D1-DAC8DD9182A6}" dt="2024-06-28T10:21:27.448" v="3153" actId="478"/>
          <ac:picMkLst>
            <pc:docMk/>
            <pc:sldMk cId="2505140050" sldId="277"/>
            <ac:picMk id="12" creationId="{9CDEF16F-E758-7A63-F6DA-754BB2BFFE66}"/>
          </ac:picMkLst>
        </pc:picChg>
        <pc:picChg chg="del mod ord replST">
          <ac:chgData name="Franz Andersch" userId="88b46490-1a31-494c-af6b-e252cc2a642d" providerId="ADAL" clId="{AB1E0CFC-1C57-4A1E-92D1-DAC8DD9182A6}" dt="2024-06-28T10:24:42.302" v="3183" actId="478"/>
          <ac:picMkLst>
            <pc:docMk/>
            <pc:sldMk cId="2505140050" sldId="277"/>
            <ac:picMk id="14" creationId="{BD7E67E4-F615-110D-DE36-66BB5E927B85}"/>
          </ac:picMkLst>
        </pc:picChg>
        <pc:picChg chg="del mod">
          <ac:chgData name="Franz Andersch" userId="88b46490-1a31-494c-af6b-e252cc2a642d" providerId="ADAL" clId="{AB1E0CFC-1C57-4A1E-92D1-DAC8DD9182A6}" dt="2024-06-28T07:10:22.660" v="2973" actId="478"/>
          <ac:picMkLst>
            <pc:docMk/>
            <pc:sldMk cId="2505140050" sldId="277"/>
            <ac:picMk id="15" creationId="{F87C6C9A-D262-B13C-964D-2F9F8F6104C8}"/>
          </ac:picMkLst>
        </pc:picChg>
        <pc:picChg chg="del mod ord replST">
          <ac:chgData name="Franz Andersch" userId="88b46490-1a31-494c-af6b-e252cc2a642d" providerId="ADAL" clId="{AB1E0CFC-1C57-4A1E-92D1-DAC8DD9182A6}" dt="2024-06-28T10:26:05.495" v="3213" actId="478"/>
          <ac:picMkLst>
            <pc:docMk/>
            <pc:sldMk cId="2505140050" sldId="277"/>
            <ac:picMk id="17" creationId="{20AD313C-1F05-78B9-F154-004B2453AC81}"/>
          </ac:picMkLst>
        </pc:picChg>
        <pc:picChg chg="del mod ord replST">
          <ac:chgData name="Franz Andersch" userId="88b46490-1a31-494c-af6b-e252cc2a642d" providerId="ADAL" clId="{AB1E0CFC-1C57-4A1E-92D1-DAC8DD9182A6}" dt="2024-06-28T10:53:29.304" v="3424" actId="478"/>
          <ac:picMkLst>
            <pc:docMk/>
            <pc:sldMk cId="2505140050" sldId="277"/>
            <ac:picMk id="19" creationId="{ADAF16D5-E6D6-1713-026D-12D4D7FE8460}"/>
          </ac:picMkLst>
        </pc:picChg>
        <pc:picChg chg="del mod ord replST">
          <ac:chgData name="Franz Andersch" userId="88b46490-1a31-494c-af6b-e252cc2a642d" providerId="ADAL" clId="{AB1E0CFC-1C57-4A1E-92D1-DAC8DD9182A6}" dt="2024-06-28T10:54:15.068" v="3454" actId="478"/>
          <ac:picMkLst>
            <pc:docMk/>
            <pc:sldMk cId="2505140050" sldId="277"/>
            <ac:picMk id="21" creationId="{A336D728-751C-AAF7-A72D-1224DAB34BD3}"/>
          </ac:picMkLst>
        </pc:picChg>
        <pc:picChg chg="del mod ord replST">
          <ac:chgData name="Franz Andersch" userId="88b46490-1a31-494c-af6b-e252cc2a642d" providerId="ADAL" clId="{AB1E0CFC-1C57-4A1E-92D1-DAC8DD9182A6}" dt="2024-06-28T10:58:59.560" v="3484" actId="478"/>
          <ac:picMkLst>
            <pc:docMk/>
            <pc:sldMk cId="2505140050" sldId="277"/>
            <ac:picMk id="23" creationId="{E67F3474-209F-925B-B6F5-02BB8AE4EE7A}"/>
          </ac:picMkLst>
        </pc:picChg>
        <pc:picChg chg="del mod ord replST">
          <ac:chgData name="Franz Andersch" userId="88b46490-1a31-494c-af6b-e252cc2a642d" providerId="ADAL" clId="{AB1E0CFC-1C57-4A1E-92D1-DAC8DD9182A6}" dt="2024-06-28T11:00:17.955" v="3515" actId="478"/>
          <ac:picMkLst>
            <pc:docMk/>
            <pc:sldMk cId="2505140050" sldId="277"/>
            <ac:picMk id="25" creationId="{7A68DAD1-168E-ACB4-95FF-C2FF00196490}"/>
          </ac:picMkLst>
        </pc:picChg>
        <pc:picChg chg="mod ord replST">
          <ac:chgData name="Franz Andersch" userId="88b46490-1a31-494c-af6b-e252cc2a642d" providerId="ADAL" clId="{AB1E0CFC-1C57-4A1E-92D1-DAC8DD9182A6}" dt="2024-06-28T11:00:20.691" v="3518" actId="1076"/>
          <ac:picMkLst>
            <pc:docMk/>
            <pc:sldMk cId="2505140050" sldId="277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2:42:22.845" v="3820" actId="1076"/>
        <pc:sldMkLst>
          <pc:docMk/>
          <pc:sldMk cId="3845371581" sldId="278"/>
        </pc:sldMkLst>
        <pc:picChg chg="del mod ord replST">
          <ac:chgData name="Franz Andersch" userId="88b46490-1a31-494c-af6b-e252cc2a642d" providerId="ADAL" clId="{AB1E0CFC-1C57-4A1E-92D1-DAC8DD9182A6}" dt="2024-06-28T12:42:20.196" v="3817" actId="478"/>
          <ac:picMkLst>
            <pc:docMk/>
            <pc:sldMk cId="3845371581" sldId="278"/>
            <ac:picMk id="4" creationId="{9E9A3866-0B4C-5BC9-FA0A-90D7633B5044}"/>
          </ac:picMkLst>
        </pc:picChg>
        <pc:picChg chg="del mod ord replST">
          <ac:chgData name="Franz Andersch" userId="88b46490-1a31-494c-af6b-e252cc2a642d" providerId="ADAL" clId="{AB1E0CFC-1C57-4A1E-92D1-DAC8DD9182A6}" dt="2024-06-28T11:09:38.550" v="3577" actId="478"/>
          <ac:picMkLst>
            <pc:docMk/>
            <pc:sldMk cId="3845371581" sldId="278"/>
            <ac:picMk id="4" creationId="{D4037477-59AD-3FC8-8E04-7718F21724BB}"/>
          </ac:picMkLst>
        </pc:picChg>
        <pc:picChg chg="del mod ord replST">
          <ac:chgData name="Franz Andersch" userId="88b46490-1a31-494c-af6b-e252cc2a642d" providerId="ADAL" clId="{AB1E0CFC-1C57-4A1E-92D1-DAC8DD9182A6}" dt="2024-06-28T11:12:29.001" v="3607" actId="478"/>
          <ac:picMkLst>
            <pc:docMk/>
            <pc:sldMk cId="3845371581" sldId="278"/>
            <ac:picMk id="6" creationId="{EA242FE5-B273-2FF9-C1B1-7B8E08A1CE92}"/>
          </ac:picMkLst>
        </pc:picChg>
        <pc:picChg chg="mod ord replST">
          <ac:chgData name="Franz Andersch" userId="88b46490-1a31-494c-af6b-e252cc2a642d" providerId="ADAL" clId="{AB1E0CFC-1C57-4A1E-92D1-DAC8DD9182A6}" dt="2024-06-28T12:42:22.845" v="3820" actId="1076"/>
          <ac:picMkLst>
            <pc:docMk/>
            <pc:sldMk cId="3845371581" sldId="278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1:12:45.147" v="3637" actId="478"/>
          <ac:picMkLst>
            <pc:docMk/>
            <pc:sldMk cId="3845371581" sldId="278"/>
            <ac:picMk id="8" creationId="{E2891941-3770-9D69-38C0-4A73C1E53E6E}"/>
          </ac:picMkLst>
        </pc:picChg>
        <pc:picChg chg="del mod ord replST">
          <ac:chgData name="Franz Andersch" userId="88b46490-1a31-494c-af6b-e252cc2a642d" providerId="ADAL" clId="{AB1E0CFC-1C57-4A1E-92D1-DAC8DD9182A6}" dt="2024-06-28T11:15:09.045" v="3667" actId="478"/>
          <ac:picMkLst>
            <pc:docMk/>
            <pc:sldMk cId="3845371581" sldId="278"/>
            <ac:picMk id="10" creationId="{E7FA67BD-FDE9-EA6C-039E-E18DFF73E342}"/>
          </ac:picMkLst>
        </pc:picChg>
        <pc:picChg chg="del mod ord replST">
          <ac:chgData name="Franz Andersch" userId="88b46490-1a31-494c-af6b-e252cc2a642d" providerId="ADAL" clId="{AB1E0CFC-1C57-4A1E-92D1-DAC8DD9182A6}" dt="2024-06-28T12:08:43.636" v="3697" actId="478"/>
          <ac:picMkLst>
            <pc:docMk/>
            <pc:sldMk cId="3845371581" sldId="278"/>
            <ac:picMk id="12" creationId="{626B7685-3F86-DADB-2C9A-9892A46E87FE}"/>
          </ac:picMkLst>
        </pc:picChg>
        <pc:picChg chg="del mod ord replST">
          <ac:chgData name="Franz Andersch" userId="88b46490-1a31-494c-af6b-e252cc2a642d" providerId="ADAL" clId="{AB1E0CFC-1C57-4A1E-92D1-DAC8DD9182A6}" dt="2024-06-28T12:17:17.571" v="3727" actId="478"/>
          <ac:picMkLst>
            <pc:docMk/>
            <pc:sldMk cId="3845371581" sldId="278"/>
            <ac:picMk id="14" creationId="{43F00D34-85DE-8C91-F0F1-97CA91BC139E}"/>
          </ac:picMkLst>
        </pc:picChg>
        <pc:picChg chg="del mod ord replST">
          <ac:chgData name="Franz Andersch" userId="88b46490-1a31-494c-af6b-e252cc2a642d" providerId="ADAL" clId="{AB1E0CFC-1C57-4A1E-92D1-DAC8DD9182A6}" dt="2024-06-28T12:17:41.197" v="3757" actId="478"/>
          <ac:picMkLst>
            <pc:docMk/>
            <pc:sldMk cId="3845371581" sldId="278"/>
            <ac:picMk id="16" creationId="{458A4573-40AE-7739-A79D-74F4BF03A662}"/>
          </ac:picMkLst>
        </pc:picChg>
        <pc:picChg chg="del mod ord replST">
          <ac:chgData name="Franz Andersch" userId="88b46490-1a31-494c-af6b-e252cc2a642d" providerId="ADAL" clId="{AB1E0CFC-1C57-4A1E-92D1-DAC8DD9182A6}" dt="2024-06-28T12:37:26.830" v="3787" actId="478"/>
          <ac:picMkLst>
            <pc:docMk/>
            <pc:sldMk cId="3845371581" sldId="278"/>
            <ac:picMk id="18" creationId="{F59955FD-371E-4EAB-98FF-7C6496D5C5D7}"/>
          </ac:picMkLst>
        </pc:picChg>
        <pc:picChg chg="del mod">
          <ac:chgData name="Franz Andersch" userId="88b46490-1a31-494c-af6b-e252cc2a642d" providerId="ADAL" clId="{AB1E0CFC-1C57-4A1E-92D1-DAC8DD9182A6}" dt="2024-06-28T11:06:27.917" v="3547" actId="478"/>
          <ac:picMkLst>
            <pc:docMk/>
            <pc:sldMk cId="3845371581" sldId="278"/>
            <ac:picMk id="27" creationId="{B0BBD2F6-635F-076B-ABB1-ACD6F9A3DC50}"/>
          </ac:picMkLst>
        </pc:picChg>
      </pc:sldChg>
      <pc:sldChg chg="delSp modSp add mod">
        <pc:chgData name="Franz Andersch" userId="88b46490-1a31-494c-af6b-e252cc2a642d" providerId="ADAL" clId="{AB1E0CFC-1C57-4A1E-92D1-DAC8DD9182A6}" dt="2024-06-28T19:41:40.221" v="3975" actId="1076"/>
        <pc:sldMkLst>
          <pc:docMk/>
          <pc:sldMk cId="1632948460" sldId="279"/>
        </pc:sldMkLst>
        <pc:picChg chg="del mod ord replST">
          <ac:chgData name="Franz Andersch" userId="88b46490-1a31-494c-af6b-e252cc2a642d" providerId="ADAL" clId="{AB1E0CFC-1C57-4A1E-92D1-DAC8DD9182A6}" dt="2024-06-28T12:54:39.377" v="3879" actId="478"/>
          <ac:picMkLst>
            <pc:docMk/>
            <pc:sldMk cId="1632948460" sldId="279"/>
            <ac:picMk id="4" creationId="{C34C1E8C-5CA7-EC29-7A98-E9326EEFBF79}"/>
          </ac:picMkLst>
        </pc:picChg>
        <pc:picChg chg="del mod">
          <ac:chgData name="Franz Andersch" userId="88b46490-1a31-494c-af6b-e252cc2a642d" providerId="ADAL" clId="{AB1E0CFC-1C57-4A1E-92D1-DAC8DD9182A6}" dt="2024-06-28T12:53:09.684" v="3849" actId="478"/>
          <ac:picMkLst>
            <pc:docMk/>
            <pc:sldMk cId="1632948460" sldId="279"/>
            <ac:picMk id="6" creationId="{F557EF5B-A3FE-833B-A1A2-46C8E870CB92}"/>
          </ac:picMkLst>
        </pc:picChg>
        <pc:picChg chg="del mod ord replST">
          <ac:chgData name="Franz Andersch" userId="88b46490-1a31-494c-af6b-e252cc2a642d" providerId="ADAL" clId="{AB1E0CFC-1C57-4A1E-92D1-DAC8DD9182A6}" dt="2024-06-28T12:55:43.445" v="3909" actId="478"/>
          <ac:picMkLst>
            <pc:docMk/>
            <pc:sldMk cId="1632948460" sldId="279"/>
            <ac:picMk id="7" creationId="{2AE368E8-3A6B-8A16-DC94-45FF23F6F3D2}"/>
          </ac:picMkLst>
        </pc:picChg>
        <pc:picChg chg="del mod ord replST">
          <ac:chgData name="Franz Andersch" userId="88b46490-1a31-494c-af6b-e252cc2a642d" providerId="ADAL" clId="{AB1E0CFC-1C57-4A1E-92D1-DAC8DD9182A6}" dt="2024-06-28T12:58:11.418" v="3939" actId="478"/>
          <ac:picMkLst>
            <pc:docMk/>
            <pc:sldMk cId="1632948460" sldId="279"/>
            <ac:picMk id="9" creationId="{39DD348E-5B7A-9545-0AB4-A346C4FD5A05}"/>
          </ac:picMkLst>
        </pc:picChg>
        <pc:picChg chg="mod ord replST">
          <ac:chgData name="Franz Andersch" userId="88b46490-1a31-494c-af6b-e252cc2a642d" providerId="ADAL" clId="{AB1E0CFC-1C57-4A1E-92D1-DAC8DD9182A6}" dt="2024-06-28T19:41:40.221" v="3975" actId="1076"/>
          <ac:picMkLst>
            <pc:docMk/>
            <pc:sldMk cId="1632948460" sldId="279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29T15:19:48.057" v="4644" actId="1076"/>
        <pc:sldMkLst>
          <pc:docMk/>
          <pc:sldMk cId="67254046" sldId="280"/>
        </pc:sldMkLst>
        <pc:spChg chg="mod">
          <ac:chgData name="Franz Andersch" userId="88b46490-1a31-494c-af6b-e252cc2a642d" providerId="ADAL" clId="{AB1E0CFC-1C57-4A1E-92D1-DAC8DD9182A6}" dt="2024-06-28T19:41:12.478" v="3971" actId="20577"/>
          <ac:spMkLst>
            <pc:docMk/>
            <pc:sldMk cId="67254046" sldId="280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29T10:22:05.171" v="4089" actId="692"/>
          <ac:picMkLst>
            <pc:docMk/>
            <pc:sldMk cId="67254046" sldId="280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8T20:27:58.830" v="4033" actId="478"/>
          <ac:picMkLst>
            <pc:docMk/>
            <pc:sldMk cId="67254046" sldId="280"/>
            <ac:picMk id="4" creationId="{DAE0BA13-E66D-4D46-372E-1EB155862E11}"/>
          </ac:picMkLst>
        </pc:picChg>
        <pc:picChg chg="mod ord replST">
          <ac:chgData name="Franz Andersch" userId="88b46490-1a31-494c-af6b-e252cc2a642d" providerId="ADAL" clId="{AB1E0CFC-1C57-4A1E-92D1-DAC8DD9182A6}" dt="2024-06-29T15:19:48.057" v="4644" actId="1076"/>
          <ac:picMkLst>
            <pc:docMk/>
            <pc:sldMk cId="67254046" sldId="280"/>
            <ac:picMk id="5" creationId="{0BD178F6-139F-08A1-43CE-A92D328783B6}"/>
          </ac:picMkLst>
        </pc:picChg>
        <pc:picChg chg="del mod ord replST">
          <ac:chgData name="Franz Andersch" userId="88b46490-1a31-494c-af6b-e252cc2a642d" providerId="ADAL" clId="{AB1E0CFC-1C57-4A1E-92D1-DAC8DD9182A6}" dt="2024-06-28T20:28:19.839" v="4063" actId="478"/>
          <ac:picMkLst>
            <pc:docMk/>
            <pc:sldMk cId="67254046" sldId="280"/>
            <ac:picMk id="6" creationId="{00FB585F-AE25-0F34-F953-2BC8FB6E326B}"/>
          </ac:picMkLst>
        </pc:picChg>
        <pc:picChg chg="del mod ord replST">
          <ac:chgData name="Franz Andersch" userId="88b46490-1a31-494c-af6b-e252cc2a642d" providerId="ADAL" clId="{AB1E0CFC-1C57-4A1E-92D1-DAC8DD9182A6}" dt="2024-06-29T15:19:44.877" v="4641" actId="478"/>
          <ac:picMkLst>
            <pc:docMk/>
            <pc:sldMk cId="67254046" sldId="280"/>
            <ac:picMk id="8" creationId="{597DD17C-7200-A8AE-517A-FBE4D22709E7}"/>
          </ac:picMkLst>
        </pc:picChg>
        <pc:picChg chg="del mod">
          <ac:chgData name="Franz Andersch" userId="88b46490-1a31-494c-af6b-e252cc2a642d" providerId="ADAL" clId="{AB1E0CFC-1C57-4A1E-92D1-DAC8DD9182A6}" dt="2024-06-28T19:45:43.705" v="4003" actId="478"/>
          <ac:picMkLst>
            <pc:docMk/>
            <pc:sldMk cId="67254046" sldId="280"/>
            <ac:picMk id="11" creationId="{49C7F333-D0CF-7EE6-8A8C-382573DE70D5}"/>
          </ac:picMkLst>
        </pc:picChg>
      </pc:sldChg>
      <pc:sldChg chg="addSp delSp modSp add mod">
        <pc:chgData name="Franz Andersch" userId="88b46490-1a31-494c-af6b-e252cc2a642d" providerId="ADAL" clId="{AB1E0CFC-1C57-4A1E-92D1-DAC8DD9182A6}" dt="2024-06-30T14:30:17.683" v="4725" actId="14100"/>
        <pc:sldMkLst>
          <pc:docMk/>
          <pc:sldMk cId="2769262704" sldId="281"/>
        </pc:sldMkLst>
        <pc:spChg chg="mod">
          <ac:chgData name="Franz Andersch" userId="88b46490-1a31-494c-af6b-e252cc2a642d" providerId="ADAL" clId="{AB1E0CFC-1C57-4A1E-92D1-DAC8DD9182A6}" dt="2024-06-29T10:25:25.336" v="4118" actId="20577"/>
          <ac:spMkLst>
            <pc:docMk/>
            <pc:sldMk cId="2769262704" sldId="281"/>
            <ac:spMk id="2" creationId="{388F7BA3-B785-BDE2-BAC6-74C1F53E9285}"/>
          </ac:spMkLst>
        </pc:spChg>
        <pc:picChg chg="add mod">
          <ac:chgData name="Franz Andersch" userId="88b46490-1a31-494c-af6b-e252cc2a642d" providerId="ADAL" clId="{AB1E0CFC-1C57-4A1E-92D1-DAC8DD9182A6}" dt="2024-06-30T14:30:17.683" v="4725" actId="14100"/>
          <ac:picMkLst>
            <pc:docMk/>
            <pc:sldMk cId="2769262704" sldId="281"/>
            <ac:picMk id="4" creationId="{0B7929DF-AAAA-3F3D-F31B-2B252ED91295}"/>
          </ac:picMkLst>
        </pc:picChg>
        <pc:picChg chg="del">
          <ac:chgData name="Franz Andersch" userId="88b46490-1a31-494c-af6b-e252cc2a642d" providerId="ADAL" clId="{AB1E0CFC-1C57-4A1E-92D1-DAC8DD9182A6}" dt="2024-06-29T10:48:01.958" v="4307" actId="478"/>
          <ac:picMkLst>
            <pc:docMk/>
            <pc:sldMk cId="2769262704" sldId="281"/>
            <ac:picMk id="4" creationId="{8EEA629F-03D6-6808-AE13-538CEEE92F91}"/>
          </ac:picMkLst>
        </pc:picChg>
        <pc:picChg chg="del mod ord replST">
          <ac:chgData name="Franz Andersch" userId="88b46490-1a31-494c-af6b-e252cc2a642d" providerId="ADAL" clId="{AB1E0CFC-1C57-4A1E-92D1-DAC8DD9182A6}" dt="2024-06-29T10:44:30.061" v="4178" actId="478"/>
          <ac:picMkLst>
            <pc:docMk/>
            <pc:sldMk cId="2769262704" sldId="281"/>
            <ac:picMk id="5" creationId="{C52B9957-881E-4998-0990-9BC82BA926FF}"/>
          </ac:picMkLst>
        </pc:picChg>
        <pc:picChg chg="del mod ord replST">
          <ac:chgData name="Franz Andersch" userId="88b46490-1a31-494c-af6b-e252cc2a642d" providerId="ADAL" clId="{AB1E0CFC-1C57-4A1E-92D1-DAC8DD9182A6}" dt="2024-06-30T14:29:06.588" v="4709" actId="478"/>
          <ac:picMkLst>
            <pc:docMk/>
            <pc:sldMk cId="2769262704" sldId="281"/>
            <ac:picMk id="6" creationId="{B8FB4886-366C-1807-83F1-3FD2E6022809}"/>
          </ac:picMkLst>
        </pc:picChg>
        <pc:picChg chg="del mod ord replST">
          <ac:chgData name="Franz Andersch" userId="88b46490-1a31-494c-af6b-e252cc2a642d" providerId="ADAL" clId="{AB1E0CFC-1C57-4A1E-92D1-DAC8DD9182A6}" dt="2024-06-29T10:46:10.750" v="4209" actId="478"/>
          <ac:picMkLst>
            <pc:docMk/>
            <pc:sldMk cId="2769262704" sldId="281"/>
            <ac:picMk id="7" creationId="{B618FBE9-327E-9070-7E1A-2902FF052045}"/>
          </ac:picMkLst>
        </pc:picChg>
        <pc:picChg chg="del mod">
          <ac:chgData name="Franz Andersch" userId="88b46490-1a31-494c-af6b-e252cc2a642d" providerId="ADAL" clId="{AB1E0CFC-1C57-4A1E-92D1-DAC8DD9182A6}" dt="2024-06-29T10:44:14.461" v="4147" actId="478"/>
          <ac:picMkLst>
            <pc:docMk/>
            <pc:sldMk cId="2769262704" sldId="281"/>
            <ac:picMk id="8" creationId="{597DD17C-7200-A8AE-517A-FBE4D22709E7}"/>
          </ac:picMkLst>
        </pc:picChg>
        <pc:picChg chg="mod ord replST">
          <ac:chgData name="Franz Andersch" userId="88b46490-1a31-494c-af6b-e252cc2a642d" providerId="ADAL" clId="{AB1E0CFC-1C57-4A1E-92D1-DAC8DD9182A6}" dt="2024-06-30T14:29:10.096" v="4712" actId="1076"/>
          <ac:picMkLst>
            <pc:docMk/>
            <pc:sldMk cId="2769262704" sldId="281"/>
            <ac:picMk id="8" creationId="{7A1DE830-5A11-C260-5125-2CCCA25E99FF}"/>
          </ac:picMkLst>
        </pc:picChg>
        <pc:picChg chg="del mod ord replST">
          <ac:chgData name="Franz Andersch" userId="88b46490-1a31-494c-af6b-e252cc2a642d" providerId="ADAL" clId="{AB1E0CFC-1C57-4A1E-92D1-DAC8DD9182A6}" dt="2024-06-29T10:46:30.946" v="4241" actId="478"/>
          <ac:picMkLst>
            <pc:docMk/>
            <pc:sldMk cId="2769262704" sldId="281"/>
            <ac:picMk id="10" creationId="{554F9ABC-5F84-CC5E-4C20-43745A547379}"/>
          </ac:picMkLst>
        </pc:picChg>
        <pc:picChg chg="del mod ord replST">
          <ac:chgData name="Franz Andersch" userId="88b46490-1a31-494c-af6b-e252cc2a642d" providerId="ADAL" clId="{AB1E0CFC-1C57-4A1E-92D1-DAC8DD9182A6}" dt="2024-06-29T10:47:34.400" v="4272" actId="478"/>
          <ac:picMkLst>
            <pc:docMk/>
            <pc:sldMk cId="2769262704" sldId="281"/>
            <ac:picMk id="12" creationId="{A2364F89-F619-035A-9B72-12D6CB185C4C}"/>
          </ac:picMkLst>
        </pc:picChg>
        <pc:picChg chg="del mod ord replST">
          <ac:chgData name="Franz Andersch" userId="88b46490-1a31-494c-af6b-e252cc2a642d" providerId="ADAL" clId="{AB1E0CFC-1C57-4A1E-92D1-DAC8DD9182A6}" dt="2024-06-29T10:47:53.104" v="4303" actId="478"/>
          <ac:picMkLst>
            <pc:docMk/>
            <pc:sldMk cId="2769262704" sldId="281"/>
            <ac:picMk id="14" creationId="{A1BA9A59-7E4C-9EFD-2430-B37BAC2025A0}"/>
          </ac:picMkLst>
        </pc:picChg>
        <pc:picChg chg="del mod ord replST">
          <ac:chgData name="Franz Andersch" userId="88b46490-1a31-494c-af6b-e252cc2a642d" providerId="ADAL" clId="{AB1E0CFC-1C57-4A1E-92D1-DAC8DD9182A6}" dt="2024-06-29T13:01:30.933" v="4335" actId="478"/>
          <ac:picMkLst>
            <pc:docMk/>
            <pc:sldMk cId="2769262704" sldId="281"/>
            <ac:picMk id="16" creationId="{14A3C90E-2BEE-BB45-F101-35D7456B7401}"/>
          </ac:picMkLst>
        </pc:picChg>
        <pc:picChg chg="del mod ord replST">
          <ac:chgData name="Franz Andersch" userId="88b46490-1a31-494c-af6b-e252cc2a642d" providerId="ADAL" clId="{AB1E0CFC-1C57-4A1E-92D1-DAC8DD9182A6}" dt="2024-06-29T13:01:48.381" v="4365" actId="478"/>
          <ac:picMkLst>
            <pc:docMk/>
            <pc:sldMk cId="2769262704" sldId="281"/>
            <ac:picMk id="18" creationId="{42A23872-884F-BAE5-E3E8-D8CDAEA515B4}"/>
          </ac:picMkLst>
        </pc:picChg>
        <pc:picChg chg="del mod ord replST">
          <ac:chgData name="Franz Andersch" userId="88b46490-1a31-494c-af6b-e252cc2a642d" providerId="ADAL" clId="{AB1E0CFC-1C57-4A1E-92D1-DAC8DD9182A6}" dt="2024-06-29T13:11:53.751" v="4395" actId="478"/>
          <ac:picMkLst>
            <pc:docMk/>
            <pc:sldMk cId="2769262704" sldId="281"/>
            <ac:picMk id="20" creationId="{F3D164E1-F7D3-A25E-8A24-D8DF5FCDA27C}"/>
          </ac:picMkLst>
        </pc:picChg>
        <pc:picChg chg="del mod ord replST">
          <ac:chgData name="Franz Andersch" userId="88b46490-1a31-494c-af6b-e252cc2a642d" providerId="ADAL" clId="{AB1E0CFC-1C57-4A1E-92D1-DAC8DD9182A6}" dt="2024-06-29T13:15:04.430" v="4425" actId="478"/>
          <ac:picMkLst>
            <pc:docMk/>
            <pc:sldMk cId="2769262704" sldId="281"/>
            <ac:picMk id="22" creationId="{FA622066-BBCB-7C0A-72FF-F5813AA81BEA}"/>
          </ac:picMkLst>
        </pc:picChg>
        <pc:picChg chg="del mod ord replST">
          <ac:chgData name="Franz Andersch" userId="88b46490-1a31-494c-af6b-e252cc2a642d" providerId="ADAL" clId="{AB1E0CFC-1C57-4A1E-92D1-DAC8DD9182A6}" dt="2024-06-29T13:15:21.464" v="4455" actId="478"/>
          <ac:picMkLst>
            <pc:docMk/>
            <pc:sldMk cId="2769262704" sldId="281"/>
            <ac:picMk id="24" creationId="{77BA06B4-6B7A-BB48-2429-33F248893F17}"/>
          </ac:picMkLst>
        </pc:picChg>
        <pc:picChg chg="del mod ord replST">
          <ac:chgData name="Franz Andersch" userId="88b46490-1a31-494c-af6b-e252cc2a642d" providerId="ADAL" clId="{AB1E0CFC-1C57-4A1E-92D1-DAC8DD9182A6}" dt="2024-06-30T14:28:41.066" v="4677" actId="478"/>
          <ac:picMkLst>
            <pc:docMk/>
            <pc:sldMk cId="2769262704" sldId="281"/>
            <ac:picMk id="26" creationId="{A113E1C0-614E-A3F0-54E6-2D3147FCC690}"/>
          </ac:picMkLst>
        </pc:picChg>
      </pc:sldChg>
      <pc:sldChg chg="delSp modSp add mod">
        <pc:chgData name="Franz Andersch" userId="88b46490-1a31-494c-af6b-e252cc2a642d" providerId="ADAL" clId="{AB1E0CFC-1C57-4A1E-92D1-DAC8DD9182A6}" dt="2024-06-30T14:31:21.075" v="4755" actId="962"/>
        <pc:sldMkLst>
          <pc:docMk/>
          <pc:sldMk cId="1208863920" sldId="282"/>
        </pc:sldMkLst>
        <pc:picChg chg="mod ord replST">
          <ac:chgData name="Franz Andersch" userId="88b46490-1a31-494c-af6b-e252cc2a642d" providerId="ADAL" clId="{AB1E0CFC-1C57-4A1E-92D1-DAC8DD9182A6}" dt="2024-06-30T14:31:21.075" v="4755" actId="962"/>
          <ac:picMkLst>
            <pc:docMk/>
            <pc:sldMk cId="1208863920" sldId="282"/>
            <ac:picMk id="4" creationId="{19DFE7B8-4BDE-D9BF-B2D3-C7DCF15E1F81}"/>
          </ac:picMkLst>
        </pc:picChg>
        <pc:picChg chg="del mod ord replST">
          <ac:chgData name="Franz Andersch" userId="88b46490-1a31-494c-af6b-e252cc2a642d" providerId="ADAL" clId="{AB1E0CFC-1C57-4A1E-92D1-DAC8DD9182A6}" dt="2024-06-29T13:39:31.097" v="4519" actId="478"/>
          <ac:picMkLst>
            <pc:docMk/>
            <pc:sldMk cId="1208863920" sldId="282"/>
            <ac:picMk id="4" creationId="{BDF4531F-0542-2038-3616-A400689EFA21}"/>
          </ac:picMkLst>
        </pc:picChg>
        <pc:picChg chg="del mod ord replST">
          <ac:chgData name="Franz Andersch" userId="88b46490-1a31-494c-af6b-e252cc2a642d" providerId="ADAL" clId="{AB1E0CFC-1C57-4A1E-92D1-DAC8DD9182A6}" dt="2024-06-29T13:44:07.666" v="4549" actId="478"/>
          <ac:picMkLst>
            <pc:docMk/>
            <pc:sldMk cId="1208863920" sldId="282"/>
            <ac:picMk id="5" creationId="{1F3C24A9-9740-723A-F14E-B274E9E4D36A}"/>
          </ac:picMkLst>
        </pc:picChg>
        <pc:picChg chg="del mod ord replST">
          <ac:chgData name="Franz Andersch" userId="88b46490-1a31-494c-af6b-e252cc2a642d" providerId="ADAL" clId="{AB1E0CFC-1C57-4A1E-92D1-DAC8DD9182A6}" dt="2024-06-29T13:44:56.094" v="4579" actId="478"/>
          <ac:picMkLst>
            <pc:docMk/>
            <pc:sldMk cId="1208863920" sldId="282"/>
            <ac:picMk id="7" creationId="{9D0EF0ED-B810-6A2A-2BE1-149DF40090CA}"/>
          </ac:picMkLst>
        </pc:picChg>
        <pc:picChg chg="del mod ord replST">
          <ac:chgData name="Franz Andersch" userId="88b46490-1a31-494c-af6b-e252cc2a642d" providerId="ADAL" clId="{AB1E0CFC-1C57-4A1E-92D1-DAC8DD9182A6}" dt="2024-06-29T13:45:13.615" v="4610" actId="478"/>
          <ac:picMkLst>
            <pc:docMk/>
            <pc:sldMk cId="1208863920" sldId="282"/>
            <ac:picMk id="9" creationId="{F25B4257-2FB3-6E59-B345-01CD6C405F3E}"/>
          </ac:picMkLst>
        </pc:picChg>
        <pc:picChg chg="del mod ord replST">
          <ac:chgData name="Franz Andersch" userId="88b46490-1a31-494c-af6b-e252cc2a642d" providerId="ADAL" clId="{AB1E0CFC-1C57-4A1E-92D1-DAC8DD9182A6}" dt="2024-06-30T14:31:21.074" v="4753" actId="478"/>
          <ac:picMkLst>
            <pc:docMk/>
            <pc:sldMk cId="1208863920" sldId="282"/>
            <ac:picMk id="11" creationId="{BCC2E1D0-7729-C292-11EB-21117805E966}"/>
          </ac:picMkLst>
        </pc:picChg>
        <pc:picChg chg="del mod">
          <ac:chgData name="Franz Andersch" userId="88b46490-1a31-494c-af6b-e252cc2a642d" providerId="ADAL" clId="{AB1E0CFC-1C57-4A1E-92D1-DAC8DD9182A6}" dt="2024-06-29T13:33:58.113" v="4489" actId="478"/>
          <ac:picMkLst>
            <pc:docMk/>
            <pc:sldMk cId="1208863920" sldId="282"/>
            <ac:picMk id="26" creationId="{A113E1C0-614E-A3F0-54E6-2D3147FCC6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4ACC14-EF07-7D2A-0A3D-3DDE94542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0B950F-6BE3-0225-1F1E-3EB46CF528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F1A75902-3944-4549-839D-10659212EB10}" type="datetimeFigureOut">
              <a:rPr lang="de-DE"/>
              <a:pPr>
                <a:defRPr/>
              </a:pPr>
              <a:t>01.07.2024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17E07BEF-ED8D-178A-EC89-5C1A626CF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BEED21E3-4C46-AA45-C3BD-B8E72FB0A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C560E1-F1A5-7A68-BB54-E114BDD87A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C9881-A940-BDCC-FD9A-58948DAB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12488F-14B3-4195-8BD0-B0F556EFB326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>
            <a:extLst>
              <a:ext uri="{FF2B5EF4-FFF2-40B4-BE49-F238E27FC236}">
                <a16:creationId xmlns:a16="http://schemas.microsoft.com/office/drawing/2014/main" id="{40C5A589-2731-2BA8-F6F6-A289DBEE71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>
            <a:extLst>
              <a:ext uri="{FF2B5EF4-FFF2-40B4-BE49-F238E27FC236}">
                <a16:creationId xmlns:a16="http://schemas.microsoft.com/office/drawing/2014/main" id="{AD254DA8-8233-875F-2CA4-BDC7A6C1D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sz="1600" dirty="0">
              <a:solidFill>
                <a:srgbClr val="000000"/>
              </a:solidFill>
              <a:latin typeface="UB Scala Sans" pitchFamily="2" charset="0"/>
            </a:endParaRPr>
          </a:p>
        </p:txBody>
      </p:sp>
      <p:sp>
        <p:nvSpPr>
          <p:cNvPr id="5124" name="Foliennummernplatzhalter 3">
            <a:extLst>
              <a:ext uri="{FF2B5EF4-FFF2-40B4-BE49-F238E27FC236}">
                <a16:creationId xmlns:a16="http://schemas.microsoft.com/office/drawing/2014/main" id="{795C6042-8FDA-83E5-1269-D577B0F14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A87615-FA90-425C-8DDA-5F332A70078E}" type="slidenum">
              <a:rPr lang="de-DE" altLang="de-DE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44816" cy="1102519"/>
          </a:xfrm>
          <a:prstGeom prst="rect">
            <a:avLst/>
          </a:prstGeom>
          <a:noFill/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15843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0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26646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9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44760" y="261427"/>
            <a:ext cx="7395592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"/>
          </p:nvPr>
        </p:nvSpPr>
        <p:spPr>
          <a:xfrm>
            <a:off x="344760" y="1200839"/>
            <a:ext cx="3657600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/>
          </p:nvPr>
        </p:nvSpPr>
        <p:spPr>
          <a:xfrm>
            <a:off x="4154760" y="1200839"/>
            <a:ext cx="3585592" cy="281107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07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74847" y="195486"/>
            <a:ext cx="7293497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374847" y="1140842"/>
            <a:ext cx="376510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/>
          </p:nvPr>
        </p:nvSpPr>
        <p:spPr>
          <a:xfrm>
            <a:off x="374847" y="1620664"/>
            <a:ext cx="376510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283969" y="1140842"/>
            <a:ext cx="33843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5"/>
          <p:cNvSpPr>
            <a:spLocks noGrp="1"/>
          </p:cNvSpPr>
          <p:nvPr>
            <p:ph sz="quarter" idx="4"/>
          </p:nvPr>
        </p:nvSpPr>
        <p:spPr>
          <a:xfrm>
            <a:off x="4283969" y="1620664"/>
            <a:ext cx="3384375" cy="249437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538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267494"/>
            <a:ext cx="7200800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11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4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1" y="339502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575050" y="335133"/>
            <a:ext cx="4165302" cy="403681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275606"/>
            <a:ext cx="3008313" cy="3089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69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7344816" cy="85725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7291"/>
            <a:ext cx="7344816" cy="2664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5724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199234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"/>
          </p:nvPr>
        </p:nvSpPr>
        <p:spPr>
          <a:xfrm>
            <a:off x="323528" y="339502"/>
            <a:ext cx="5486400" cy="2688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323528" y="362428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7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3">
            <a:extLst>
              <a:ext uri="{FF2B5EF4-FFF2-40B4-BE49-F238E27FC236}">
                <a16:creationId xmlns:a16="http://schemas.microsoft.com/office/drawing/2014/main" id="{5DD934CD-9059-10B2-EED0-6CA57BAE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6788"/>
            <a:ext cx="672306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Support Vector </a:t>
            </a:r>
            <a:r>
              <a:rPr lang="de-DE" altLang="de-DE" sz="900" dirty="0" err="1">
                <a:solidFill>
                  <a:srgbClr val="00407A"/>
                </a:solidFill>
                <a:latin typeface="Arial" charset="0"/>
              </a:rPr>
              <a:t>Machine</a:t>
            </a:r>
            <a:r>
              <a:rPr lang="de-DE" altLang="de-DE" sz="900" dirty="0">
                <a:solidFill>
                  <a:srgbClr val="00407A"/>
                </a:solidFill>
                <a:latin typeface="Arial" charset="0"/>
              </a:rPr>
              <a:t> | Andersch, Münz</a:t>
            </a:r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FC0F921A-01C2-16FE-0CAA-D08A518309F3}"/>
              </a:ext>
            </a:extLst>
          </p:cNvPr>
          <p:cNvCxnSpPr/>
          <p:nvPr/>
        </p:nvCxnSpPr>
        <p:spPr>
          <a:xfrm>
            <a:off x="152400" y="4732338"/>
            <a:ext cx="8642350" cy="0"/>
          </a:xfrm>
          <a:prstGeom prst="line">
            <a:avLst/>
          </a:prstGeom>
          <a:ln>
            <a:solidFill>
              <a:srgbClr val="2C58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23">
            <a:extLst>
              <a:ext uri="{FF2B5EF4-FFF2-40B4-BE49-F238E27FC236}">
                <a16:creationId xmlns:a16="http://schemas.microsoft.com/office/drawing/2014/main" id="{BF68E82A-6870-B780-4248-A597C62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732338"/>
            <a:ext cx="1066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t>S. </a:t>
            </a:r>
            <a:fld id="{F9B5EAFD-D9EB-48AD-8300-16E55FD98107}" type="slidenum">
              <a:rPr lang="de-DE" altLang="de-DE" sz="900">
                <a:solidFill>
                  <a:srgbClr val="00407A"/>
                </a:solidFill>
                <a:latin typeface="Arial" panose="020B0604020202020204" pitchFamily="34" charset="0"/>
              </a:rPr>
              <a:pPr algn="r" eaLnBrk="1" hangingPunct="1"/>
              <a:t>‹Nr.›</a:t>
            </a:fld>
            <a:endParaRPr lang="de-DE" altLang="de-DE" sz="900">
              <a:solidFill>
                <a:srgbClr val="00407A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8">
            <a:extLst>
              <a:ext uri="{FF2B5EF4-FFF2-40B4-BE49-F238E27FC236}">
                <a16:creationId xmlns:a16="http://schemas.microsoft.com/office/drawing/2014/main" id="{48C6E313-2F22-E4F1-2B37-9EA32867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123825"/>
            <a:ext cx="8493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1030" name="Grafik 10">
            <a:extLst>
              <a:ext uri="{FF2B5EF4-FFF2-40B4-BE49-F238E27FC236}">
                <a16:creationId xmlns:a16="http://schemas.microsoft.com/office/drawing/2014/main" id="{35599A97-C054-A8D3-F5B2-668569F67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6828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407A"/>
          </a:solidFill>
          <a:latin typeface="UB Scala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+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6">
            <a:extLst>
              <a:ext uri="{FF2B5EF4-FFF2-40B4-BE49-F238E27FC236}">
                <a16:creationId xmlns:a16="http://schemas.microsoft.com/office/drawing/2014/main" id="{36AF2BC5-80FD-FCCA-C63B-785CE9AD9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757B7A78-5C41-D9A0-2629-9B12F7C456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95288" y="1563688"/>
            <a:ext cx="5900737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</a:t>
            </a:r>
            <a:r>
              <a:rPr lang="de-DE" altLang="de-DE" dirty="0" err="1">
                <a:solidFill>
                  <a:srgbClr val="0045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endParaRPr lang="de-DE" altLang="de-DE" dirty="0">
              <a:solidFill>
                <a:srgbClr val="0045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C5BDA6D-0ECA-1093-C109-859B7564F6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5288" y="2603500"/>
            <a:ext cx="5900737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de-DE" altLang="de-DE" sz="1400" dirty="0">
                <a:solidFill>
                  <a:srgbClr val="0040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Franz Andersch &amp; Niklas Münz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704EF60-7177-C81A-7258-291784CB9C72}"/>
              </a:ext>
            </a:extLst>
          </p:cNvPr>
          <p:cNvCxnSpPr/>
          <p:nvPr/>
        </p:nvCxnSpPr>
        <p:spPr>
          <a:xfrm>
            <a:off x="250825" y="4659313"/>
            <a:ext cx="8424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 title="IguanaTex Picture Display">
            <a:extLst>
              <a:ext uri="{FF2B5EF4-FFF2-40B4-BE49-F238E27FC236}">
                <a16:creationId xmlns:a16="http://schemas.microsoft.com/office/drawing/2014/main" id="{3631A129-09AA-DE6B-12C8-59A8EBB5ED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2"/>
            <a:ext cx="7470314" cy="21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7" name="Grafik 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 title="IguanaTex Picture Display">
            <a:extLst>
              <a:ext uri="{FF2B5EF4-FFF2-40B4-BE49-F238E27FC236}">
                <a16:creationId xmlns:a16="http://schemas.microsoft.com/office/drawing/2014/main" id="{22C4004F-E7DB-AC41-4BE7-3DEEFFE9D3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6" y="1419624"/>
            <a:ext cx="5488600" cy="22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3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 title="IguanaTex Picture Display">
            <a:extLst>
              <a:ext uri="{FF2B5EF4-FFF2-40B4-BE49-F238E27FC236}">
                <a16:creationId xmlns:a16="http://schemas.microsoft.com/office/drawing/2014/main" id="{4DABAEED-54C0-1DB8-60D7-0D2E67F1CD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9624"/>
            <a:ext cx="7195852" cy="20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Decision</a:t>
            </a:r>
            <a:r>
              <a:rPr lang="de-DE" dirty="0"/>
              <a:t> Rule</a:t>
            </a:r>
          </a:p>
        </p:txBody>
      </p:sp>
      <p:pic>
        <p:nvPicPr>
          <p:cNvPr id="15" name="Grafik 1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 title="IguanaTex Picture Display">
            <a:extLst>
              <a:ext uri="{FF2B5EF4-FFF2-40B4-BE49-F238E27FC236}">
                <a16:creationId xmlns:a16="http://schemas.microsoft.com/office/drawing/2014/main" id="{F87C6C9A-D262-B13C-964D-2F9F8F6104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2" y="1419623"/>
            <a:ext cx="6334087" cy="2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1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27" name="Grafik 26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B0BBD2F6-635F-076B-ABB1-ACD6F9A3DC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43269"/>
            <a:ext cx="7492556" cy="32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 title="IguanaTex Picture Display">
            <a:extLst>
              <a:ext uri="{FF2B5EF4-FFF2-40B4-BE49-F238E27FC236}">
                <a16:creationId xmlns:a16="http://schemas.microsoft.com/office/drawing/2014/main" id="{F557EF5B-A3FE-833B-A1A2-46C8E870CB9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3558"/>
            <a:ext cx="7822866" cy="37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Soft Margin</a:t>
            </a:r>
          </a:p>
        </p:txBody>
      </p:sp>
      <p:pic>
        <p:nvPicPr>
          <p:cNvPr id="11" name="Grafik 1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 title="IguanaTex Picture Display">
            <a:extLst>
              <a:ext uri="{FF2B5EF4-FFF2-40B4-BE49-F238E27FC236}">
                <a16:creationId xmlns:a16="http://schemas.microsoft.com/office/drawing/2014/main" id="{49C7F333-D0CF-7EE6-8A8C-382573DE70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5" y="1124744"/>
            <a:ext cx="7507230" cy="31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non </a:t>
            </a:r>
            <a:r>
              <a:rPr lang="de-DE" dirty="0" err="1"/>
              <a:t>linearity</a:t>
            </a:r>
            <a:endParaRPr lang="de-DE" dirty="0"/>
          </a:p>
        </p:txBody>
      </p:sp>
      <p:pic>
        <p:nvPicPr>
          <p:cNvPr id="5" name="Grafik 4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 title="IguanaTex Picture Display">
            <a:extLst>
              <a:ext uri="{FF2B5EF4-FFF2-40B4-BE49-F238E27FC236}">
                <a16:creationId xmlns:a16="http://schemas.microsoft.com/office/drawing/2014/main" id="{0BD178F6-139F-08A1-43CE-A92D328783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63638"/>
            <a:ext cx="4673577" cy="1789914"/>
          </a:xfrm>
          <a:prstGeom prst="rect">
            <a:avLst/>
          </a:prstGeom>
        </p:spPr>
      </p:pic>
      <p:pic>
        <p:nvPicPr>
          <p:cNvPr id="4" name="Grafik 3" descr="Ein Bild, das Reihe, Diagramm, Screenshot, Steigung enthält.&#10;&#10;Automatisch generierte Beschreibung">
            <a:extLst>
              <a:ext uri="{FF2B5EF4-FFF2-40B4-BE49-F238E27FC236}">
                <a16:creationId xmlns:a16="http://schemas.microsoft.com/office/drawing/2014/main" id="{8EEA629F-03D6-6808-AE13-538CEEE92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3" y="1188000"/>
            <a:ext cx="3605704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25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 title="IguanaTex Picture Display">
            <a:extLst>
              <a:ext uri="{FF2B5EF4-FFF2-40B4-BE49-F238E27FC236}">
                <a16:creationId xmlns:a16="http://schemas.microsoft.com/office/drawing/2014/main" id="{7A1DE830-5A11-C260-5125-2CCCA25E99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03598"/>
            <a:ext cx="5446861" cy="3209390"/>
          </a:xfrm>
          <a:prstGeom prst="rect">
            <a:avLst/>
          </a:prstGeom>
        </p:spPr>
      </p:pic>
      <p:pic>
        <p:nvPicPr>
          <p:cNvPr id="4" name="Grafik 3" descr="Ein Bild, das Diagramm, Design enthält.&#10;&#10;Automatisch generierte Beschreibung">
            <a:extLst>
              <a:ext uri="{FF2B5EF4-FFF2-40B4-BE49-F238E27FC236}">
                <a16:creationId xmlns:a16="http://schemas.microsoft.com/office/drawing/2014/main" id="{0B7929DF-AAAA-3F3D-F31B-2B252ED91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987574"/>
            <a:ext cx="3928615" cy="3024000"/>
          </a:xfrm>
          <a:prstGeom prst="round1Rect">
            <a:avLst>
              <a:gd name="adj" fmla="val 28717"/>
            </a:avLst>
          </a:prstGeom>
        </p:spPr>
      </p:pic>
    </p:spTree>
    <p:extLst>
      <p:ext uri="{BB962C8B-B14F-4D97-AF65-F5344CB8AC3E}">
        <p14:creationId xmlns:p14="http://schemas.microsoft.com/office/powerpoint/2010/main" val="276926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Kernels</a:t>
            </a:r>
          </a:p>
        </p:txBody>
      </p:sp>
      <p:pic>
        <p:nvPicPr>
          <p:cNvPr id="4" name="Grafik 3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 title="IguanaTex Picture Display">
            <a:extLst>
              <a:ext uri="{FF2B5EF4-FFF2-40B4-BE49-F238E27FC236}">
                <a16:creationId xmlns:a16="http://schemas.microsoft.com/office/drawing/2014/main" id="{19DFE7B8-4BDE-D9BF-B2D3-C7DCF15E1F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23678"/>
            <a:ext cx="7441488" cy="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6DDB2B67-49B5-A2AD-F20E-5F73AC373BB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5288" y="268288"/>
            <a:ext cx="7345362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 err="1">
                <a:latin typeface="Arial" panose="020B0604020202020204" pitchFamily="34" charset="0"/>
              </a:rPr>
              <a:t>Introduction</a:t>
            </a:r>
            <a:endParaRPr lang="de-DE" altLang="de-DE" dirty="0">
              <a:latin typeface="Arial" panose="020B0604020202020204" pitchFamily="34" charset="0"/>
            </a:endParaRPr>
          </a:p>
        </p:txBody>
      </p:sp>
      <p:sp>
        <p:nvSpPr>
          <p:cNvPr id="3075" name="Inhaltsplatzhalter 2">
            <a:extLst>
              <a:ext uri="{FF2B5EF4-FFF2-40B4-BE49-F238E27FC236}">
                <a16:creationId xmlns:a16="http://schemas.microsoft.com/office/drawing/2014/main" id="{E23334FB-955A-D960-40EB-30BE064797D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95288" y="1354138"/>
            <a:ext cx="7345362" cy="2663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de-DE" altLang="de-DE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Maximal </a:t>
            </a:r>
            <a:r>
              <a:rPr lang="de-DE" dirty="0" err="1"/>
              <a:t>margin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</p:spPr>
            <p:txBody>
              <a:bodyPr/>
              <a:lstStyle/>
              <a:p>
                <a:r>
                  <a:rPr lang="de-DE" sz="2000" dirty="0"/>
                  <a:t>Find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„</a:t>
                </a:r>
                <a:r>
                  <a:rPr lang="de-DE" sz="2000" dirty="0" err="1"/>
                  <a:t>best</a:t>
                </a:r>
                <a:r>
                  <a:rPr lang="de-DE" sz="2000" dirty="0"/>
                  <a:t>“ hyperplane </a:t>
                </a:r>
                <a:r>
                  <a:rPr lang="de-DE" sz="2000" dirty="0" err="1"/>
                  <a:t>using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endParaRPr lang="de-DE" sz="2000" dirty="0"/>
              </a:p>
              <a:p>
                <a:r>
                  <a:rPr lang="de-DE" sz="2000" dirty="0"/>
                  <a:t>Margin: </a:t>
                </a:r>
                <a:r>
                  <a:rPr lang="de-DE" sz="2000" dirty="0" err="1"/>
                  <a:t>smallest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perpendicular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distance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from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any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observation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to</a:t>
                </a:r>
                <a:r>
                  <a:rPr lang="de-DE" sz="2000" dirty="0"/>
                  <a:t> hyperplane</a:t>
                </a:r>
              </a:p>
              <a:p>
                <a:r>
                  <a:rPr lang="de-DE" sz="2000" b="1" dirty="0"/>
                  <a:t>maximal </a:t>
                </a:r>
                <a:r>
                  <a:rPr lang="de-DE" sz="2000" b="1" dirty="0" err="1"/>
                  <a:t>margin</a:t>
                </a:r>
                <a:r>
                  <a:rPr lang="de-DE" sz="2000" b="1" dirty="0"/>
                  <a:t> </a:t>
                </a:r>
                <a:r>
                  <a:rPr lang="de-DE" sz="2000" b="1" dirty="0" err="1"/>
                  <a:t>classifier</a:t>
                </a:r>
                <a:r>
                  <a:rPr lang="de-DE" sz="2000" b="1" dirty="0"/>
                  <a:t> </a:t>
                </a:r>
                <a:r>
                  <a:rPr lang="de-DE" sz="2000" dirty="0"/>
                  <a:t>= </a:t>
                </a:r>
                <a:r>
                  <a:rPr lang="de-DE" sz="2000" dirty="0" err="1"/>
                  <a:t>largest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margin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all </a:t>
                </a:r>
                <a:r>
                  <a:rPr lang="de-DE" sz="2000" dirty="0" err="1"/>
                  <a:t>seperating</a:t>
                </a:r>
                <a:r>
                  <a:rPr lang="de-DE" sz="2000" dirty="0"/>
                  <a:t> hyperplanes</a:t>
                </a:r>
              </a:p>
              <a:p>
                <a:pPr lvl="1"/>
                <a:r>
                  <a:rPr lang="de-DE" sz="1600" dirty="0" err="1"/>
                  <a:t>Optimization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</a:t>
                </a:r>
                <a:r>
                  <a:rPr lang="de-DE" sz="1600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𝑆𝑒𝑙𝑒𝑐𝑡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𝑠𝑢𝑐h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de-DE" sz="1600" dirty="0"/>
              </a:p>
              <a:p>
                <a:pPr lvl="2"/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m:rPr>
                        <m:nor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1600"/>
                      <m:t>∀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𝑦𝑖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)≥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nary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53344"/>
                <a:ext cx="5472608" cy="2664633"/>
              </a:xfrm>
              <a:blipFill>
                <a:blip r:embed="rId2"/>
                <a:stretch>
                  <a:fillRect l="-1002" t="-915" r="-557" b="-329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A562C1B5-281C-3BDC-6412-20057B1E2222}"/>
              </a:ext>
            </a:extLst>
          </p:cNvPr>
          <p:cNvSpPr/>
          <p:nvPr/>
        </p:nvSpPr>
        <p:spPr>
          <a:xfrm>
            <a:off x="6212485" y="1497528"/>
            <a:ext cx="2520280" cy="2376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69557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classifier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3972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Support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BCD5F-A998-E34B-B609-7A4D246D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618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dirty="0"/>
              <a:t>„General </a:t>
            </a:r>
            <a:r>
              <a:rPr lang="de-DE" sz="2000" dirty="0" err="1"/>
              <a:t>population</a:t>
            </a:r>
            <a:r>
              <a:rPr lang="de-DE" sz="2000" dirty="0"/>
              <a:t> </a:t>
            </a:r>
            <a:r>
              <a:rPr lang="de-DE" sz="2000" dirty="0" err="1"/>
              <a:t>survey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social </a:t>
            </a:r>
            <a:r>
              <a:rPr lang="de-DE" sz="2000" dirty="0" err="1"/>
              <a:t>sciences</a:t>
            </a:r>
            <a:r>
              <a:rPr lang="de-DE" sz="2000" dirty="0"/>
              <a:t>“ 	  </a:t>
            </a:r>
            <a:r>
              <a:rPr lang="de-DE" sz="1000" dirty="0"/>
              <a:t>(Allgemeine Bevölkerungsumfrage der Sozialwissenschaften)</a:t>
            </a:r>
          </a:p>
          <a:p>
            <a:r>
              <a:rPr lang="de-DE" sz="2000" b="1" dirty="0"/>
              <a:t>Response Variable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„Federal </a:t>
            </a:r>
            <a:r>
              <a:rPr lang="de-DE" sz="1800" dirty="0" err="1"/>
              <a:t>state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interviewee</a:t>
            </a:r>
            <a:r>
              <a:rPr lang="de-DE" sz="1800" dirty="0"/>
              <a:t> </a:t>
            </a:r>
            <a:r>
              <a:rPr lang="de-DE" sz="1800" dirty="0" err="1"/>
              <a:t>lived</a:t>
            </a:r>
            <a:r>
              <a:rPr lang="de-DE" sz="1800" dirty="0"/>
              <a:t> in </a:t>
            </a:r>
            <a:r>
              <a:rPr lang="de-DE" sz="1800" dirty="0" err="1"/>
              <a:t>youth</a:t>
            </a:r>
            <a:r>
              <a:rPr lang="de-DE" sz="1800" dirty="0"/>
              <a:t>“</a:t>
            </a:r>
          </a:p>
          <a:p>
            <a:pPr lvl="1"/>
            <a:r>
              <a:rPr lang="de-DE" sz="1800" dirty="0" err="1">
                <a:sym typeface="Wingdings" panose="05000000000000000000" pitchFamily="2" charset="2"/>
              </a:rPr>
              <a:t>coded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to</a:t>
            </a:r>
            <a:r>
              <a:rPr lang="de-DE" sz="1800" dirty="0">
                <a:sym typeface="Wingdings" panose="05000000000000000000" pitchFamily="2" charset="2"/>
              </a:rPr>
              <a:t> „Youth in East/West Germany“</a:t>
            </a:r>
            <a:endParaRPr lang="de-DE" sz="1800" dirty="0"/>
          </a:p>
          <a:p>
            <a:r>
              <a:rPr lang="de-DE" sz="2000" b="1" dirty="0" err="1"/>
              <a:t>Predictor</a:t>
            </a:r>
            <a:r>
              <a:rPr lang="de-DE" sz="2000" b="1" dirty="0"/>
              <a:t> Variables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121 variables </a:t>
            </a:r>
            <a:r>
              <a:rPr lang="de-DE" sz="1800" dirty="0" err="1"/>
              <a:t>concerning</a:t>
            </a:r>
            <a:r>
              <a:rPr lang="de-DE" sz="1800" dirty="0"/>
              <a:t> </a:t>
            </a:r>
            <a:r>
              <a:rPr lang="de-DE" sz="1800" dirty="0" err="1"/>
              <a:t>attitudes</a:t>
            </a:r>
            <a:r>
              <a:rPr lang="de-DE" sz="1800" dirty="0"/>
              <a:t>, </a:t>
            </a:r>
            <a:r>
              <a:rPr lang="de-DE" sz="1800" dirty="0" err="1"/>
              <a:t>behavior</a:t>
            </a:r>
            <a:r>
              <a:rPr lang="de-DE" sz="1800" dirty="0"/>
              <a:t> and social </a:t>
            </a:r>
            <a:r>
              <a:rPr lang="de-DE" sz="1800" dirty="0" err="1"/>
              <a:t>change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732348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74E31-D4F7-6C4A-D81C-1BC18A10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Dataset: ALLBUS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E175B-F110-2231-4746-FB0A5137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7344816" cy="3162622"/>
          </a:xfrm>
        </p:spPr>
        <p:txBody>
          <a:bodyPr/>
          <a:lstStyle/>
          <a:p>
            <a:r>
              <a:rPr lang="de-DE" sz="2000" b="1" dirty="0"/>
              <a:t>Data </a:t>
            </a:r>
            <a:r>
              <a:rPr lang="de-DE" sz="2000" b="1" dirty="0" err="1"/>
              <a:t>Preparation</a:t>
            </a:r>
            <a:r>
              <a:rPr lang="de-DE" sz="2000" b="1" dirty="0"/>
              <a:t>:</a:t>
            </a:r>
          </a:p>
          <a:p>
            <a:pPr lvl="1"/>
            <a:r>
              <a:rPr lang="de-DE" sz="1800" dirty="0" err="1"/>
              <a:t>Only</a:t>
            </a:r>
            <a:r>
              <a:rPr lang="de-DE" sz="1800" dirty="0"/>
              <a:t> </a:t>
            </a:r>
            <a:r>
              <a:rPr lang="de-DE" sz="1800" dirty="0" err="1"/>
              <a:t>include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answered</a:t>
            </a:r>
            <a:r>
              <a:rPr lang="de-DE" sz="1800" dirty="0"/>
              <a:t> in all 3 Splits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questions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&gt; 5% NA</a:t>
            </a:r>
          </a:p>
          <a:p>
            <a:pPr lvl="1"/>
            <a:r>
              <a:rPr lang="de-DE" sz="1800" dirty="0" err="1"/>
              <a:t>Exclude</a:t>
            </a:r>
            <a:r>
              <a:rPr lang="de-DE" sz="1800" dirty="0"/>
              <a:t> </a:t>
            </a:r>
            <a:r>
              <a:rPr lang="de-DE" sz="1800" dirty="0" err="1"/>
              <a:t>observations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NA</a:t>
            </a:r>
          </a:p>
          <a:p>
            <a:r>
              <a:rPr lang="de-DE" sz="2000" dirty="0"/>
              <a:t>After </a:t>
            </a:r>
            <a:r>
              <a:rPr lang="de-DE" sz="2000" dirty="0" err="1"/>
              <a:t>Preparation</a:t>
            </a:r>
            <a:r>
              <a:rPr lang="de-DE" sz="2000" dirty="0"/>
              <a:t>: 2509 </a:t>
            </a:r>
            <a:r>
              <a:rPr lang="de-DE" sz="2000" dirty="0" err="1"/>
              <a:t>observations</a:t>
            </a:r>
            <a:r>
              <a:rPr lang="de-DE" sz="2000" dirty="0"/>
              <a:t> and 122 variables</a:t>
            </a:r>
          </a:p>
        </p:txBody>
      </p:sp>
    </p:spTree>
    <p:extLst>
      <p:ext uri="{BB962C8B-B14F-4D97-AF65-F5344CB8AC3E}">
        <p14:creationId xmlns:p14="http://schemas.microsoft.com/office/powerpoint/2010/main" val="382802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D17ED-09C8-55E6-DF2F-BBE1E913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study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4E10F2-1F49-793B-6371-20F0C962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Measurement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:</a:t>
            </a:r>
          </a:p>
          <a:p>
            <a:pPr lvl="1"/>
            <a:r>
              <a:rPr lang="en-GB" sz="1800" dirty="0"/>
              <a:t>Misclassification</a:t>
            </a:r>
            <a:r>
              <a:rPr lang="de-DE" sz="1800" dirty="0"/>
              <a:t> rate</a:t>
            </a:r>
          </a:p>
          <a:p>
            <a:pPr lvl="1"/>
            <a:r>
              <a:rPr lang="de-DE" sz="1800" dirty="0"/>
              <a:t>ROC </a:t>
            </a:r>
            <a:r>
              <a:rPr lang="de-DE" sz="1800" dirty="0" err="1"/>
              <a:t>curve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6016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1DC02-6942-A02F-3690-049179BD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Eventuell Vergleich zur logistischen Regression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72B76-6DAD-D05F-CD79-CA2DDBA8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3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9AD9-429B-D3E5-6168-8A47BE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en-GB" dirty="0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43DA5-B41C-E11A-270A-57CEE43C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Especially effective in </a:t>
            </a:r>
            <a:r>
              <a:rPr lang="en-GB" sz="2000" b="1" dirty="0"/>
              <a:t>classification</a:t>
            </a:r>
            <a:r>
              <a:rPr lang="en-GB" sz="2000" dirty="0"/>
              <a:t> (also used for regression)</a:t>
            </a:r>
          </a:p>
          <a:p>
            <a:r>
              <a:rPr lang="en-GB" sz="2000" dirty="0"/>
              <a:t>Find the </a:t>
            </a:r>
            <a:r>
              <a:rPr lang="en-GB" sz="2000" b="1" dirty="0"/>
              <a:t>hyperplane</a:t>
            </a:r>
            <a:r>
              <a:rPr lang="en-GB" sz="2000" dirty="0"/>
              <a:t> that </a:t>
            </a:r>
            <a:r>
              <a:rPr lang="en-GB" sz="2000" b="1" dirty="0"/>
              <a:t>separates</a:t>
            </a:r>
            <a:r>
              <a:rPr lang="en-GB" sz="2000" dirty="0"/>
              <a:t> classes with the maximum possible </a:t>
            </a:r>
            <a:r>
              <a:rPr lang="en-GB" sz="2000" b="1" dirty="0"/>
              <a:t>margin</a:t>
            </a:r>
          </a:p>
          <a:p>
            <a:r>
              <a:rPr lang="en-GB" sz="2000" dirty="0"/>
              <a:t>Only the </a:t>
            </a:r>
            <a:r>
              <a:rPr lang="en-GB" sz="2000" b="1" dirty="0"/>
              <a:t>support vectors </a:t>
            </a:r>
            <a:r>
              <a:rPr lang="en-GB" sz="2000" dirty="0"/>
              <a:t>(datapoints closest to hyperplane) have direct influence on the position of the hyperplane</a:t>
            </a:r>
          </a:p>
        </p:txBody>
      </p:sp>
    </p:spTree>
    <p:extLst>
      <p:ext uri="{BB962C8B-B14F-4D97-AF65-F5344CB8AC3E}">
        <p14:creationId xmlns:p14="http://schemas.microsoft.com/office/powerpoint/2010/main" val="186365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630A1-84DF-49F6-B5F8-E5729638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9D066-9F9C-F31B-20AC-AD293FDA4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53344"/>
            <a:ext cx="8640960" cy="2664633"/>
          </a:xfrm>
        </p:spPr>
        <p:txBody>
          <a:bodyPr/>
          <a:lstStyle/>
          <a:p>
            <a:r>
              <a:rPr lang="de-DE" sz="2000" dirty="0"/>
              <a:t>Early </a:t>
            </a:r>
            <a:r>
              <a:rPr lang="de-DE" sz="2000" dirty="0" err="1"/>
              <a:t>ideas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seperating</a:t>
            </a:r>
            <a:r>
              <a:rPr lang="de-DE" sz="2000" dirty="0"/>
              <a:t> Hyperplane 1936 </a:t>
            </a:r>
            <a:r>
              <a:rPr lang="de-DE" sz="1000" dirty="0"/>
              <a:t>(R. Fisher)</a:t>
            </a:r>
          </a:p>
          <a:p>
            <a:r>
              <a:rPr lang="de-DE" sz="2000" dirty="0"/>
              <a:t>First SVM </a:t>
            </a:r>
            <a:r>
              <a:rPr lang="de-DE" sz="2000" dirty="0" err="1"/>
              <a:t>algorithm</a:t>
            </a:r>
            <a:r>
              <a:rPr lang="de-DE" sz="2000" dirty="0"/>
              <a:t> in 1964 </a:t>
            </a:r>
            <a:r>
              <a:rPr lang="de-DE" sz="1000" dirty="0"/>
              <a:t>(V. </a:t>
            </a:r>
            <a:r>
              <a:rPr lang="de-DE" sz="1000" dirty="0" err="1"/>
              <a:t>Vapnik</a:t>
            </a:r>
            <a:r>
              <a:rPr lang="de-DE" sz="1000" dirty="0"/>
              <a:t>, A. </a:t>
            </a:r>
            <a:r>
              <a:rPr lang="de-DE" sz="1000" dirty="0" err="1"/>
              <a:t>Chervonenkis</a:t>
            </a:r>
            <a:r>
              <a:rPr lang="de-DE" sz="1000" dirty="0"/>
              <a:t>)</a:t>
            </a:r>
          </a:p>
          <a:p>
            <a:r>
              <a:rPr lang="de-DE" sz="2000" dirty="0"/>
              <a:t>Use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kernel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nonlinear</a:t>
            </a:r>
            <a:r>
              <a:rPr lang="de-DE" sz="2000" dirty="0"/>
              <a:t> </a:t>
            </a:r>
            <a:r>
              <a:rPr lang="de-DE" sz="2000" dirty="0" err="1"/>
              <a:t>classifiers</a:t>
            </a:r>
            <a:r>
              <a:rPr lang="de-DE" sz="2000" dirty="0"/>
              <a:t> in 1992 </a:t>
            </a:r>
            <a:r>
              <a:rPr lang="de-DE" sz="1000" dirty="0"/>
              <a:t>(B. Boser, I. Guyon, V. </a:t>
            </a:r>
            <a:r>
              <a:rPr lang="de-DE" sz="1000" dirty="0" err="1"/>
              <a:t>Vapnik</a:t>
            </a:r>
            <a:r>
              <a:rPr lang="de-DE" sz="1000" dirty="0"/>
              <a:t>) </a:t>
            </a:r>
          </a:p>
          <a:p>
            <a:r>
              <a:rPr lang="de-DE" sz="2000" dirty="0" err="1"/>
              <a:t>Introduction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„soft </a:t>
            </a:r>
            <a:r>
              <a:rPr lang="de-DE" sz="2000" dirty="0" err="1"/>
              <a:t>margin</a:t>
            </a:r>
            <a:r>
              <a:rPr lang="de-DE" sz="2000" dirty="0"/>
              <a:t>“ in 1995 </a:t>
            </a:r>
            <a:r>
              <a:rPr lang="de-DE" sz="1000" dirty="0"/>
              <a:t>(C. Cortes, V. </a:t>
            </a:r>
            <a:r>
              <a:rPr lang="de-DE" sz="1000" dirty="0" err="1"/>
              <a:t>Vapnik</a:t>
            </a:r>
            <a:r>
              <a:rPr lang="de-DE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40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</a:t>
            </a:r>
            <a:r>
              <a:rPr lang="de-DE" dirty="0" err="1"/>
              <a:t>Seperating</a:t>
            </a:r>
            <a:r>
              <a:rPr lang="de-DE" dirty="0"/>
              <a:t> Hyperplane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</p:spPr>
            <p:txBody>
              <a:bodyPr/>
              <a:lstStyle/>
              <a:p>
                <a:r>
                  <a:rPr lang="de-DE" sz="2000" dirty="0"/>
                  <a:t>Subspace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dimension</a:t>
                </a:r>
                <a:r>
                  <a:rPr lang="de-DE" sz="2000" dirty="0"/>
                  <a:t> p-1</a:t>
                </a:r>
              </a:p>
              <a:p>
                <a:r>
                  <a:rPr lang="de-DE" sz="2000" dirty="0"/>
                  <a:t>Linear </a:t>
                </a:r>
                <a:r>
                  <a:rPr lang="de-DE" sz="2000" dirty="0" err="1"/>
                  <a:t>combination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input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features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de-DE" sz="1800" dirty="0"/>
              </a:p>
              <a:p>
                <a:r>
                  <a:rPr lang="de-DE" sz="2000" dirty="0" err="1"/>
                  <a:t>Seperates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in a </a:t>
                </a:r>
                <a:r>
                  <a:rPr lang="de-DE" sz="2000" dirty="0" err="1"/>
                  <a:t>way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that</a:t>
                </a:r>
                <a:r>
                  <a:rPr lang="de-DE" sz="20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de-DE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de-D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e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de-DE" sz="18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sz="18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e>
                    </m:nary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de-DE" sz="1800" dirty="0"/>
              </a:p>
              <a:p>
                <a:r>
                  <a:rPr lang="de-DE" sz="2000" dirty="0" err="1"/>
                  <a:t>If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classes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seperable</a:t>
                </a:r>
                <a:r>
                  <a:rPr lang="de-DE" sz="2000" dirty="0"/>
                  <a:t> </a:t>
                </a:r>
                <a:r>
                  <a:rPr lang="de-DE" sz="2000" dirty="0">
                    <a:sym typeface="Wingdings" panose="05000000000000000000" pitchFamily="2" charset="2"/>
                  </a:rPr>
                  <a:t> infinite </a:t>
                </a:r>
                <a:r>
                  <a:rPr lang="de-DE" sz="2000" dirty="0" err="1">
                    <a:sym typeface="Wingdings" panose="05000000000000000000" pitchFamily="2" charset="2"/>
                  </a:rPr>
                  <a:t>number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seperating</a:t>
                </a:r>
                <a:r>
                  <a:rPr lang="de-DE" sz="2000" dirty="0">
                    <a:sym typeface="Wingdings" panose="05000000000000000000" pitchFamily="2" charset="2"/>
                  </a:rPr>
                  <a:t> hyperplanes</a:t>
                </a:r>
                <a:endParaRPr lang="de-DE" sz="20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6EBCD5F-A998-E34B-B609-7A4D246D7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58490"/>
                <a:ext cx="4680520" cy="2664633"/>
              </a:xfrm>
              <a:blipFill>
                <a:blip r:embed="rId2"/>
                <a:stretch>
                  <a:fillRect l="-1173" t="-915" r="-391" b="-130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B21BA278-5AA0-7413-5DB3-4EB47B444F21}"/>
              </a:ext>
            </a:extLst>
          </p:cNvPr>
          <p:cNvSpPr/>
          <p:nvPr/>
        </p:nvSpPr>
        <p:spPr>
          <a:xfrm>
            <a:off x="5436096" y="1563638"/>
            <a:ext cx="2952328" cy="2454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Grafik</a:t>
            </a:r>
          </a:p>
        </p:txBody>
      </p:sp>
    </p:spTree>
    <p:extLst>
      <p:ext uri="{BB962C8B-B14F-4D97-AF65-F5344CB8AC3E}">
        <p14:creationId xmlns:p14="http://schemas.microsoft.com/office/powerpoint/2010/main" val="37481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21" name="Grafik 20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 title="IguanaTex Picture Display">
            <a:extLst>
              <a:ext uri="{FF2B5EF4-FFF2-40B4-BE49-F238E27FC236}">
                <a16:creationId xmlns:a16="http://schemas.microsoft.com/office/drawing/2014/main" id="{10DE1F70-7341-0DAC-810B-5172FAB61B4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" y="1707654"/>
            <a:ext cx="4090686" cy="1995528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46ACD664-B35B-1FDD-FFED-70FE77B7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88000"/>
            <a:ext cx="3634198" cy="3072665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05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12" name="Grafik 11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 title="IguanaTex Picture Display">
            <a:extLst>
              <a:ext uri="{FF2B5EF4-FFF2-40B4-BE49-F238E27FC236}">
                <a16:creationId xmlns:a16="http://schemas.microsoft.com/office/drawing/2014/main" id="{F7102BB1-E0EF-F63A-BC98-41E95B40734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707652"/>
            <a:ext cx="4215342" cy="2215442"/>
          </a:xfrm>
          <a:prstGeom prst="rect">
            <a:avLst/>
          </a:prstGeom>
        </p:spPr>
      </p:pic>
      <p:pic>
        <p:nvPicPr>
          <p:cNvPr id="4" name="Grafik 3" descr="Ein Bild, das Reihe, Diagramm, parallel, Screenshot enthält.&#10;&#10;Automatisch generierte Beschreibung">
            <a:extLst>
              <a:ext uri="{FF2B5EF4-FFF2-40B4-BE49-F238E27FC236}">
                <a16:creationId xmlns:a16="http://schemas.microsoft.com/office/drawing/2014/main" id="{B2C0436D-5BE1-74F9-9D50-6E433CE2D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0272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075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6" name="Grafik 5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 title="IguanaTex Picture Display">
            <a:extLst>
              <a:ext uri="{FF2B5EF4-FFF2-40B4-BE49-F238E27FC236}">
                <a16:creationId xmlns:a16="http://schemas.microsoft.com/office/drawing/2014/main" id="{19F18647-D3FC-29E5-A5FE-9CEA64B812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5455"/>
            <a:ext cx="3698355" cy="2680019"/>
          </a:xfrm>
          <a:prstGeom prst="rect">
            <a:avLst/>
          </a:prstGeom>
        </p:spPr>
      </p:pic>
      <p:pic>
        <p:nvPicPr>
          <p:cNvPr id="4" name="Grafik 3" descr="Ein Bild, das Reihe, Diagramm, parallel, Steigung enthält.&#10;&#10;Automatisch generierte Beschreibung">
            <a:extLst>
              <a:ext uri="{FF2B5EF4-FFF2-40B4-BE49-F238E27FC236}">
                <a16:creationId xmlns:a16="http://schemas.microsoft.com/office/drawing/2014/main" id="{57267605-1410-A119-1AFA-DEDF53609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0" y="1188000"/>
            <a:ext cx="3636251" cy="30744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280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F7BA3-B785-BDE2-BAC6-74C1F53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Setting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Constraints</a:t>
            </a:r>
            <a:endParaRPr lang="de-DE" dirty="0"/>
          </a:p>
        </p:txBody>
      </p:sp>
      <p:pic>
        <p:nvPicPr>
          <p:cNvPr id="8" name="Grafik 7" descr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 title="IguanaTex Picture Display">
            <a:extLst>
              <a:ext uri="{FF2B5EF4-FFF2-40B4-BE49-F238E27FC236}">
                <a16:creationId xmlns:a16="http://schemas.microsoft.com/office/drawing/2014/main" id="{C6BABD42-AA54-D773-CF47-EBFC11A93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24744"/>
            <a:ext cx="7432051" cy="302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9,401"/>
  <p:tag name="ORIGINALWIDTH" val="2247,31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\textcolor{green}{$\beta$}$\rightarrow$ a k-dimensional vector\newline perpendicular to the decision boundary&#10;\item all points $x$ for which holds $\frac{\textcolor{green}{\beta}}{||\textcolor{green}{\beta}||}\cdot x=\textcolor{magenta}{c}$\newline lie on the hyperplain &#10;\item through some rearrangement we get \newline&#10;$\beta \cdot x +\beta_0=0$&#10;&#10;\end{itemize}&#10;&#10;\end{document}"/>
  <p:tag name="IGUANATEXSIZE" val="18"/>
  <p:tag name="IGUANATEXCURSOR" val="54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6,522"/>
  <p:tag name="ORIGINALWIDTH" val="4256,844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new Lagrangian to solve\vspace{0.2cm}\newline&#10;$\mathcal{L}(\beta,\beta_0,\alpha,\varepsilon,\lambda)=\frac{1}{2}\beta\cdot \beta + C \sum_{i=1}^{n}\varepsilon_i-\underbrace{\sum \alpha_i[y_i(\beta \cdot \overline{x_i}+\beta_0)-1+\varepsilon_i]}_{\text{ensures }y_i(\beta \cdot \overline{x}_i-\beta_0)&gt;1- \varepsilon_i}-\underbrace{\sum \lambda_i \varepsilon_i }_{\substack{\text{ensures}\\ \varepsilon_i \ge 0}}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item derive with respect to $\varepsilon_i$\newline&#10;$\frac{\partial \mathcal{L}}{\partial \varepsilon_i}=C-\alpha_i-\lambda_i\overset{!}{=}0\Leftrightarrow \lambda_i=C-\alpha_i$&#10;\end{itemize}&#10;\end{document}"/>
  <p:tag name="IGUANATEXSIZE" val="18"/>
  <p:tag name="IGUANATEXCURSOR" val="12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7,727"/>
  <p:tag name="ORIGINALWIDTH" val="4083,5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solutions in the original lagrangian and rearranging yields again \newline&#10;$$min(\mathcal{L})=-\frac{1}{2}\sum \sum \alpha_i \alpha_j y_i y_j \overline{x}_i \cdot \overline{x}_j+\sum \alpha_i$$ &#10;but under constraint $0\le \alpha_i \le C$&#10;\item can again be efficiently solved through quadratic programming optimization&#10;\item the decision function works the same way as with the hard margin classifier&#10;\end{itemize}&#10;\end{document}"/>
  <p:tag name="IGUANATEXSIZE" val="18"/>
  <p:tag name="IGUANATEXCURSOR" val="6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5,1277"/>
  <p:tag name="ORIGINALWIDTH" val="2541,355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n some cases even a linear decision \newline boundary with soft margin is not suitable &#10;\item enlarging the feature space by introducing\newline nonlinear functions of the predictor variables&#10;\item \textbf{But}: computationally very demanding &#10;\end{itemize}&#10;\end{document}"/>
  <p:tag name="IGUANATEXSIZE" val="18"/>
  <p:tag name="IGUANATEXCURSOR" val="41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3,977"/>
  <p:tag name="ORIGINALWIDTH" val="2953,16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apply a transforming function (Kernel)\newline $K(\overline{x}_i \cdot \overline{x}_j)$ to the dot products in the\newline  maximization function &#10;\item some used Kernel functions are &#10;\begin{itemize}&#10;\item the plynomial kernel of order $d$:\newline $K(\overline{x}_i,\overline{x}_j)=(1+ \overline{x}_i^\mathsf{T}\; \overline{x}_j)^d$&#10;\item the radial/gaussian Kernel:\newline$K(\overline{x}_i,\overline{x}_j)=exp(-\gamma||\overline{x}_i- \overline{x}_j||^2)$&#10;\item sigmoid Kernel: $K(\overline{x}_i,\overline{x}_j)= \tanh(\gamma (\overline{x}_i^\mathsf{T}\; \overline{x}_j)+r)$&#10;\end{itemize}&#10;\end{itemize}&#10;\end{document}"/>
  <p:tag name="IGUANATEXSIZE" val="18"/>
  <p:tag name="IGUANATEXCURSOR" val="626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2,8187"/>
  <p:tag name="ORIGINALWIDTH" val="4028,81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decision function for an unknown vector $\overline{u}$ needs some adjustement\newline&#10;$ f(\overline{u})=\sum_{i=1}^n \alpha_i y_i K(\overline{x}_i,\overline{u})+\beta_0$&#10;\item the decision rule is the same as in the linear case&#10;\end{itemize}&#10;\end{document}"/>
  <p:tag name="IGUANATEXSIZE" val="18"/>
  <p:tag name="IGUANATEXCURSOR" val="27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8,916"/>
  <p:tag name="ORIGINALWIDTH" val="2310,32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the two gutters around the boundary \newline are defined by $\beta \cdot x+\beta_0=1$ and \newline$ \beta \cdot x+\beta_0=-1$&#10;&#10;\item seperate \textcolor{red}{positive}($\beta \cdot x+\beta_0\ge 1$)\newline from \textcolor{green}{negative} ($\beta \cdot x+\beta_0\le -1$) samples&#10;\item distance between the gutters\newline$\rightarrow$ width that is to be maximized&#10;\end{itemize}&#10;&#10;\end{document}"/>
  <p:tag name="IGUANATEXSIZE" val="18"/>
  <p:tag name="IGUANATEXCURSOR" val="488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4,2"/>
  <p:tag name="ORIGINALWIDTH" val="2027,533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consider $x^+ \rightarrow$ vector to a \newline postive sample lying on the gutter \newline&#10;($x^- \rightarrow$ negative sample on gutter)\newline&#10;$\Rightarrow$ considered as \textbf{Support Vectors}&#10;\item to measure the \textcolor{magenta}{width} of the margin  \newline&#10;$(x^+ -x^-)$ is Projected on the unit \newline&#10;vector of $\beta$ &#10;\item $M=(x^+ -x^-)\cdot \frac{\beta}{||\beta||}=\frac{\beta x^+ -\beta x^-}{||\beta||}$&#10;&#10;\end{itemize}&#10;&#10;\end{document}"/>
  <p:tag name="IGUANATEXSIZE" val="18"/>
  <p:tag name="IGUANATEXCURSOR" val="39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2,725"/>
  <p:tag name="ORIGINALWIDTH" val="4065,567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a positive sample laying on the gutter &#10;we know \vspace{0.2cm}\newline $\beta \overline{x}^+ +\beta_0 = 1 \Leftrightarrow \beta \overline{x}^+=1-\beta_0$&#10;\item conversely for a negativ sample on the gutter \vspace{0.2cm}\newline&#10;$\beta \overline{x}^- +\beta_0 = -1 \Leftrightarrow \beta \overline{x}^-=-1-\beta_0$&#10;\item imputed in the derived formula for the width\vspace{0.2cm}\newline&#10;$\rightarrow \frac{1-\beta_0-(-1-\beta_0)}{||\beta||}=\frac{2}{||\beta||}$&#10;\item which is changed to $\frac{1}{2} ||\beta||^2=\frac{1}{2} \beta ' \beta$ to minimize in order to maximize $\frac{2}{||\beta||}$&#10;\end{itemize}&#10;&#10;\end{document}"/>
  <p:tag name="IGUANATEXSIZE" val="18"/>
  <p:tag name="IGUANATEXCURSOR" val="864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0,163"/>
  <p:tag name="ORIGINALWIDTH" val="4088,821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for the maximization the constraints that   $\beta \cdot \overline{x}+\beta_0\ge 1$ for \textcolor{red}{positive} \newline and ($\beta \cdot \overline{x}+\beta_0\le -1$) for \textcolor{green}{negative} are still to respect&#10;&#10;\item goal: merge both constraints in one&#10;\item introduce new variable $y$ with $y=1$ for positive samples and $y=-1$ for negative samples&#10;\item leading to constraint $y(\beta x+\beta_0)\ge 1$&#10;\end{itemize}&#10;\end{document}"/>
  <p:tag name="IGUANATEXSIZE" val="18"/>
  <p:tag name="IGUANATEXCURSOR" val="681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0,412"/>
  <p:tag name="ORIGINALWIDTH" val="2997,418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minimization with constraints $\rightarrow$ Lagrange Multipliers\newline&#10;$\mathcal{L}(\beta,\beta_0,\alpha)=\frac{1}{2}\beta ' \beta-\sum \alpha_i[y_i(\beta \cdot \overline{x_i}+\beta_0)-1]$&#10;\item derive with respect to $\beta$  and set to zero\newline&#10;$\frac{\partial \mathcal{L}}{\partial \beta}=\beta-\sum \alpha_i y_i \overline{x_i}\overset{!}{=}0 \Rightarrow \beta=\sum \alpha_i y_i \overline{x_i} $&#10;\item derive with respect to $\beta_0$ and set to zero&#10;\newline $\frac{\partial \mathcal{L}}{\partial \beta_0}=\sum \alpha_i y_i \overline{x_i}\overset{!}{=}0$&#10;\end{itemize}&#10;\end{document}"/>
  <p:tag name="IGUANATEXSIZE" val="18"/>
  <p:tag name="IGUANATEXCURSOR" val="263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7,648"/>
  <p:tag name="ORIGINALWIDTH" val="3932,049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mputing the results in the optimization formula and rearranging yields &#10;&#10;$$min(\mathcal{L})=-\frac{1}{2}\sum \sum \alpha_i \alpha_j y_i y_j \overline{x}_i \cdot \overline{x}_j+\sum \alpha_i$$&#10;\item can be solved efficiently by quadratic program&#10;\item many of the $\alpha$'s will be zero exept for the support vectors &#10;\end{itemize}&#10;\end{document}"/>
  <p:tag name="IGUANATEXSIZE" val="18"/>
  <p:tag name="IGUANATEXCURSOR" val="329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8,705"/>
  <p:tag name="ORIGINALWIDTH" val="3456,48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derive $\beta$ with the new $\alpha$'s&#10;\newline$\beta=\sum \alpha_ iy_i \overline{x_i}$&#10;\item solve for $\beta_0$ with a support vector $\overline{x}_s$ for which we know holds \newline $\beta \cdot\overline{x}_s+\beta_0=y_{x_s}$ therefore $\beta_0=y_{x_s}-\beta \cdot \overline{x}_s$&#10;\item for a new $k$-dimensional vector $\overline{u}$ the decision function is \newline&#10;$f(\overline{u})=\beta \cdot \overline{u}+\beta_0$&#10;\item if $f(\overline{u})&gt;0 \rightarrow u$ is a \textcolor{red}{positive} sample\newline &#10;if $f(\overline{u})&lt;0 \rightarrow u$ is a \textcolor{green}{negative} sample\newline &#10;&#10;\end{itemize}&#10;\end{document}"/>
  <p:tag name="IGUANATEXSIZE" val="18"/>
  <p:tag name="IGUANATEXCURSOR" val="832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6,737"/>
  <p:tag name="ORIGINALWIDTH" val="4084,32"/>
  <p:tag name="OUTPUTTYPE" val="PNG"/>
  <p:tag name="IGUANATEXVERSION" val="161"/>
  <p:tag name="LATEXADDIN" val="\documentclass[20pt]{article}&#10;\usepackage{amsmath,amsfonts,amssymb,xcolor, mathtools}&#10;\pagestyle{empty}&#10;\usepackage[T1]{fontenc}&#10;\usepackage{fontspec}&#10;\setsansfont{Arial}&#10;\renewcommand\familydefault{\sfdefault}&#10;\begin{document}&#10;\begin{itemize}&#10;\item if data are not linearly seperable there is no optimal $\alpha$ to be found&#10;\item solution: introduce an error term or &quot;slack variable&quot; $\varepsilon_i\ge 0$ for the constraint \newline $y_i(\beta \cdot \overline{x}_i-\beta_0)&gt;1- \varepsilon_i$&#10;\begin{itemize}&#10;\item enables some $\overline{x}_i$ to lay on the wrong side of the gutter &#10;\item Problem: choose $\varepsilon$ to be arbitrary Large and it always fullfills the constraint&#10;\item Solution regularization of $\varepsilon$ with tuning parameter $C$ so to minimize\vspace{0.2cm}\newline&#10;$C \sum_{i=1}^{n} \varepsilon_i$&#10;\end{itemize}&#10;\end{itemize}&#10;\end{document}"/>
  <p:tag name="IGUANATEXSIZE" val="18"/>
  <p:tag name="IGUANATEXCURSOR" val="825"/>
  <p:tag name="TRANSPARENCY" val="Wahr"/>
  <p:tag name="LATEXENGINEID" val="2"/>
  <p:tag name="TEMPFOLDER" val="E:\Dokumente\temp\"/>
  <p:tag name="LATEXFORMHEIGHT" val="320"/>
  <p:tag name="LATEXFORMWIDTH" val="385"/>
  <p:tag name="LATEXFORMWRAP" val="Wahr"/>
  <p:tag name="BITMAPVECTOR" val="0"/>
</p:tagLst>
</file>

<file path=ppt/theme/theme1.xml><?xml version="1.0" encoding="utf-8"?>
<a:theme xmlns:a="http://schemas.openxmlformats.org/drawingml/2006/main" name="16zu9_Vorlage_Lehre_deutsch">
  <a:themeElements>
    <a:clrScheme name="ub-cd-neu-v2-4 1">
      <a:dk1>
        <a:srgbClr val="000000"/>
      </a:dk1>
      <a:lt1>
        <a:srgbClr val="C8D0E2"/>
      </a:lt1>
      <a:dk2>
        <a:srgbClr val="00457D"/>
      </a:dk2>
      <a:lt2>
        <a:srgbClr val="808080"/>
      </a:lt2>
      <a:accent1>
        <a:srgbClr val="5D7FAA"/>
      </a:accent1>
      <a:accent2>
        <a:srgbClr val="97BF0D"/>
      </a:accent2>
      <a:accent3>
        <a:srgbClr val="E0E4EE"/>
      </a:accent3>
      <a:accent4>
        <a:srgbClr val="000000"/>
      </a:accent4>
      <a:accent5>
        <a:srgbClr val="B6C0D2"/>
      </a:accent5>
      <a:accent6>
        <a:srgbClr val="88AD0B"/>
      </a:accent6>
      <a:hlink>
        <a:srgbClr val="92A5C5"/>
      </a:hlink>
      <a:folHlink>
        <a:srgbClr val="C6D982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b-cd-neu-v2-4 1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97BF0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88AD0B"/>
        </a:accent6>
        <a:hlink>
          <a:srgbClr val="92A5C5"/>
        </a:hlink>
        <a:folHlink>
          <a:srgbClr val="C6D98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2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FFD300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E7BF00"/>
        </a:accent6>
        <a:hlink>
          <a:srgbClr val="92A5C5"/>
        </a:hlink>
        <a:folHlink>
          <a:srgbClr val="FFE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3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E6444F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D03D47"/>
        </a:accent6>
        <a:hlink>
          <a:srgbClr val="92A5C5"/>
        </a:hlink>
        <a:folHlink>
          <a:srgbClr val="F199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4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878783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7A7A76"/>
        </a:accent6>
        <a:hlink>
          <a:srgbClr val="92A5C5"/>
        </a:hlink>
        <a:folHlink>
          <a:srgbClr val="B9BA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b-cd-neu-v2-4 5">
        <a:dk1>
          <a:srgbClr val="000000"/>
        </a:dk1>
        <a:lt1>
          <a:srgbClr val="C8D0E2"/>
        </a:lt1>
        <a:dk2>
          <a:srgbClr val="00457D"/>
        </a:dk2>
        <a:lt2>
          <a:srgbClr val="808080"/>
        </a:lt2>
        <a:accent1>
          <a:srgbClr val="5D7FAA"/>
        </a:accent1>
        <a:accent2>
          <a:srgbClr val="00457D"/>
        </a:accent2>
        <a:accent3>
          <a:srgbClr val="E0E4EE"/>
        </a:accent3>
        <a:accent4>
          <a:srgbClr val="000000"/>
        </a:accent4>
        <a:accent5>
          <a:srgbClr val="B6C0D2"/>
        </a:accent5>
        <a:accent6>
          <a:srgbClr val="003E71"/>
        </a:accent6>
        <a:hlink>
          <a:srgbClr val="92A5C5"/>
        </a:hlink>
        <a:folHlink>
          <a:srgbClr val="C8D0E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Support Vector Machines</Template>
  <TotalTime>0</TotalTime>
  <Words>464</Words>
  <Application>Microsoft Office PowerPoint</Application>
  <PresentationFormat>Bildschirmpräsentation (16:9)</PresentationFormat>
  <Paragraphs>65</Paragraphs>
  <Slides>26</Slides>
  <Notes>1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UB Scala</vt:lpstr>
      <vt:lpstr>UB Scala Sans</vt:lpstr>
      <vt:lpstr>Wingdings</vt:lpstr>
      <vt:lpstr>16zu9_Vorlage_Lehre_deutsch</vt:lpstr>
      <vt:lpstr>Support Vector Machine</vt:lpstr>
      <vt:lpstr>Introduction</vt:lpstr>
      <vt:lpstr>Basic idea of Support Vector Machine</vt:lpstr>
      <vt:lpstr>History of Support Vector Machine</vt:lpstr>
      <vt:lpstr>How it works: Seperating Hyperplane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Setting up Constraints</vt:lpstr>
      <vt:lpstr>How it works: Maximization Process</vt:lpstr>
      <vt:lpstr>How it works: Maximization Process</vt:lpstr>
      <vt:lpstr>How it works: Decision Rule</vt:lpstr>
      <vt:lpstr>How it works: Soft Margin</vt:lpstr>
      <vt:lpstr>How it works: Soft Margin</vt:lpstr>
      <vt:lpstr>How it works: Soft Margin</vt:lpstr>
      <vt:lpstr>How it works: non linearity</vt:lpstr>
      <vt:lpstr>How it works: use of Kernels</vt:lpstr>
      <vt:lpstr>How it works: use of Kernels</vt:lpstr>
      <vt:lpstr>How it works: Maximal margin classifier</vt:lpstr>
      <vt:lpstr>How it works: Support vector classifier</vt:lpstr>
      <vt:lpstr>How it works: Support vector machine</vt:lpstr>
      <vt:lpstr>Dataset: ALLBUS</vt:lpstr>
      <vt:lpstr>Dataset: ALLBUS</vt:lpstr>
      <vt:lpstr>Simulation study</vt:lpstr>
      <vt:lpstr>Eventuell Vergleich zur logistischen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Münz</dc:creator>
  <cp:lastModifiedBy>Niklas Münz</cp:lastModifiedBy>
  <cp:revision>5</cp:revision>
  <cp:lastPrinted>2016-02-18T09:13:59Z</cp:lastPrinted>
  <dcterms:created xsi:type="dcterms:W3CDTF">2024-06-19T11:14:16Z</dcterms:created>
  <dcterms:modified xsi:type="dcterms:W3CDTF">2024-07-01T14:30:18Z</dcterms:modified>
</cp:coreProperties>
</file>