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4" r:id="rId8"/>
    <p:sldId id="265" r:id="rId9"/>
    <p:sldId id="266" r:id="rId10"/>
    <p:sldId id="261" r:id="rId11"/>
    <p:sldId id="267" r:id="rId12"/>
    <p:sldId id="262" r:id="rId13"/>
    <p:sldId id="263" r:id="rId14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39" dt="2024-06-26T16:36:57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custSel addSld modSld">
      <pc:chgData name="Franz Andersch" userId="88b46490-1a31-494c-af6b-e252cc2a642d" providerId="ADAL" clId="{AB1E0CFC-1C57-4A1E-92D1-DAC8DD9182A6}" dt="2024-06-26T16:36:57.783" v="562" actId="962"/>
      <pc:docMkLst>
        <pc:docMk/>
      </pc:docMkLst>
      <pc:sldChg chg="delSp modSp add mod">
        <pc:chgData name="Franz Andersch" userId="88b46490-1a31-494c-af6b-e252cc2a642d" providerId="ADAL" clId="{AB1E0CFC-1C57-4A1E-92D1-DAC8DD9182A6}" dt="2024-06-26T16:36:57.783" v="562" actId="962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16:36:57.783" v="562" actId="962"/>
          <ac:picMkLst>
            <pc:docMk/>
            <pc:sldMk cId="1770530705" sldId="268"/>
            <ac:picMk id="22" creationId="{8A78ECD0-CD60-19AA-FA99-DBC348F893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26.06.2024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  <a:blipFill>
                <a:blip r:embed="rId2"/>
                <a:stretch>
                  <a:fillRect l="-1172" t="-915" r="-26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  <p:pic>
        <p:nvPicPr>
          <p:cNvPr id="22" name="Grafik 21" descr="\documentclass{article}&#10;\usepackage{amsmath,amsfonts,amssymb,xcolor, mathtools}&#10;\pagestyle{empty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8A78ECD0-CD60-19AA-FA99-DBC348F893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8" y="1419621"/>
            <a:ext cx="4109626" cy="19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2,366"/>
  <p:tag name="ORIGINALWIDTH" val="2260,967"/>
  <p:tag name="OUTPUTTYPE" val="PNG"/>
  <p:tag name="IGUANATEXVERSION" val="161"/>
  <p:tag name="LATEXADDIN" val="\documentclass{article}&#10;\usepackage{amsmath,amsfonts,amssymb,xcolor, mathtools}&#10;\pagestyle{empty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angement we get \newline&#10;$\beta \cdot x +\beta_0=0$&#10;&#10;\end{itemize}&#10;&#10;\end{document}"/>
  <p:tag name="IGUANATEXSIZE" val="18"/>
  <p:tag name="IGUANATEXCURSOR" val="464"/>
  <p:tag name="TRANSPARENCY" val="Wahr"/>
  <p:tag name="LATEXENGINEID" val="0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381</Words>
  <Application>Microsoft Office PowerPoint</Application>
  <PresentationFormat>Bildschirmpräsentation (16:9)</PresentationFormat>
  <Paragraphs>53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2024-06-26T16:37:02Z</dcterms:modified>
</cp:coreProperties>
</file>