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85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7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4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PROYECTO FINAL DE CIBERSEGURIDAD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Francisco Javier Rodriguez Aguilar</a:t>
            </a:r>
          </a:p>
          <a:p>
            <a:r>
              <a:t>4Geeks Academy</a:t>
            </a:r>
          </a:p>
          <a:p>
            <a:r>
              <a:t>Junio 2025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Francisco Javier Rodriguez Aguilar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Presentación Personal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Soy Francisco Javier Rodriguez Aguilar, estudiante de Ciberseguridad en 4Geeks Academy.</a:t>
            </a:r>
          </a:p>
          <a:p>
            <a:r>
              <a:t>Este proyecto aborda análisis forense, detección de vulnerabilidades y corrección de fallos sobre un servidor Debian comprometido.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Resumen de Pentesting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Servicios Detectados:</a:t>
            </a:r>
          </a:p>
          <a:p>
            <a:r>
              <a:t>- FTP vsftpd 3.0.3 (CVE-2021-30047)</a:t>
            </a:r>
          </a:p>
          <a:p>
            <a:r>
              <a:t>- SSH OpenSSH 9.2p1</a:t>
            </a:r>
          </a:p>
          <a:p>
            <a:r>
              <a:t>- HTTP Apache 2.4.62 (seguro)</a:t>
            </a:r>
          </a:p>
          <a:p>
            <a:r>
              <a:t>Explotación:</a:t>
            </a:r>
          </a:p>
          <a:p>
            <a:r>
              <a:t>- Ataque DDoS exitoso vía hping3</a:t>
            </a:r>
          </a:p>
          <a:p>
            <a:r>
              <a:t>- Acceso SSH root mediante fuga de credenciales</a:t>
            </a:r>
          </a:p>
          <a:p>
            <a:r>
              <a:t>- Usuarios MySQL con contraseñas débiles</a:t>
            </a:r>
          </a:p>
          <a:p>
            <a:r>
              <a:t>- Permisos inseguros en WordPress.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Correcciones Realizadas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Bloqueo SSH por IP</a:t>
            </a:r>
          </a:p>
          <a:p>
            <a:r>
              <a:t>- Cambio de contraseñas</a:t>
            </a:r>
          </a:p>
          <a:p>
            <a:r>
              <a:t>- Eliminación de usuarios MySQL innecesarios</a:t>
            </a:r>
          </a:p>
          <a:p>
            <a:r>
              <a:t>- Permisos seguros en WordPress</a:t>
            </a:r>
          </a:p>
          <a:p>
            <a:r>
              <a:t>- Desactivación de FTP</a:t>
            </a:r>
          </a:p>
          <a:p>
            <a:r>
              <a:t>- Actualización del sistema</a:t>
            </a:r>
          </a:p>
          <a:p>
            <a:r>
              <a:t>- Reglas iptables contra DDoS.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de Recuperación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Aislamiento del servidor</a:t>
            </a:r>
          </a:p>
          <a:p>
            <a:r>
              <a:t>- Análisis forense</a:t>
            </a:r>
          </a:p>
          <a:p>
            <a:r>
              <a:t>- Aplicación de parches</a:t>
            </a:r>
          </a:p>
          <a:p>
            <a:r>
              <a:t>- Reconfiguración de permisos y usuarios</a:t>
            </a:r>
          </a:p>
          <a:p>
            <a:r>
              <a:t>- Autenticación segura (SSH keys, 2FA)</a:t>
            </a:r>
          </a:p>
          <a:p>
            <a:r>
              <a:t>- Monitorización continua (SIEM).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Auditorías periódicas</a:t>
            </a:r>
          </a:p>
          <a:p>
            <a:r>
              <a:t>- Mejora continua</a:t>
            </a:r>
          </a:p>
          <a:p>
            <a:r>
              <a:t>- Formación de personal</a:t>
            </a:r>
          </a:p>
          <a:p>
            <a:r>
              <a:t>- Revisión de planes de contingencia</a:t>
            </a:r>
          </a:p>
          <a:p>
            <a:r>
              <a:t>- Procedimientos de respuesta a incidentes.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Implementación del SGSI (ISO 27001)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Implantación de un Sistema de Gestión de Seguridad de la Información</a:t>
            </a:r>
          </a:p>
          <a:p>
            <a:r>
              <a:t>Basado en los hallazgos forenses y de pentesting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y Alcance del SGSI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Proteger activos críticos</a:t>
            </a:r>
          </a:p>
          <a:p>
            <a:r>
              <a:t>- Incluir servidores, accesos, aplicaciones, bases de datos y personal</a:t>
            </a:r>
          </a:p>
          <a:p>
            <a:r>
              <a:t>- Cumplimiento ISO 27001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 SGSI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 este SGSI reducimos riesgos críticos,</a:t>
            </a:r>
          </a:p>
          <a:p>
            <a:r>
              <a:t>establecemos controles profesionales</a:t>
            </a:r>
          </a:p>
          <a:p>
            <a:r>
              <a:t>y fortalecemos la seguridad global.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2</TotalTime>
  <Words>269</Words>
  <Application>Microsoft Office PowerPoint</Application>
  <PresentationFormat>Presentación en pantalla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Rockwell</vt:lpstr>
      <vt:lpstr>Rockwell Condensed</vt:lpstr>
      <vt:lpstr>Wingdings</vt:lpstr>
      <vt:lpstr>Letras en madera</vt:lpstr>
      <vt:lpstr>PROYECTO FINAL DE CIBERSEGURIDAD</vt:lpstr>
      <vt:lpstr>Presentación Personal</vt:lpstr>
      <vt:lpstr>Resumen de Pentesting</vt:lpstr>
      <vt:lpstr>Correcciones Realizadas</vt:lpstr>
      <vt:lpstr>Plan de Recuperación</vt:lpstr>
      <vt:lpstr>Próximos Pasos</vt:lpstr>
      <vt:lpstr>Implementación del SGSI (ISO 27001)</vt:lpstr>
      <vt:lpstr>Objetivo y Alcance del SGSI</vt:lpstr>
      <vt:lpstr>Conclusión SGSI</vt:lpstr>
      <vt:lpstr>Gracias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Francisco  Javier Rodriguez Aguilar</dc:creator>
  <cp:keywords/>
  <dc:description>generated using python-pptx</dc:description>
  <cp:lastModifiedBy>Francisco  Javier Rodriguez Aguilar</cp:lastModifiedBy>
  <cp:revision>2</cp:revision>
  <dcterms:created xsi:type="dcterms:W3CDTF">2013-01-27T09:14:16Z</dcterms:created>
  <dcterms:modified xsi:type="dcterms:W3CDTF">2025-06-05T17:14:08Z</dcterms:modified>
  <cp:category/>
</cp:coreProperties>
</file>