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8" r:id="rId6"/>
    <p:sldId id="265" r:id="rId7"/>
    <p:sldId id="270" r:id="rId8"/>
    <p:sldId id="269" r:id="rId9"/>
    <p:sldId id="259" r:id="rId10"/>
    <p:sldId id="260" r:id="rId11"/>
    <p:sldId id="262" r:id="rId12"/>
    <p:sldId id="26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hihao" userId="25f230c4-357c-44aa-9f56-3a1d9de1528e" providerId="ADAL" clId="{66598AD3-3F5E-4D9F-B7DC-045EAB187E71}"/>
    <pc:docChg chg="undo custSel addSld delSld modSld">
      <pc:chgData name="Zhao, Zhihao" userId="25f230c4-357c-44aa-9f56-3a1d9de1528e" providerId="ADAL" clId="{66598AD3-3F5E-4D9F-B7DC-045EAB187E71}" dt="2018-03-20T22:26:42.144" v="1856" actId="20577"/>
      <pc:docMkLst>
        <pc:docMk/>
      </pc:docMkLst>
      <pc:sldChg chg="addSp modSp add">
        <pc:chgData name="Zhao, Zhihao" userId="25f230c4-357c-44aa-9f56-3a1d9de1528e" providerId="ADAL" clId="{66598AD3-3F5E-4D9F-B7DC-045EAB187E71}" dt="2018-03-20T10:27:47.633" v="687" actId="1076"/>
        <pc:sldMkLst>
          <pc:docMk/>
          <pc:sldMk cId="1432463659" sldId="259"/>
        </pc:sldMkLst>
        <pc:spChg chg="mod">
          <ac:chgData name="Zhao, Zhihao" userId="25f230c4-357c-44aa-9f56-3a1d9de1528e" providerId="ADAL" clId="{66598AD3-3F5E-4D9F-B7DC-045EAB187E71}" dt="2018-03-20T10:18:09.449" v="241" actId="20577"/>
          <ac:spMkLst>
            <pc:docMk/>
            <pc:sldMk cId="1432463659" sldId="259"/>
            <ac:spMk id="2" creationId="{0CCAF1AD-1A74-4EFB-91CE-F553DE1985FA}"/>
          </ac:spMkLst>
        </pc:spChg>
        <pc:spChg chg="mod">
          <ac:chgData name="Zhao, Zhihao" userId="25f230c4-357c-44aa-9f56-3a1d9de1528e" providerId="ADAL" clId="{66598AD3-3F5E-4D9F-B7DC-045EAB187E71}" dt="2018-03-20T10:27:41.826" v="685" actId="5793"/>
          <ac:spMkLst>
            <pc:docMk/>
            <pc:sldMk cId="1432463659" sldId="259"/>
            <ac:spMk id="3" creationId="{799DDEC2-902D-4A9A-A86D-E72940AC99C6}"/>
          </ac:spMkLst>
        </pc:spChg>
        <pc:picChg chg="add mod">
          <ac:chgData name="Zhao, Zhihao" userId="25f230c4-357c-44aa-9f56-3a1d9de1528e" providerId="ADAL" clId="{66598AD3-3F5E-4D9F-B7DC-045EAB187E71}" dt="2018-03-20T10:20:37.921" v="357" actId="1036"/>
          <ac:picMkLst>
            <pc:docMk/>
            <pc:sldMk cId="1432463659" sldId="259"/>
            <ac:picMk id="4" creationId="{6D05BDA8-F38C-46BB-BABD-39F6FB0F9437}"/>
          </ac:picMkLst>
        </pc:picChg>
        <pc:picChg chg="add mod">
          <ac:chgData name="Zhao, Zhihao" userId="25f230c4-357c-44aa-9f56-3a1d9de1528e" providerId="ADAL" clId="{66598AD3-3F5E-4D9F-B7DC-045EAB187E71}" dt="2018-03-20T10:19:15.561" v="267" actId="1076"/>
          <ac:picMkLst>
            <pc:docMk/>
            <pc:sldMk cId="1432463659" sldId="259"/>
            <ac:picMk id="5" creationId="{A68A1D24-CDAD-4077-8D23-C01A2081937E}"/>
          </ac:picMkLst>
        </pc:picChg>
        <pc:picChg chg="add mod">
          <ac:chgData name="Zhao, Zhihao" userId="25f230c4-357c-44aa-9f56-3a1d9de1528e" providerId="ADAL" clId="{66598AD3-3F5E-4D9F-B7DC-045EAB187E71}" dt="2018-03-20T10:19:42.328" v="278" actId="1037"/>
          <ac:picMkLst>
            <pc:docMk/>
            <pc:sldMk cId="1432463659" sldId="259"/>
            <ac:picMk id="6" creationId="{8FD6F0E2-91B4-4FED-A496-A6F5F287FE9E}"/>
          </ac:picMkLst>
        </pc:picChg>
        <pc:picChg chg="add mod">
          <ac:chgData name="Zhao, Zhihao" userId="25f230c4-357c-44aa-9f56-3a1d9de1528e" providerId="ADAL" clId="{66598AD3-3F5E-4D9F-B7DC-045EAB187E71}" dt="2018-03-20T10:21:44.465" v="396" actId="1076"/>
          <ac:picMkLst>
            <pc:docMk/>
            <pc:sldMk cId="1432463659" sldId="259"/>
            <ac:picMk id="7" creationId="{D6A106CD-04A0-4101-8C07-E0DB5374DFF8}"/>
          </ac:picMkLst>
        </pc:picChg>
        <pc:picChg chg="add mod">
          <ac:chgData name="Zhao, Zhihao" userId="25f230c4-357c-44aa-9f56-3a1d9de1528e" providerId="ADAL" clId="{66598AD3-3F5E-4D9F-B7DC-045EAB187E71}" dt="2018-03-20T10:22:18.201" v="438" actId="1036"/>
          <ac:picMkLst>
            <pc:docMk/>
            <pc:sldMk cId="1432463659" sldId="259"/>
            <ac:picMk id="8" creationId="{1540C727-A64C-483E-814E-1E2D33C909A9}"/>
          </ac:picMkLst>
        </pc:picChg>
        <pc:picChg chg="add mod">
          <ac:chgData name="Zhao, Zhihao" userId="25f230c4-357c-44aa-9f56-3a1d9de1528e" providerId="ADAL" clId="{66598AD3-3F5E-4D9F-B7DC-045EAB187E71}" dt="2018-03-20T10:23:04.156" v="539" actId="1035"/>
          <ac:picMkLst>
            <pc:docMk/>
            <pc:sldMk cId="1432463659" sldId="259"/>
            <ac:picMk id="9" creationId="{C0A77766-7F21-4190-9D59-88EE0E6C39FF}"/>
          </ac:picMkLst>
        </pc:picChg>
        <pc:picChg chg="add mod">
          <ac:chgData name="Zhao, Zhihao" userId="25f230c4-357c-44aa-9f56-3a1d9de1528e" providerId="ADAL" clId="{66598AD3-3F5E-4D9F-B7DC-045EAB187E71}" dt="2018-03-20T10:25:47.777" v="622" actId="1076"/>
          <ac:picMkLst>
            <pc:docMk/>
            <pc:sldMk cId="1432463659" sldId="259"/>
            <ac:picMk id="10" creationId="{52B2812C-7FED-4008-997D-93B58B5508F4}"/>
          </ac:picMkLst>
        </pc:picChg>
        <pc:picChg chg="add mod">
          <ac:chgData name="Zhao, Zhihao" userId="25f230c4-357c-44aa-9f56-3a1d9de1528e" providerId="ADAL" clId="{66598AD3-3F5E-4D9F-B7DC-045EAB187E71}" dt="2018-03-20T10:27:16.995" v="667" actId="1036"/>
          <ac:picMkLst>
            <pc:docMk/>
            <pc:sldMk cId="1432463659" sldId="259"/>
            <ac:picMk id="11" creationId="{228C6011-78EA-45BA-BA12-CAFAD3111D82}"/>
          </ac:picMkLst>
        </pc:picChg>
        <pc:picChg chg="add mod">
          <ac:chgData name="Zhao, Zhihao" userId="25f230c4-357c-44aa-9f56-3a1d9de1528e" providerId="ADAL" clId="{66598AD3-3F5E-4D9F-B7DC-045EAB187E71}" dt="2018-03-20T10:27:11.033" v="666" actId="1076"/>
          <ac:picMkLst>
            <pc:docMk/>
            <pc:sldMk cId="1432463659" sldId="259"/>
            <ac:picMk id="12" creationId="{8FBAD88F-5CFA-4CB4-8437-5F2648C20C7B}"/>
          </ac:picMkLst>
        </pc:picChg>
        <pc:picChg chg="add mod">
          <ac:chgData name="Zhao, Zhihao" userId="25f230c4-357c-44aa-9f56-3a1d9de1528e" providerId="ADAL" clId="{66598AD3-3F5E-4D9F-B7DC-045EAB187E71}" dt="2018-03-20T10:27:47.633" v="687" actId="1076"/>
          <ac:picMkLst>
            <pc:docMk/>
            <pc:sldMk cId="1432463659" sldId="259"/>
            <ac:picMk id="13" creationId="{2B49EE7D-77A6-44E0-8ABB-8E1C1EDE84C1}"/>
          </ac:picMkLst>
        </pc:picChg>
      </pc:sldChg>
      <pc:sldChg chg="addSp modSp add">
        <pc:chgData name="Zhao, Zhihao" userId="25f230c4-357c-44aa-9f56-3a1d9de1528e" providerId="ADAL" clId="{66598AD3-3F5E-4D9F-B7DC-045EAB187E71}" dt="2018-03-20T22:02:21.818" v="1030" actId="5793"/>
        <pc:sldMkLst>
          <pc:docMk/>
          <pc:sldMk cId="2948498238" sldId="260"/>
        </pc:sldMkLst>
        <pc:spChg chg="mod">
          <ac:chgData name="Zhao, Zhihao" userId="25f230c4-357c-44aa-9f56-3a1d9de1528e" providerId="ADAL" clId="{66598AD3-3F5E-4D9F-B7DC-045EAB187E71}" dt="2018-03-20T21:47:26.568" v="744" actId="20577"/>
          <ac:spMkLst>
            <pc:docMk/>
            <pc:sldMk cId="2948498238" sldId="260"/>
            <ac:spMk id="2" creationId="{7083BABA-1EDB-4121-9CC0-281B5ADA7492}"/>
          </ac:spMkLst>
        </pc:spChg>
        <pc:spChg chg="mod">
          <ac:chgData name="Zhao, Zhihao" userId="25f230c4-357c-44aa-9f56-3a1d9de1528e" providerId="ADAL" clId="{66598AD3-3F5E-4D9F-B7DC-045EAB187E71}" dt="2018-03-20T22:02:21.818" v="1030" actId="5793"/>
          <ac:spMkLst>
            <pc:docMk/>
            <pc:sldMk cId="2948498238" sldId="260"/>
            <ac:spMk id="3" creationId="{52EDCD2D-CF35-46F7-8D39-BDF40FEFFADC}"/>
          </ac:spMkLst>
        </pc:spChg>
        <pc:picChg chg="add mod">
          <ac:chgData name="Zhao, Zhihao" userId="25f230c4-357c-44aa-9f56-3a1d9de1528e" providerId="ADAL" clId="{66598AD3-3F5E-4D9F-B7DC-045EAB187E71}" dt="2018-03-20T21:49:15.687" v="763" actId="1076"/>
          <ac:picMkLst>
            <pc:docMk/>
            <pc:sldMk cId="2948498238" sldId="260"/>
            <ac:picMk id="4" creationId="{C3D1E60F-14CE-4653-9CA5-72D22B4EB061}"/>
          </ac:picMkLst>
        </pc:picChg>
        <pc:picChg chg="add mod">
          <ac:chgData name="Zhao, Zhihao" userId="25f230c4-357c-44aa-9f56-3a1d9de1528e" providerId="ADAL" clId="{66598AD3-3F5E-4D9F-B7DC-045EAB187E71}" dt="2018-03-20T21:59:23.789" v="969" actId="1076"/>
          <ac:picMkLst>
            <pc:docMk/>
            <pc:sldMk cId="2948498238" sldId="260"/>
            <ac:picMk id="5" creationId="{73211A23-0A3D-4BBE-A877-6C22F9E54A4B}"/>
          </ac:picMkLst>
        </pc:picChg>
      </pc:sldChg>
      <pc:sldChg chg="addSp delSp modSp add">
        <pc:chgData name="Zhao, Zhihao" userId="25f230c4-357c-44aa-9f56-3a1d9de1528e" providerId="ADAL" clId="{66598AD3-3F5E-4D9F-B7DC-045EAB187E71}" dt="2018-03-20T22:05:18.190" v="1046" actId="20577"/>
        <pc:sldMkLst>
          <pc:docMk/>
          <pc:sldMk cId="3975391911" sldId="261"/>
        </pc:sldMkLst>
        <pc:spChg chg="mod">
          <ac:chgData name="Zhao, Zhihao" userId="25f230c4-357c-44aa-9f56-3a1d9de1528e" providerId="ADAL" clId="{66598AD3-3F5E-4D9F-B7DC-045EAB187E71}" dt="2018-03-20T22:03:56.822" v="1044" actId="20577"/>
          <ac:spMkLst>
            <pc:docMk/>
            <pc:sldMk cId="3975391911" sldId="261"/>
            <ac:spMk id="2" creationId="{40310154-B6D2-4B3C-A07D-3F2DD2D0DF16}"/>
          </ac:spMkLst>
        </pc:spChg>
        <pc:picChg chg="add del">
          <ac:chgData name="Zhao, Zhihao" userId="25f230c4-357c-44aa-9f56-3a1d9de1528e" providerId="ADAL" clId="{66598AD3-3F5E-4D9F-B7DC-045EAB187E71}" dt="2018-03-20T22:05:18.190" v="1046" actId="20577"/>
          <ac:picMkLst>
            <pc:docMk/>
            <pc:sldMk cId="3975391911" sldId="261"/>
            <ac:picMk id="5" creationId="{291EB2E4-AF95-4126-AFF9-2BE6482865A9}"/>
          </ac:picMkLst>
        </pc:picChg>
      </pc:sldChg>
      <pc:sldChg chg="addSp delSp modSp add">
        <pc:chgData name="Zhao, Zhihao" userId="25f230c4-357c-44aa-9f56-3a1d9de1528e" providerId="ADAL" clId="{66598AD3-3F5E-4D9F-B7DC-045EAB187E71}" dt="2018-03-20T22:16:34.640" v="1570" actId="1036"/>
        <pc:sldMkLst>
          <pc:docMk/>
          <pc:sldMk cId="3815993903" sldId="262"/>
        </pc:sldMkLst>
        <pc:spChg chg="mod">
          <ac:chgData name="Zhao, Zhihao" userId="25f230c4-357c-44aa-9f56-3a1d9de1528e" providerId="ADAL" clId="{66598AD3-3F5E-4D9F-B7DC-045EAB187E71}" dt="2018-03-20T22:10:32.052" v="1312" actId="20577"/>
          <ac:spMkLst>
            <pc:docMk/>
            <pc:sldMk cId="3815993903" sldId="262"/>
            <ac:spMk id="2" creationId="{9C92632B-9F28-4F85-BF40-0A91BDBE8D00}"/>
          </ac:spMkLst>
        </pc:spChg>
        <pc:spChg chg="add del mod">
          <ac:chgData name="Zhao, Zhihao" userId="25f230c4-357c-44aa-9f56-3a1d9de1528e" providerId="ADAL" clId="{66598AD3-3F5E-4D9F-B7DC-045EAB187E71}" dt="2018-03-20T22:16:18.524" v="1561" actId="6549"/>
          <ac:spMkLst>
            <pc:docMk/>
            <pc:sldMk cId="3815993903" sldId="262"/>
            <ac:spMk id="3" creationId="{A77E25F4-6939-4C55-893E-E9ECCD8979E9}"/>
          </ac:spMkLst>
        </pc:spChg>
        <pc:picChg chg="add del mod">
          <ac:chgData name="Zhao, Zhihao" userId="25f230c4-357c-44aa-9f56-3a1d9de1528e" providerId="ADAL" clId="{66598AD3-3F5E-4D9F-B7DC-045EAB187E71}" dt="2018-03-20T22:06:10.472" v="1051" actId="1036"/>
          <ac:picMkLst>
            <pc:docMk/>
            <pc:sldMk cId="3815993903" sldId="262"/>
            <ac:picMk id="4" creationId="{0C123253-5998-405E-A21D-D1C4C06129CF}"/>
          </ac:picMkLst>
        </pc:picChg>
        <pc:picChg chg="add mod">
          <ac:chgData name="Zhao, Zhihao" userId="25f230c4-357c-44aa-9f56-3a1d9de1528e" providerId="ADAL" clId="{66598AD3-3F5E-4D9F-B7DC-045EAB187E71}" dt="2018-03-20T22:09:51.389" v="1276" actId="14100"/>
          <ac:picMkLst>
            <pc:docMk/>
            <pc:sldMk cId="3815993903" sldId="262"/>
            <ac:picMk id="5" creationId="{37D917A0-BE4A-4BE1-8EC0-EC9F5604F43F}"/>
          </ac:picMkLst>
        </pc:picChg>
        <pc:picChg chg="add mod">
          <ac:chgData name="Zhao, Zhihao" userId="25f230c4-357c-44aa-9f56-3a1d9de1528e" providerId="ADAL" clId="{66598AD3-3F5E-4D9F-B7DC-045EAB187E71}" dt="2018-03-20T22:10:11.575" v="1296" actId="1037"/>
          <ac:picMkLst>
            <pc:docMk/>
            <pc:sldMk cId="3815993903" sldId="262"/>
            <ac:picMk id="6" creationId="{C2ED92CB-05AF-40DA-A636-51833CDF7302}"/>
          </ac:picMkLst>
        </pc:picChg>
        <pc:picChg chg="add mod">
          <ac:chgData name="Zhao, Zhihao" userId="25f230c4-357c-44aa-9f56-3a1d9de1528e" providerId="ADAL" clId="{66598AD3-3F5E-4D9F-B7DC-045EAB187E71}" dt="2018-03-20T22:10:16.496" v="1311" actId="1035"/>
          <ac:picMkLst>
            <pc:docMk/>
            <pc:sldMk cId="3815993903" sldId="262"/>
            <ac:picMk id="7" creationId="{24941FD0-3FB9-48A3-A79F-2EE4987B04FB}"/>
          </ac:picMkLst>
        </pc:picChg>
        <pc:picChg chg="add mod">
          <ac:chgData name="Zhao, Zhihao" userId="25f230c4-357c-44aa-9f56-3a1d9de1528e" providerId="ADAL" clId="{66598AD3-3F5E-4D9F-B7DC-045EAB187E71}" dt="2018-03-20T22:10:51.085" v="1317" actId="1035"/>
          <ac:picMkLst>
            <pc:docMk/>
            <pc:sldMk cId="3815993903" sldId="262"/>
            <ac:picMk id="8" creationId="{E89A3764-40F0-43DF-97EA-AE71F5FE1608}"/>
          </ac:picMkLst>
        </pc:picChg>
        <pc:picChg chg="add mod">
          <ac:chgData name="Zhao, Zhihao" userId="25f230c4-357c-44aa-9f56-3a1d9de1528e" providerId="ADAL" clId="{66598AD3-3F5E-4D9F-B7DC-045EAB187E71}" dt="2018-03-20T22:12:06.890" v="1428" actId="1036"/>
          <ac:picMkLst>
            <pc:docMk/>
            <pc:sldMk cId="3815993903" sldId="262"/>
            <ac:picMk id="9" creationId="{3E9C040C-3A96-4D8C-B1AC-14955353D301}"/>
          </ac:picMkLst>
        </pc:picChg>
        <pc:picChg chg="add del mod">
          <ac:chgData name="Zhao, Zhihao" userId="25f230c4-357c-44aa-9f56-3a1d9de1528e" providerId="ADAL" clId="{66598AD3-3F5E-4D9F-B7DC-045EAB187E71}" dt="2018-03-20T22:13:06.129" v="1461" actId="478"/>
          <ac:picMkLst>
            <pc:docMk/>
            <pc:sldMk cId="3815993903" sldId="262"/>
            <ac:picMk id="10" creationId="{7EC586DF-5579-4926-9FB4-60224EE1E767}"/>
          </ac:picMkLst>
        </pc:picChg>
        <pc:picChg chg="add mod">
          <ac:chgData name="Zhao, Zhihao" userId="25f230c4-357c-44aa-9f56-3a1d9de1528e" providerId="ADAL" clId="{66598AD3-3F5E-4D9F-B7DC-045EAB187E71}" dt="2018-03-20T22:12:46.056" v="1442" actId="1038"/>
          <ac:picMkLst>
            <pc:docMk/>
            <pc:sldMk cId="3815993903" sldId="262"/>
            <ac:picMk id="11" creationId="{0D7A6C32-4A71-466D-8EEA-F5544D11F999}"/>
          </ac:picMkLst>
        </pc:picChg>
        <pc:picChg chg="add mod">
          <ac:chgData name="Zhao, Zhihao" userId="25f230c4-357c-44aa-9f56-3a1d9de1528e" providerId="ADAL" clId="{66598AD3-3F5E-4D9F-B7DC-045EAB187E71}" dt="2018-03-20T22:13:41.752" v="1471" actId="1037"/>
          <ac:picMkLst>
            <pc:docMk/>
            <pc:sldMk cId="3815993903" sldId="262"/>
            <ac:picMk id="12" creationId="{910E8F0F-008F-4B73-BAEC-5D206497E398}"/>
          </ac:picMkLst>
        </pc:picChg>
        <pc:picChg chg="add mod">
          <ac:chgData name="Zhao, Zhihao" userId="25f230c4-357c-44aa-9f56-3a1d9de1528e" providerId="ADAL" clId="{66598AD3-3F5E-4D9F-B7DC-045EAB187E71}" dt="2018-03-20T22:15:22.402" v="1512" actId="1036"/>
          <ac:picMkLst>
            <pc:docMk/>
            <pc:sldMk cId="3815993903" sldId="262"/>
            <ac:picMk id="13" creationId="{4A05F0C9-2F60-4A3B-8C38-2F214DD0E393}"/>
          </ac:picMkLst>
        </pc:picChg>
        <pc:picChg chg="add mod">
          <ac:chgData name="Zhao, Zhihao" userId="25f230c4-357c-44aa-9f56-3a1d9de1528e" providerId="ADAL" clId="{66598AD3-3F5E-4D9F-B7DC-045EAB187E71}" dt="2018-03-20T22:16:34.640" v="1570" actId="1036"/>
          <ac:picMkLst>
            <pc:docMk/>
            <pc:sldMk cId="3815993903" sldId="262"/>
            <ac:picMk id="14" creationId="{B3B1E788-4410-4BEF-B2C7-5F56920A8BFB}"/>
          </ac:picMkLst>
        </pc:picChg>
      </pc:sldChg>
      <pc:sldChg chg="modSp add">
        <pc:chgData name="Zhao, Zhihao" userId="25f230c4-357c-44aa-9f56-3a1d9de1528e" providerId="ADAL" clId="{66598AD3-3F5E-4D9F-B7DC-045EAB187E71}" dt="2018-03-20T22:26:42.144" v="1856" actId="20577"/>
        <pc:sldMkLst>
          <pc:docMk/>
          <pc:sldMk cId="333519585" sldId="263"/>
        </pc:sldMkLst>
        <pc:spChg chg="mod">
          <ac:chgData name="Zhao, Zhihao" userId="25f230c4-357c-44aa-9f56-3a1d9de1528e" providerId="ADAL" clId="{66598AD3-3F5E-4D9F-B7DC-045EAB187E71}" dt="2018-03-20T22:19:48.750" v="1585" actId="20577"/>
          <ac:spMkLst>
            <pc:docMk/>
            <pc:sldMk cId="333519585" sldId="263"/>
            <ac:spMk id="2" creationId="{76D2B7F9-1C3E-4F54-95C6-BE665F0BCE5E}"/>
          </ac:spMkLst>
        </pc:spChg>
        <pc:spChg chg="mod">
          <ac:chgData name="Zhao, Zhihao" userId="25f230c4-357c-44aa-9f56-3a1d9de1528e" providerId="ADAL" clId="{66598AD3-3F5E-4D9F-B7DC-045EAB187E71}" dt="2018-03-20T22:26:42.144" v="1856" actId="20577"/>
          <ac:spMkLst>
            <pc:docMk/>
            <pc:sldMk cId="333519585" sldId="263"/>
            <ac:spMk id="3" creationId="{851627F5-C427-47ED-9AF5-6F605C7A45F1}"/>
          </ac:spMkLst>
        </pc:spChg>
      </pc:sldChg>
    </pc:docChg>
  </pc:docChgLst>
  <pc:docChgLst>
    <pc:chgData name="Zhihao Zhao" userId="25f230c4-357c-44aa-9f56-3a1d9de1528e" providerId="ADAL" clId="{66598AD3-3F5E-4D9F-B7DC-045EAB187E71}"/>
    <pc:docChg chg="undo custSel addSld delSld modSld">
      <pc:chgData name="Zhihao Zhao" userId="25f230c4-357c-44aa-9f56-3a1d9de1528e" providerId="ADAL" clId="{66598AD3-3F5E-4D9F-B7DC-045EAB187E71}" dt="2018-03-27T06:52:31.933" v="3685"/>
      <pc:docMkLst>
        <pc:docMk/>
      </pc:docMkLst>
      <pc:sldChg chg="addSp modSp">
        <pc:chgData name="Zhihao Zhao" userId="25f230c4-357c-44aa-9f56-3a1d9de1528e" providerId="ADAL" clId="{66598AD3-3F5E-4D9F-B7DC-045EAB187E71}" dt="2018-03-24T08:25:18.650" v="2904" actId="1037"/>
        <pc:sldMkLst>
          <pc:docMk/>
          <pc:sldMk cId="1432463659" sldId="259"/>
        </pc:sldMkLst>
        <pc:spChg chg="mod">
          <ac:chgData name="Zhihao Zhao" userId="25f230c4-357c-44aa-9f56-3a1d9de1528e" providerId="ADAL" clId="{66598AD3-3F5E-4D9F-B7DC-045EAB187E71}" dt="2018-03-24T05:26:50.742" v="1801" actId="1037"/>
          <ac:spMkLst>
            <pc:docMk/>
            <pc:sldMk cId="1432463659" sldId="259"/>
            <ac:spMk id="3" creationId="{799DDEC2-902D-4A9A-A86D-E72940AC99C6}"/>
          </ac:spMkLst>
        </pc:spChg>
        <pc:picChg chg="add mod">
          <ac:chgData name="Zhihao Zhao" userId="25f230c4-357c-44aa-9f56-3a1d9de1528e" providerId="ADAL" clId="{66598AD3-3F5E-4D9F-B7DC-045EAB187E71}" dt="2018-03-24T08:25:18.650" v="2904" actId="1037"/>
          <ac:picMkLst>
            <pc:docMk/>
            <pc:sldMk cId="1432463659" sldId="259"/>
            <ac:picMk id="14" creationId="{9AD4A050-2037-4CD8-9E60-C7D8C42C94B4}"/>
          </ac:picMkLst>
        </pc:picChg>
      </pc:sldChg>
      <pc:sldChg chg="addSp delSp modSp mod setBg">
        <pc:chgData name="Zhihao Zhao" userId="25f230c4-357c-44aa-9f56-3a1d9de1528e" providerId="ADAL" clId="{66598AD3-3F5E-4D9F-B7DC-045EAB187E71}" dt="2018-03-24T08:32:42.563" v="2913" actId="26606"/>
        <pc:sldMkLst>
          <pc:docMk/>
          <pc:sldMk cId="3975391911" sldId="261"/>
        </pc:sldMkLst>
        <pc:spChg chg="mod">
          <ac:chgData name="Zhihao Zhao" userId="25f230c4-357c-44aa-9f56-3a1d9de1528e" providerId="ADAL" clId="{66598AD3-3F5E-4D9F-B7DC-045EAB187E71}" dt="2018-03-24T08:32:42.563" v="2913" actId="26606"/>
          <ac:spMkLst>
            <pc:docMk/>
            <pc:sldMk cId="3975391911" sldId="261"/>
            <ac:spMk id="2" creationId="{40310154-B6D2-4B3C-A07D-3F2DD2D0DF16}"/>
          </ac:spMkLst>
        </pc:spChg>
        <pc:spChg chg="add del">
          <ac:chgData name="Zhihao Zhao" userId="25f230c4-357c-44aa-9f56-3a1d9de1528e" providerId="ADAL" clId="{66598AD3-3F5E-4D9F-B7DC-045EAB187E71}" dt="2018-03-24T08:32:42.563" v="2913" actId="26606"/>
          <ac:spMkLst>
            <pc:docMk/>
            <pc:sldMk cId="3975391911" sldId="261"/>
            <ac:spMk id="3" creationId="{2C8B18B6-6367-448E-A596-B88B1B23498E}"/>
          </ac:spMkLst>
        </pc:spChg>
        <pc:spChg chg="add del">
          <ac:chgData name="Zhihao Zhao" userId="25f230c4-357c-44aa-9f56-3a1d9de1528e" providerId="ADAL" clId="{66598AD3-3F5E-4D9F-B7DC-045EAB187E71}" dt="2018-03-24T08:32:42.563" v="2913" actId="26606"/>
          <ac:spMkLst>
            <pc:docMk/>
            <pc:sldMk cId="3975391911" sldId="261"/>
            <ac:spMk id="12" creationId="{A4AC5506-6312-4701-8D3C-40187889A947}"/>
          </ac:spMkLst>
        </pc:spChg>
        <pc:picChg chg="del">
          <ac:chgData name="Zhihao Zhao" userId="25f230c4-357c-44aa-9f56-3a1d9de1528e" providerId="ADAL" clId="{66598AD3-3F5E-4D9F-B7DC-045EAB187E71}" dt="2018-03-24T04:45:07.473" v="748" actId="478"/>
          <ac:picMkLst>
            <pc:docMk/>
            <pc:sldMk cId="3975391911" sldId="261"/>
            <ac:picMk id="4" creationId="{37C3F2D1-AD72-4431-B87B-9A4FD6BA8EA2}"/>
          </ac:picMkLst>
        </pc:picChg>
        <pc:picChg chg="add del mod">
          <ac:chgData name="Zhihao Zhao" userId="25f230c4-357c-44aa-9f56-3a1d9de1528e" providerId="ADAL" clId="{66598AD3-3F5E-4D9F-B7DC-045EAB187E71}" dt="2018-03-24T08:32:16.085" v="2909" actId="478"/>
          <ac:picMkLst>
            <pc:docMk/>
            <pc:sldMk cId="3975391911" sldId="261"/>
            <ac:picMk id="5" creationId="{05386D00-69C1-480D-88AC-4D805FF1B43C}"/>
          </ac:picMkLst>
        </pc:picChg>
        <pc:picChg chg="add del mod">
          <ac:chgData name="Zhihao Zhao" userId="25f230c4-357c-44aa-9f56-3a1d9de1528e" providerId="ADAL" clId="{66598AD3-3F5E-4D9F-B7DC-045EAB187E71}" dt="2018-03-24T08:32:42.563" v="2913" actId="26606"/>
          <ac:picMkLst>
            <pc:docMk/>
            <pc:sldMk cId="3975391911" sldId="261"/>
            <ac:picMk id="6" creationId="{033ECB23-DF78-4AA6-9EAD-C79A97B33747}"/>
          </ac:picMkLst>
        </pc:picChg>
        <pc:picChg chg="add del">
          <ac:chgData name="Zhihao Zhao" userId="25f230c4-357c-44aa-9f56-3a1d9de1528e" providerId="ADAL" clId="{66598AD3-3F5E-4D9F-B7DC-045EAB187E71}" dt="2018-03-24T08:32:42.563" v="2913" actId="26606"/>
          <ac:picMkLst>
            <pc:docMk/>
            <pc:sldMk cId="3975391911" sldId="261"/>
            <ac:picMk id="9" creationId="{033ECB23-DF78-4AA6-9EAD-C79A97B33747}"/>
          </ac:picMkLst>
        </pc:picChg>
      </pc:sldChg>
      <pc:sldChg chg="modSp">
        <pc:chgData name="Zhihao Zhao" userId="25f230c4-357c-44aa-9f56-3a1d9de1528e" providerId="ADAL" clId="{66598AD3-3F5E-4D9F-B7DC-045EAB187E71}" dt="2018-03-24T04:56:37.479" v="869" actId="20577"/>
        <pc:sldMkLst>
          <pc:docMk/>
          <pc:sldMk cId="333519585" sldId="263"/>
        </pc:sldMkLst>
        <pc:spChg chg="mod">
          <ac:chgData name="Zhihao Zhao" userId="25f230c4-357c-44aa-9f56-3a1d9de1528e" providerId="ADAL" clId="{66598AD3-3F5E-4D9F-B7DC-045EAB187E71}" dt="2018-03-24T04:56:37.479" v="869" actId="20577"/>
          <ac:spMkLst>
            <pc:docMk/>
            <pc:sldMk cId="333519585" sldId="263"/>
            <ac:spMk id="3" creationId="{851627F5-C427-47ED-9AF5-6F605C7A45F1}"/>
          </ac:spMkLst>
        </pc:spChg>
      </pc:sldChg>
      <pc:sldChg chg="addSp delSp modSp add">
        <pc:chgData name="Zhihao Zhao" userId="25f230c4-357c-44aa-9f56-3a1d9de1528e" providerId="ADAL" clId="{66598AD3-3F5E-4D9F-B7DC-045EAB187E71}" dt="2018-03-24T04:08:22.981" v="353" actId="20577"/>
        <pc:sldMkLst>
          <pc:docMk/>
          <pc:sldMk cId="933735444" sldId="264"/>
        </pc:sldMkLst>
        <pc:spChg chg="mod">
          <ac:chgData name="Zhihao Zhao" userId="25f230c4-357c-44aa-9f56-3a1d9de1528e" providerId="ADAL" clId="{66598AD3-3F5E-4D9F-B7DC-045EAB187E71}" dt="2018-03-24T03:53:04.558" v="22" actId="20577"/>
          <ac:spMkLst>
            <pc:docMk/>
            <pc:sldMk cId="933735444" sldId="264"/>
            <ac:spMk id="2" creationId="{9C9D951D-F0F4-4C5F-BB68-FC94C39A9E91}"/>
          </ac:spMkLst>
        </pc:spChg>
        <pc:spChg chg="mod">
          <ac:chgData name="Zhihao Zhao" userId="25f230c4-357c-44aa-9f56-3a1d9de1528e" providerId="ADAL" clId="{66598AD3-3F5E-4D9F-B7DC-045EAB187E71}" dt="2018-03-24T04:08:22.981" v="353" actId="20577"/>
          <ac:spMkLst>
            <pc:docMk/>
            <pc:sldMk cId="933735444" sldId="264"/>
            <ac:spMk id="3" creationId="{18CF23F8-14D3-4D23-91CF-E0BFDF63BCEA}"/>
          </ac:spMkLst>
        </pc:spChg>
        <pc:picChg chg="add mod">
          <ac:chgData name="Zhihao Zhao" userId="25f230c4-357c-44aa-9f56-3a1d9de1528e" providerId="ADAL" clId="{66598AD3-3F5E-4D9F-B7DC-045EAB187E71}" dt="2018-03-24T04:01:18.074" v="210" actId="1037"/>
          <ac:picMkLst>
            <pc:docMk/>
            <pc:sldMk cId="933735444" sldId="264"/>
            <ac:picMk id="4" creationId="{2D5F3DCF-F46A-4C8E-A7C7-4160083EF656}"/>
          </ac:picMkLst>
        </pc:picChg>
        <pc:picChg chg="add mod">
          <ac:chgData name="Zhihao Zhao" userId="25f230c4-357c-44aa-9f56-3a1d9de1528e" providerId="ADAL" clId="{66598AD3-3F5E-4D9F-B7DC-045EAB187E71}" dt="2018-03-24T04:01:05.434" v="185" actId="1037"/>
          <ac:picMkLst>
            <pc:docMk/>
            <pc:sldMk cId="933735444" sldId="264"/>
            <ac:picMk id="5" creationId="{9AB4059D-DC4C-428B-8DCD-3E5C5D88E5D3}"/>
          </ac:picMkLst>
        </pc:picChg>
        <pc:picChg chg="add del mod">
          <ac:chgData name="Zhihao Zhao" userId="25f230c4-357c-44aa-9f56-3a1d9de1528e" providerId="ADAL" clId="{66598AD3-3F5E-4D9F-B7DC-045EAB187E71}" dt="2018-03-24T04:03:38.708" v="234" actId="478"/>
          <ac:picMkLst>
            <pc:docMk/>
            <pc:sldMk cId="933735444" sldId="264"/>
            <ac:picMk id="6" creationId="{A848D87A-49D8-4A4C-B2AB-7EB299ACB790}"/>
          </ac:picMkLst>
        </pc:picChg>
        <pc:picChg chg="add mod">
          <ac:chgData name="Zhihao Zhao" userId="25f230c4-357c-44aa-9f56-3a1d9de1528e" providerId="ADAL" clId="{66598AD3-3F5E-4D9F-B7DC-045EAB187E71}" dt="2018-03-24T04:03:43.930" v="236" actId="1076"/>
          <ac:picMkLst>
            <pc:docMk/>
            <pc:sldMk cId="933735444" sldId="264"/>
            <ac:picMk id="7" creationId="{4B4F29FC-B7ED-44D8-AFA8-47BB05B3A264}"/>
          </ac:picMkLst>
        </pc:picChg>
        <pc:picChg chg="add mod">
          <ac:chgData name="Zhihao Zhao" userId="25f230c4-357c-44aa-9f56-3a1d9de1528e" providerId="ADAL" clId="{66598AD3-3F5E-4D9F-B7DC-045EAB187E71}" dt="2018-03-24T04:04:33.234" v="250" actId="1076"/>
          <ac:picMkLst>
            <pc:docMk/>
            <pc:sldMk cId="933735444" sldId="264"/>
            <ac:picMk id="8" creationId="{7902AF74-469A-4C65-B1EF-DFE5583AED5F}"/>
          </ac:picMkLst>
        </pc:picChg>
      </pc:sldChg>
      <pc:sldChg chg="addSp delSp modSp add">
        <pc:chgData name="Zhihao Zhao" userId="25f230c4-357c-44aa-9f56-3a1d9de1528e" providerId="ADAL" clId="{66598AD3-3F5E-4D9F-B7DC-045EAB187E71}" dt="2018-03-24T08:16:58.102" v="2584" actId="1037"/>
        <pc:sldMkLst>
          <pc:docMk/>
          <pc:sldMk cId="3930383499" sldId="265"/>
        </pc:sldMkLst>
        <pc:spChg chg="mod">
          <ac:chgData name="Zhihao Zhao" userId="25f230c4-357c-44aa-9f56-3a1d9de1528e" providerId="ADAL" clId="{66598AD3-3F5E-4D9F-B7DC-045EAB187E71}" dt="2018-03-24T08:16:46.687" v="2582" actId="20577"/>
          <ac:spMkLst>
            <pc:docMk/>
            <pc:sldMk cId="3930383499" sldId="265"/>
            <ac:spMk id="3" creationId="{18CF23F8-14D3-4D23-91CF-E0BFDF63BCEA}"/>
          </ac:spMkLst>
        </pc:spChg>
        <pc:picChg chg="add del mod">
          <ac:chgData name="Zhihao Zhao" userId="25f230c4-357c-44aa-9f56-3a1d9de1528e" providerId="ADAL" clId="{66598AD3-3F5E-4D9F-B7DC-045EAB187E71}" dt="2018-03-24T08:05:09.670" v="2249" actId="1037"/>
          <ac:picMkLst>
            <pc:docMk/>
            <pc:sldMk cId="3930383499" sldId="265"/>
            <ac:picMk id="6" creationId="{217A1315-00F4-4FB4-A2FC-933585F841DE}"/>
          </ac:picMkLst>
        </pc:picChg>
        <pc:picChg chg="add mod">
          <ac:chgData name="Zhihao Zhao" userId="25f230c4-357c-44aa-9f56-3a1d9de1528e" providerId="ADAL" clId="{66598AD3-3F5E-4D9F-B7DC-045EAB187E71}" dt="2018-03-24T04:14:17.769" v="585" actId="1076"/>
          <ac:picMkLst>
            <pc:docMk/>
            <pc:sldMk cId="3930383499" sldId="265"/>
            <ac:picMk id="9" creationId="{7AAC2187-60DC-4D00-943B-C52F44A17D04}"/>
          </ac:picMkLst>
        </pc:picChg>
        <pc:picChg chg="add del mod">
          <ac:chgData name="Zhihao Zhao" userId="25f230c4-357c-44aa-9f56-3a1d9de1528e" providerId="ADAL" clId="{66598AD3-3F5E-4D9F-B7DC-045EAB187E71}" dt="2018-03-24T08:10:11.951" v="2494" actId="478"/>
          <ac:picMkLst>
            <pc:docMk/>
            <pc:sldMk cId="3930383499" sldId="265"/>
            <ac:picMk id="10" creationId="{80CBC0CA-6B64-46FB-AF01-19BC5E5CA95F}"/>
          </ac:picMkLst>
        </pc:picChg>
        <pc:picChg chg="add mod">
          <ac:chgData name="Zhihao Zhao" userId="25f230c4-357c-44aa-9f56-3a1d9de1528e" providerId="ADAL" clId="{66598AD3-3F5E-4D9F-B7DC-045EAB187E71}" dt="2018-03-24T08:11:05.428" v="2515" actId="1035"/>
          <ac:picMkLst>
            <pc:docMk/>
            <pc:sldMk cId="3930383499" sldId="265"/>
            <ac:picMk id="11" creationId="{36139A53-3333-48F7-8456-E9B5EC543A0C}"/>
          </ac:picMkLst>
        </pc:picChg>
        <pc:picChg chg="add del mod">
          <ac:chgData name="Zhihao Zhao" userId="25f230c4-357c-44aa-9f56-3a1d9de1528e" providerId="ADAL" clId="{66598AD3-3F5E-4D9F-B7DC-045EAB187E71}" dt="2018-03-24T06:54:43.410" v="1985" actId="478"/>
          <ac:picMkLst>
            <pc:docMk/>
            <pc:sldMk cId="3930383499" sldId="265"/>
            <ac:picMk id="12" creationId="{639A7A07-8FB2-4223-B40D-3B49544C19C4}"/>
          </ac:picMkLst>
        </pc:picChg>
        <pc:picChg chg="add del mod">
          <ac:chgData name="Zhihao Zhao" userId="25f230c4-357c-44aa-9f56-3a1d9de1528e" providerId="ADAL" clId="{66598AD3-3F5E-4D9F-B7DC-045EAB187E71}" dt="2018-03-24T06:54:43.963" v="1986" actId="478"/>
          <ac:picMkLst>
            <pc:docMk/>
            <pc:sldMk cId="3930383499" sldId="265"/>
            <ac:picMk id="13" creationId="{B273A038-43BA-4E5F-8FF4-D4B58932FAB1}"/>
          </ac:picMkLst>
        </pc:picChg>
        <pc:picChg chg="add del mod">
          <ac:chgData name="Zhihao Zhao" userId="25f230c4-357c-44aa-9f56-3a1d9de1528e" providerId="ADAL" clId="{66598AD3-3F5E-4D9F-B7DC-045EAB187E71}" dt="2018-03-24T06:54:44.490" v="1987" actId="478"/>
          <ac:picMkLst>
            <pc:docMk/>
            <pc:sldMk cId="3930383499" sldId="265"/>
            <ac:picMk id="14" creationId="{F4EB8EB9-3F5D-4718-8FC8-1A0BC4BEFB28}"/>
          </ac:picMkLst>
        </pc:picChg>
        <pc:picChg chg="add del mod">
          <ac:chgData name="Zhihao Zhao" userId="25f230c4-357c-44aa-9f56-3a1d9de1528e" providerId="ADAL" clId="{66598AD3-3F5E-4D9F-B7DC-045EAB187E71}" dt="2018-03-24T08:05:46.741" v="2272" actId="1037"/>
          <ac:picMkLst>
            <pc:docMk/>
            <pc:sldMk cId="3930383499" sldId="265"/>
            <ac:picMk id="15" creationId="{C8261BB4-9802-4251-81B7-15AED15BDC29}"/>
          </ac:picMkLst>
        </pc:picChg>
        <pc:picChg chg="add del mod">
          <ac:chgData name="Zhihao Zhao" userId="25f230c4-357c-44aa-9f56-3a1d9de1528e" providerId="ADAL" clId="{66598AD3-3F5E-4D9F-B7DC-045EAB187E71}" dt="2018-03-24T08:04:48.996" v="2246" actId="1037"/>
          <ac:picMkLst>
            <pc:docMk/>
            <pc:sldMk cId="3930383499" sldId="265"/>
            <ac:picMk id="16" creationId="{214D5B16-CCB4-41DA-9081-F4020EA1A490}"/>
          </ac:picMkLst>
        </pc:picChg>
        <pc:picChg chg="add del mod">
          <ac:chgData name="Zhihao Zhao" userId="25f230c4-357c-44aa-9f56-3a1d9de1528e" providerId="ADAL" clId="{66598AD3-3F5E-4D9F-B7DC-045EAB187E71}" dt="2018-03-24T08:06:21.179" v="2294" actId="1037"/>
          <ac:picMkLst>
            <pc:docMk/>
            <pc:sldMk cId="3930383499" sldId="265"/>
            <ac:picMk id="17" creationId="{FC504FB7-3EF1-4AA9-9A33-78FBDCFD38F1}"/>
          </ac:picMkLst>
        </pc:picChg>
        <pc:picChg chg="add mod">
          <ac:chgData name="Zhihao Zhao" userId="25f230c4-357c-44aa-9f56-3a1d9de1528e" providerId="ADAL" clId="{66598AD3-3F5E-4D9F-B7DC-045EAB187E71}" dt="2018-03-24T08:16:58.102" v="2584" actId="1037"/>
          <ac:picMkLst>
            <pc:docMk/>
            <pc:sldMk cId="3930383499" sldId="265"/>
            <ac:picMk id="18" creationId="{7E30B426-801D-44A5-A626-D54FC208FCD1}"/>
          </ac:picMkLst>
        </pc:picChg>
        <pc:picChg chg="add del mod">
          <ac:chgData name="Zhihao Zhao" userId="25f230c4-357c-44aa-9f56-3a1d9de1528e" providerId="ADAL" clId="{66598AD3-3F5E-4D9F-B7DC-045EAB187E71}" dt="2018-03-24T08:14:27.643" v="2516" actId="478"/>
          <ac:picMkLst>
            <pc:docMk/>
            <pc:sldMk cId="3930383499" sldId="265"/>
            <ac:picMk id="19" creationId="{C33768D9-F5BE-4769-8A52-EA32769E40B1}"/>
          </ac:picMkLst>
        </pc:picChg>
        <pc:picChg chg="add mod">
          <ac:chgData name="Zhihao Zhao" userId="25f230c4-357c-44aa-9f56-3a1d9de1528e" providerId="ADAL" clId="{66598AD3-3F5E-4D9F-B7DC-045EAB187E71}" dt="2018-03-24T08:16:20.829" v="2577" actId="1036"/>
          <ac:picMkLst>
            <pc:docMk/>
            <pc:sldMk cId="3930383499" sldId="265"/>
            <ac:picMk id="20" creationId="{9B8EAEDF-63CA-463E-B03D-8DBD2E682B33}"/>
          </ac:picMkLst>
        </pc:picChg>
      </pc:sldChg>
      <pc:sldChg chg="modSp add">
        <pc:chgData name="Zhihao Zhao" userId="25f230c4-357c-44aa-9f56-3a1d9de1528e" providerId="ADAL" clId="{66598AD3-3F5E-4D9F-B7DC-045EAB187E71}" dt="2018-03-24T05:10:09.879" v="1585" actId="20577"/>
        <pc:sldMkLst>
          <pc:docMk/>
          <pc:sldMk cId="1282700757" sldId="267"/>
        </pc:sldMkLst>
        <pc:spChg chg="mod">
          <ac:chgData name="Zhihao Zhao" userId="25f230c4-357c-44aa-9f56-3a1d9de1528e" providerId="ADAL" clId="{66598AD3-3F5E-4D9F-B7DC-045EAB187E71}" dt="2018-03-24T04:53:21.432" v="801" actId="20577"/>
          <ac:spMkLst>
            <pc:docMk/>
            <pc:sldMk cId="1282700757" sldId="267"/>
            <ac:spMk id="2" creationId="{B0828827-DF95-4B1A-A209-A27C554821AC}"/>
          </ac:spMkLst>
        </pc:spChg>
        <pc:spChg chg="mod">
          <ac:chgData name="Zhihao Zhao" userId="25f230c4-357c-44aa-9f56-3a1d9de1528e" providerId="ADAL" clId="{66598AD3-3F5E-4D9F-B7DC-045EAB187E71}" dt="2018-03-24T05:10:09.879" v="1585" actId="20577"/>
          <ac:spMkLst>
            <pc:docMk/>
            <pc:sldMk cId="1282700757" sldId="267"/>
            <ac:spMk id="3" creationId="{D7F44B20-7BA8-4783-A015-A142493CD860}"/>
          </ac:spMkLst>
        </pc:spChg>
      </pc:sldChg>
      <pc:sldChg chg="modSp add">
        <pc:chgData name="Zhihao Zhao" userId="25f230c4-357c-44aa-9f56-3a1d9de1528e" providerId="ADAL" clId="{66598AD3-3F5E-4D9F-B7DC-045EAB187E71}" dt="2018-03-24T06:50:24.277" v="1975" actId="20577"/>
        <pc:sldMkLst>
          <pc:docMk/>
          <pc:sldMk cId="4197046940" sldId="268"/>
        </pc:sldMkLst>
        <pc:spChg chg="mod">
          <ac:chgData name="Zhihao Zhao" userId="25f230c4-357c-44aa-9f56-3a1d9de1528e" providerId="ADAL" clId="{66598AD3-3F5E-4D9F-B7DC-045EAB187E71}" dt="2018-03-24T06:50:24.277" v="1975" actId="20577"/>
          <ac:spMkLst>
            <pc:docMk/>
            <pc:sldMk cId="4197046940" sldId="268"/>
            <ac:spMk id="3" creationId="{18CF23F8-14D3-4D23-91CF-E0BFDF63BCEA}"/>
          </ac:spMkLst>
        </pc:spChg>
      </pc:sldChg>
      <pc:sldChg chg="delSp modSp add">
        <pc:chgData name="Zhihao Zhao" userId="25f230c4-357c-44aa-9f56-3a1d9de1528e" providerId="ADAL" clId="{66598AD3-3F5E-4D9F-B7DC-045EAB187E71}" dt="2018-03-24T08:24:33.970" v="2902" actId="1036"/>
        <pc:sldMkLst>
          <pc:docMk/>
          <pc:sldMk cId="3627154800" sldId="269"/>
        </pc:sldMkLst>
        <pc:spChg chg="mod">
          <ac:chgData name="Zhihao Zhao" userId="25f230c4-357c-44aa-9f56-3a1d9de1528e" providerId="ADAL" clId="{66598AD3-3F5E-4D9F-B7DC-045EAB187E71}" dt="2018-03-24T08:24:16.823" v="2874" actId="20577"/>
          <ac:spMkLst>
            <pc:docMk/>
            <pc:sldMk cId="3627154800" sldId="269"/>
            <ac:spMk id="3" creationId="{18CF23F8-14D3-4D23-91CF-E0BFDF63BCEA}"/>
          </ac:spMkLst>
        </pc:spChg>
        <pc:picChg chg="del">
          <ac:chgData name="Zhihao Zhao" userId="25f230c4-357c-44aa-9f56-3a1d9de1528e" providerId="ADAL" clId="{66598AD3-3F5E-4D9F-B7DC-045EAB187E71}" dt="2018-03-24T08:24:19.214" v="2875" actId="478"/>
          <ac:picMkLst>
            <pc:docMk/>
            <pc:sldMk cId="3627154800" sldId="269"/>
            <ac:picMk id="10" creationId="{80CBC0CA-6B64-46FB-AF01-19BC5E5CA95F}"/>
          </ac:picMkLst>
        </pc:picChg>
        <pc:picChg chg="del">
          <ac:chgData name="Zhihao Zhao" userId="25f230c4-357c-44aa-9f56-3a1d9de1528e" providerId="ADAL" clId="{66598AD3-3F5E-4D9F-B7DC-045EAB187E71}" dt="2018-03-24T08:24:12.834" v="2873" actId="478"/>
          <ac:picMkLst>
            <pc:docMk/>
            <pc:sldMk cId="3627154800" sldId="269"/>
            <ac:picMk id="11" creationId="{36139A53-3333-48F7-8456-E9B5EC543A0C}"/>
          </ac:picMkLst>
        </pc:picChg>
        <pc:picChg chg="mod">
          <ac:chgData name="Zhihao Zhao" userId="25f230c4-357c-44aa-9f56-3a1d9de1528e" providerId="ADAL" clId="{66598AD3-3F5E-4D9F-B7DC-045EAB187E71}" dt="2018-03-24T08:24:33.970" v="2902" actId="1036"/>
          <ac:picMkLst>
            <pc:docMk/>
            <pc:sldMk cId="3627154800" sldId="269"/>
            <ac:picMk id="12" creationId="{639A7A07-8FB2-4223-B40D-3B49544C19C4}"/>
          </ac:picMkLst>
        </pc:picChg>
        <pc:picChg chg="mod">
          <ac:chgData name="Zhihao Zhao" userId="25f230c4-357c-44aa-9f56-3a1d9de1528e" providerId="ADAL" clId="{66598AD3-3F5E-4D9F-B7DC-045EAB187E71}" dt="2018-03-24T08:24:33.970" v="2902" actId="1036"/>
          <ac:picMkLst>
            <pc:docMk/>
            <pc:sldMk cId="3627154800" sldId="269"/>
            <ac:picMk id="13" creationId="{B273A038-43BA-4E5F-8FF4-D4B58932FAB1}"/>
          </ac:picMkLst>
        </pc:picChg>
        <pc:picChg chg="mod">
          <ac:chgData name="Zhihao Zhao" userId="25f230c4-357c-44aa-9f56-3a1d9de1528e" providerId="ADAL" clId="{66598AD3-3F5E-4D9F-B7DC-045EAB187E71}" dt="2018-03-24T08:24:33.970" v="2902" actId="1036"/>
          <ac:picMkLst>
            <pc:docMk/>
            <pc:sldMk cId="3627154800" sldId="269"/>
            <ac:picMk id="14" creationId="{F4EB8EB9-3F5D-4718-8FC8-1A0BC4BEFB28}"/>
          </ac:picMkLst>
        </pc:picChg>
      </pc:sldChg>
      <pc:sldChg chg="addSp delSp modSp add">
        <pc:chgData name="Zhihao Zhao" userId="25f230c4-357c-44aa-9f56-3a1d9de1528e" providerId="ADAL" clId="{66598AD3-3F5E-4D9F-B7DC-045EAB187E71}" dt="2018-03-24T08:23:25.603" v="2872" actId="20577"/>
        <pc:sldMkLst>
          <pc:docMk/>
          <pc:sldMk cId="746833028" sldId="270"/>
        </pc:sldMkLst>
        <pc:spChg chg="mod">
          <ac:chgData name="Zhihao Zhao" userId="25f230c4-357c-44aa-9f56-3a1d9de1528e" providerId="ADAL" clId="{66598AD3-3F5E-4D9F-B7DC-045EAB187E71}" dt="2018-03-24T08:23:25.603" v="2872" actId="20577"/>
          <ac:spMkLst>
            <pc:docMk/>
            <pc:sldMk cId="746833028" sldId="270"/>
            <ac:spMk id="3" creationId="{18CF23F8-14D3-4D23-91CF-E0BFDF63BCEA}"/>
          </ac:spMkLst>
        </pc:spChg>
        <pc:picChg chg="del">
          <ac:chgData name="Zhihao Zhao" userId="25f230c4-357c-44aa-9f56-3a1d9de1528e" providerId="ADAL" clId="{66598AD3-3F5E-4D9F-B7DC-045EAB187E71}" dt="2018-03-24T08:17:38.157" v="2588" actId="478"/>
          <ac:picMkLst>
            <pc:docMk/>
            <pc:sldMk cId="746833028" sldId="270"/>
            <ac:picMk id="11" creationId="{36139A53-3333-48F7-8456-E9B5EC543A0C}"/>
          </ac:picMkLst>
        </pc:picChg>
        <pc:picChg chg="del">
          <ac:chgData name="Zhihao Zhao" userId="25f230c4-357c-44aa-9f56-3a1d9de1528e" providerId="ADAL" clId="{66598AD3-3F5E-4D9F-B7DC-045EAB187E71}" dt="2018-03-24T08:17:37.188" v="2587" actId="478"/>
          <ac:picMkLst>
            <pc:docMk/>
            <pc:sldMk cId="746833028" sldId="270"/>
            <ac:picMk id="18" creationId="{7E30B426-801D-44A5-A626-D54FC208FCD1}"/>
          </ac:picMkLst>
        </pc:picChg>
        <pc:picChg chg="add del">
          <ac:chgData name="Zhihao Zhao" userId="25f230c4-357c-44aa-9f56-3a1d9de1528e" providerId="ADAL" clId="{66598AD3-3F5E-4D9F-B7DC-045EAB187E71}" dt="2018-03-24T08:17:47.195" v="2591" actId="478"/>
          <ac:picMkLst>
            <pc:docMk/>
            <pc:sldMk cId="746833028" sldId="270"/>
            <ac:picMk id="20" creationId="{9B8EAEDF-63CA-463E-B03D-8DBD2E682B33}"/>
          </ac:picMkLst>
        </pc:picChg>
      </pc:sldChg>
      <pc:sldChg chg="addSp delSp modSp add">
        <pc:chgData name="Zhihao Zhao" userId="25f230c4-357c-44aa-9f56-3a1d9de1528e" providerId="ADAL" clId="{66598AD3-3F5E-4D9F-B7DC-045EAB187E71}" dt="2018-03-27T06:52:26.124" v="3684"/>
        <pc:sldMkLst>
          <pc:docMk/>
          <pc:sldMk cId="1172367075" sldId="272"/>
        </pc:sldMkLst>
        <pc:spChg chg="mod">
          <ac:chgData name="Zhihao Zhao" userId="25f230c4-357c-44aa-9f56-3a1d9de1528e" providerId="ADAL" clId="{66598AD3-3F5E-4D9F-B7DC-045EAB187E71}" dt="2018-03-24T08:41:28.250" v="3107" actId="20577"/>
          <ac:spMkLst>
            <pc:docMk/>
            <pc:sldMk cId="1172367075" sldId="272"/>
            <ac:spMk id="3" creationId="{A60DC74A-A9B9-46EA-B0B0-5353EC3F4318}"/>
          </ac:spMkLst>
        </pc:spChg>
        <pc:spChg chg="add del">
          <ac:chgData name="Zhihao Zhao" userId="25f230c4-357c-44aa-9f56-3a1d9de1528e" providerId="ADAL" clId="{66598AD3-3F5E-4D9F-B7DC-045EAB187E71}" dt="2018-03-24T08:34:41.794" v="2915" actId="20577"/>
          <ac:spMkLst>
            <pc:docMk/>
            <pc:sldMk cId="1172367075" sldId="272"/>
            <ac:spMk id="4" creationId="{F425E210-FB04-48D2-8443-ED785728D9B9}"/>
          </ac:spMkLst>
        </pc:spChg>
        <pc:spChg chg="add del">
          <ac:chgData name="Zhihao Zhao" userId="25f230c4-357c-44aa-9f56-3a1d9de1528e" providerId="ADAL" clId="{66598AD3-3F5E-4D9F-B7DC-045EAB187E71}" dt="2018-03-27T06:52:26.124" v="3684"/>
          <ac:spMkLst>
            <pc:docMk/>
            <pc:sldMk cId="1172367075" sldId="272"/>
            <ac:spMk id="4" creationId="{992B488E-8CED-4C78-A1D7-52E55039D55C}"/>
          </ac:spMkLst>
        </pc:spChg>
      </pc:sldChg>
      <pc:sldChg chg="addSp modSp add">
        <pc:chgData name="Zhihao Zhao" userId="25f230c4-357c-44aa-9f56-3a1d9de1528e" providerId="ADAL" clId="{66598AD3-3F5E-4D9F-B7DC-045EAB187E71}" dt="2018-03-25T02:03:30.350" v="3682" actId="20577"/>
        <pc:sldMkLst>
          <pc:docMk/>
          <pc:sldMk cId="744882196" sldId="273"/>
        </pc:sldMkLst>
        <pc:spChg chg="mod">
          <ac:chgData name="Zhihao Zhao" userId="25f230c4-357c-44aa-9f56-3a1d9de1528e" providerId="ADAL" clId="{66598AD3-3F5E-4D9F-B7DC-045EAB187E71}" dt="2018-03-24T08:43:12.505" v="3116" actId="20577"/>
          <ac:spMkLst>
            <pc:docMk/>
            <pc:sldMk cId="744882196" sldId="273"/>
            <ac:spMk id="2" creationId="{F99E4264-7EA6-41C3-A981-DC765C731A7C}"/>
          </ac:spMkLst>
        </pc:spChg>
        <pc:spChg chg="mod">
          <ac:chgData name="Zhihao Zhao" userId="25f230c4-357c-44aa-9f56-3a1d9de1528e" providerId="ADAL" clId="{66598AD3-3F5E-4D9F-B7DC-045EAB187E71}" dt="2018-03-25T02:03:30.350" v="3682" actId="20577"/>
          <ac:spMkLst>
            <pc:docMk/>
            <pc:sldMk cId="744882196" sldId="273"/>
            <ac:spMk id="3" creationId="{9D44945D-95D7-4C55-95CE-EB1454126DAA}"/>
          </ac:spMkLst>
        </pc:spChg>
        <pc:picChg chg="add mod">
          <ac:chgData name="Zhihao Zhao" userId="25f230c4-357c-44aa-9f56-3a1d9de1528e" providerId="ADAL" clId="{66598AD3-3F5E-4D9F-B7DC-045EAB187E71}" dt="2018-03-25T02:02:59.496" v="3654" actId="1037"/>
          <ac:picMkLst>
            <pc:docMk/>
            <pc:sldMk cId="744882196" sldId="273"/>
            <ac:picMk id="4" creationId="{69326395-799C-478D-85A1-E7B20FA3A427}"/>
          </ac:picMkLst>
        </pc:picChg>
      </pc:sldChg>
      <pc:sldChg chg="add">
        <pc:chgData name="Zhihao Zhao" userId="25f230c4-357c-44aa-9f56-3a1d9de1528e" providerId="ADAL" clId="{66598AD3-3F5E-4D9F-B7DC-045EAB187E71}" dt="2018-03-27T06:52:31.933" v="3685"/>
        <pc:sldMkLst>
          <pc:docMk/>
          <pc:sldMk cId="792185536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1F-C859-4890-88C9-29FF2CB5F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9CC1A-724A-421B-8DC9-76F55BDD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AB5B-4342-4827-BFF7-1F8F3087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F2DD-081E-4602-A558-A7DEE46A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5107-083D-460B-B371-1820EEF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6F9F-D8B0-4AF5-A2D2-D80617CC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DCA89-C235-4381-9602-43E5C973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3D59-A88E-41B4-998B-6463E1A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EA70-B458-4199-9D98-96FF59AC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3DDB-4D9B-4517-A2FA-B0F3863F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881CA-C84E-47FD-B950-BD6988EE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16E1-DDBB-47EB-89E8-19EAB7A6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BE7C-FED9-4417-A88A-107B789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D4FE-21F5-4C16-AD6B-7128A2DA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ABC7-34DF-4BE0-9AF1-8E39B8C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2D1-29A3-4F79-AC39-3D3D4596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24FF-3D8A-4DF9-B898-D15E8635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0C1E-886F-4A54-ADB7-2B8B5E65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8A11-07F9-460C-AE66-17BC1197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5B58-1793-41D9-BDAB-058B51F6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EF06-49F1-47E5-AD89-47BD40AE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AC7C-4B7D-4883-87EB-C5C475E3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92D3-48F9-4946-B9D2-C58853A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AF24-101F-4C9D-B586-E070AA5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885-BE1E-4446-9BC6-053AF8FA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7F37-74DE-45FA-9531-267A0FC9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635-BC65-4F97-B430-A99E8418C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F28C-45C3-4586-818C-BF934C99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036E-C6BE-4ECF-9101-E6730453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8A66-E388-484D-9745-F93D0A1E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2545-C10E-4109-8E28-E1283EE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0C1-74E9-4F4F-B1A9-9CFEF1A9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B4-F441-4322-A31F-613A605F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61D2E-EC95-4756-91B4-3C0DDE9C7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0BE1D-D4D4-47A3-A754-AEA58553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C9008-17C7-46F5-9498-12782AC74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C9B31-05CA-40D3-A982-3DA0F7C7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D9CA1-8761-4F4D-AD38-616A107D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2C3D3-62A9-48A5-A037-06CB9DEF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269-F930-4ECD-BD3B-75AB1AF3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B8450-E7CD-4032-A3E0-4BC7B460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59C35-8B0A-4B20-9CEB-9D3578FC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192D-356F-4E9A-A7D1-C1266CE3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F8E4C-BA9D-4FB8-A822-90428C46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5AAD-58DC-48EF-84A6-7E8977A1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F324-F96E-4105-B130-C69CAB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A045-04BC-414D-B01D-141C95A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F5A3-73DB-44FD-B2E4-0C8530E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AC68-C214-4E7A-82B9-058B027FB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5D5B4-4DF7-478D-BB98-03F70FFE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96448-6A15-4BE5-86F0-0E4AA797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1E40-E808-498B-9081-6654A45E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C658-8763-4D21-8334-FD93590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6DE9D-DE83-4F4E-9050-257F6A78B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8B977-5DA0-426C-9BA8-0F74DE8C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C7BA-AB68-4BD2-83AD-23F3FBB9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2DAF-AE80-47B5-8759-6F2E5FDB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9351-803B-47A9-A114-D2CB8314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93608-4ABD-4BED-AFEB-F2EC6B97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4191-F814-4687-B2C7-8B97215E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AEC3-AEA9-4EF1-AFA4-ABD4D049C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6E90-174C-4308-ADC2-978540882AF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7AD9-C006-490F-A16B-DD208D31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445D-C50F-42C5-BD8D-97020D47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C349-194F-40FA-898A-BF13A191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idi/Tracking-with-darkflow" TargetMode="External"/><Relationship Id="rId2" Type="http://schemas.openxmlformats.org/officeDocument/2006/relationships/hyperlink" Target="https://motchallenge.net/tracker/DeepSORT_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wojke/deep_sor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OGQ1lP7pt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CaCcOwJPyt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4741-0335-4B4F-A795-380E4C75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SIMPLE ONLINE AND REALTIME TRACKING WITH A DEEP ASSOCIATION METRIC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B1278-6F04-4434-A766-0A314B52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852" y="3509963"/>
            <a:ext cx="8256104" cy="1655762"/>
          </a:xfrm>
        </p:spPr>
        <p:txBody>
          <a:bodyPr/>
          <a:lstStyle/>
          <a:p>
            <a:r>
              <a:rPr lang="en-US" dirty="0"/>
              <a:t>						    Nicolai </a:t>
            </a:r>
            <a:r>
              <a:rPr lang="en-US" dirty="0" err="1"/>
              <a:t>Wojke</a:t>
            </a:r>
            <a:r>
              <a:rPr lang="en-US" dirty="0"/>
              <a:t> </a:t>
            </a:r>
            <a:r>
              <a:rPr lang="en-US" altLang="zh-CN" dirty="0"/>
              <a:t>et.al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BABA-1EDB-4121-9CC0-281B5ADA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motion &amp; appearance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CD2D-CF35-46F7-8D39-BDF40FEF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Combine both metrics using a weighted sum: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This term is interpreted as the cost of associating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detection.</a:t>
            </a:r>
          </a:p>
          <a:p>
            <a:r>
              <a:rPr lang="en-US" sz="2000" dirty="0"/>
              <a:t>And check whether motion and appearance are both less than the threshold: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This term is interpreted as the gate of associating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E60F-14CE-4653-9CA5-72D22B4E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20" y="2249677"/>
            <a:ext cx="3714286" cy="304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11A23-0A3D-4BBE-A877-6C22F9E5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20" y="3429000"/>
            <a:ext cx="1647619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2B-9F28-4F85-BF40-0A91BDBE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in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25F4-6939-4C55-893E-E9ECCD8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00" y="1550559"/>
            <a:ext cx="483740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: every track contains all the past detections in that track.</a:t>
            </a:r>
          </a:p>
          <a:p>
            <a:r>
              <a:rPr lang="en-US" sz="2000" dirty="0"/>
              <a:t>                            :  detections in all frames.</a:t>
            </a:r>
          </a:p>
          <a:p>
            <a:r>
              <a:rPr lang="en-US" sz="2000" dirty="0"/>
              <a:t>         : tracks has no new added frame in the past           frames are thought dead. </a:t>
            </a:r>
          </a:p>
          <a:p>
            <a:r>
              <a:rPr lang="en-US" sz="2000" dirty="0"/>
              <a:t>                 :         is the cost of associating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detection.</a:t>
            </a:r>
          </a:p>
          <a:p>
            <a:r>
              <a:rPr lang="en-US" sz="2000" dirty="0"/>
              <a:t>                 :         is the gate of associating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917A0-BE4A-4BE1-8EC0-EC9F5604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559"/>
            <a:ext cx="5678191" cy="380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D92CB-05AF-40DA-A636-51833CDF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94" y="1603313"/>
            <a:ext cx="1695238" cy="2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41FD0-3FB9-48A3-A79F-2EE4987B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894" y="2284365"/>
            <a:ext cx="16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A3764-40F0-43DF-97EA-AE71F5FE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651" y="2633795"/>
            <a:ext cx="495238" cy="2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C040C-3A96-4D8C-B1AC-14955353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358" y="2940876"/>
            <a:ext cx="495238" cy="2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7A6C32-4A71-466D-8EEA-F5544D11F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537" y="3334449"/>
            <a:ext cx="971429" cy="2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E8F0F-008F-4B73-BAEC-5D206497E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725" y="3382483"/>
            <a:ext cx="342857" cy="247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5F0C9-2F60-4A3B-8C38-2F214DD0E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22" y="4013736"/>
            <a:ext cx="933333" cy="2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B1E788-4410-4BEF-B2C7-5F56920A8B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3838" y="4004212"/>
            <a:ext cx="352381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0154-B6D2-4B3C-A07D-3F2DD2D0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18B6-6367-448E-A596-B88B1B23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ECB23-DF78-4AA6-9EAD-C79A97B3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3" y="1690688"/>
            <a:ext cx="8933333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4264-7EA6-41C3-A981-DC765C73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945D-95D7-4C55-95CE-EB145412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Deep sort has relatively more false positives compared to other method.</a:t>
            </a:r>
          </a:p>
          <a:p>
            <a:pPr marL="0" indent="0">
              <a:buNone/>
            </a:pPr>
            <a:r>
              <a:rPr lang="en-US" sz="2000" dirty="0"/>
              <a:t>In view of the author, there are two reasons:</a:t>
            </a:r>
          </a:p>
          <a:p>
            <a:pPr marL="0" indent="0">
              <a:buNone/>
            </a:pPr>
            <a:r>
              <a:rPr lang="en-US" sz="2000" dirty="0"/>
              <a:t>           1.  False detections comes from detector. Enlarge the detector confidence threshold could   	alleviate the problem.</a:t>
            </a:r>
          </a:p>
          <a:p>
            <a:pPr marL="0" indent="0">
              <a:buNone/>
            </a:pPr>
            <a:r>
              <a:rPr lang="en-US" sz="2000" dirty="0"/>
              <a:t>           2.  The used            in their experiment </a:t>
            </a:r>
            <a:r>
              <a:rPr lang="en-US" sz="2000"/>
              <a:t>is large.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26395-799C-478D-85A1-E7B20FA3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92" y="3307885"/>
            <a:ext cx="533333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8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A882-E5E8-4256-9464-D12183B7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C74A-A9B9-46EA-B0B0-5353EC3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Speed</a:t>
            </a:r>
            <a:r>
              <a:rPr lang="fi-FI" sz="2000" dirty="0"/>
              <a:t>: </a:t>
            </a:r>
          </a:p>
          <a:p>
            <a:pPr marL="0" indent="0">
              <a:buNone/>
            </a:pPr>
            <a:r>
              <a:rPr lang="fi-FI" sz="2000" dirty="0"/>
              <a:t>    With </a:t>
            </a:r>
            <a:r>
              <a:rPr lang="en-US" sz="2000" dirty="0"/>
              <a:t>YOLO detector, 14 fps  on (1024, 1280, 3) resolution video on Nvidia GTX 1080</a:t>
            </a:r>
            <a:r>
              <a:rPr lang="fi-FI" sz="2000" dirty="0"/>
              <a:t>.[2]</a:t>
            </a:r>
          </a:p>
          <a:p>
            <a:r>
              <a:rPr lang="en-US" altLang="zh-CN" sz="2000" dirty="0"/>
              <a:t>Code</a:t>
            </a:r>
          </a:p>
          <a:p>
            <a:pPr marL="0" indent="0">
              <a:buNone/>
            </a:pPr>
            <a:r>
              <a:rPr lang="en-US" sz="2000" dirty="0"/>
              <a:t>    Original code</a:t>
            </a:r>
            <a:r>
              <a:rPr lang="en-US" sz="1800" dirty="0"/>
              <a:t>[3]</a:t>
            </a:r>
            <a:r>
              <a:rPr lang="en-US" sz="2000" dirty="0"/>
              <a:t> and a better code with YOLO detector</a:t>
            </a:r>
            <a:r>
              <a:rPr lang="en-US" sz="1800" dirty="0"/>
              <a:t>[2]</a:t>
            </a:r>
            <a:r>
              <a:rPr lang="en-US" sz="2000" dirty="0"/>
              <a:t>.</a:t>
            </a:r>
            <a:endParaRPr lang="fi-FI" sz="2000" dirty="0"/>
          </a:p>
          <a:p>
            <a:r>
              <a:rPr lang="en-US" sz="2000" dirty="0"/>
              <a:t>Result </a:t>
            </a:r>
          </a:p>
          <a:p>
            <a:pPr marL="0" indent="0">
              <a:buNone/>
            </a:pPr>
            <a:r>
              <a:rPr lang="en-US" sz="2000" dirty="0"/>
              <a:t>    Numbers and videos, can be seen at </a:t>
            </a:r>
            <a:r>
              <a:rPr lang="en-US" sz="2000" dirty="0">
                <a:hlinkClick r:id="rId2"/>
              </a:rPr>
              <a:t>https://motchallenge.net/tracker/DeepSORT_2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[2] </a:t>
            </a:r>
            <a:r>
              <a:rPr lang="en-US" sz="1600" dirty="0">
                <a:hlinkClick r:id="rId3"/>
              </a:rPr>
              <a:t>https://github.com/bendidi/Tracking-with-darkflow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[3] </a:t>
            </a:r>
            <a:r>
              <a:rPr lang="en-US" sz="1600" dirty="0">
                <a:hlinkClick r:id="rId4"/>
              </a:rPr>
              <a:t>https://github.com/nwojke/deep_sort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7236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7452-1363-4EAF-80D9-4BD5D8A2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458969"/>
            <a:ext cx="10515600" cy="1325563"/>
          </a:xfrm>
        </p:spPr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7921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8827-DF95-4B1A-A209-A27C5548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multiple object tracking(MOT)?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4B20-7BA8-4783-A015-A142493C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See a video to know what is MOT: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https://www.youtube.com/watch?v=xOGQ1lP7pt8</a:t>
            </a:r>
            <a:r>
              <a:rPr lang="en-US" sz="2000" dirty="0"/>
              <a:t> </a:t>
            </a:r>
          </a:p>
          <a:p>
            <a:r>
              <a:rPr lang="en-US" sz="2000" dirty="0"/>
              <a:t>Popular solution:</a:t>
            </a:r>
          </a:p>
          <a:p>
            <a:pPr marL="0" indent="0">
              <a:buNone/>
            </a:pPr>
            <a:r>
              <a:rPr lang="en-US" sz="2000" dirty="0"/>
              <a:t>        First, all detections are extracted via YOLO, Faster RCNN, and so on.</a:t>
            </a:r>
          </a:p>
          <a:p>
            <a:pPr marL="0" indent="0">
              <a:buNone/>
            </a:pPr>
            <a:r>
              <a:rPr lang="en-US" sz="2000" dirty="0"/>
              <a:t>        Then, an association algorithm is performed to link these detections to different tracks. Usually, the association algorithm considers motion (direction, speed, …) information and appearance information.</a:t>
            </a:r>
          </a:p>
          <a:p>
            <a:r>
              <a:rPr lang="en-US" sz="2000" dirty="0"/>
              <a:t>Compared to single object tracking(SOT)</a:t>
            </a:r>
          </a:p>
          <a:p>
            <a:pPr marL="0" indent="0">
              <a:buNone/>
            </a:pPr>
            <a:r>
              <a:rPr lang="en-US" sz="2000" dirty="0"/>
              <a:t>        MOT is harder than SOT, since in each moment, the algorithm should decide whether a new track appears and a existing track vanishes.</a:t>
            </a:r>
          </a:p>
        </p:txBody>
      </p:sp>
    </p:spTree>
    <p:extLst>
      <p:ext uri="{BB962C8B-B14F-4D97-AF65-F5344CB8AC3E}">
        <p14:creationId xmlns:p14="http://schemas.microsoft.com/office/powerpoint/2010/main" val="12827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B7F9-1C3E-4F54-95C6-BE665F0B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27F5-C427-47ED-9AF5-6F605C7A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>
            <a:normAutofit/>
          </a:bodyPr>
          <a:lstStyle/>
          <a:p>
            <a:r>
              <a:rPr lang="en-US" sz="2000" i="1" dirty="0"/>
              <a:t>simple online and </a:t>
            </a:r>
            <a:r>
              <a:rPr lang="en-US" sz="2000" i="1" dirty="0" err="1"/>
              <a:t>realtime</a:t>
            </a:r>
            <a:r>
              <a:rPr lang="en-US" sz="2000" i="1" dirty="0"/>
              <a:t> tracking with a deep association metric </a:t>
            </a:r>
            <a:r>
              <a:rPr lang="en-US" sz="2000" dirty="0"/>
              <a:t>(deep sort), is an extension of, </a:t>
            </a:r>
            <a:r>
              <a:rPr lang="en-US" sz="2000" i="1" dirty="0"/>
              <a:t>simple online and </a:t>
            </a:r>
            <a:r>
              <a:rPr lang="en-US" sz="2000" i="1" dirty="0" err="1"/>
              <a:t>realtime</a:t>
            </a:r>
            <a:r>
              <a:rPr lang="en-US" sz="2000" i="1" dirty="0"/>
              <a:t> tracking </a:t>
            </a:r>
            <a:r>
              <a:rPr lang="en-US" sz="2000" dirty="0"/>
              <a:t>(sort).</a:t>
            </a:r>
          </a:p>
          <a:p>
            <a:r>
              <a:rPr lang="en-US" sz="2000" dirty="0"/>
              <a:t>Motivation of sort:</a:t>
            </a:r>
          </a:p>
          <a:p>
            <a:pPr marL="0" indent="0">
              <a:buNone/>
            </a:pPr>
            <a:r>
              <a:rPr lang="en-US" sz="2000" dirty="0"/>
              <a:t>        Explores how simple MOT can be and how well it can perform.</a:t>
            </a:r>
          </a:p>
          <a:p>
            <a:r>
              <a:rPr lang="en-US" sz="2000" dirty="0"/>
              <a:t>Motivation of deep sort:</a:t>
            </a:r>
          </a:p>
          <a:p>
            <a:pPr marL="0" indent="0">
              <a:buNone/>
            </a:pPr>
            <a:r>
              <a:rPr lang="en-US" sz="2000" dirty="0"/>
              <a:t>        To reduce the large number of identity switches in sort.</a:t>
            </a:r>
          </a:p>
        </p:txBody>
      </p:sp>
    </p:spTree>
    <p:extLst>
      <p:ext uri="{BB962C8B-B14F-4D97-AF65-F5344CB8AC3E}">
        <p14:creationId xmlns:p14="http://schemas.microsoft.com/office/powerpoint/2010/main" val="3335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51D-F0F4-4C5F-BB68-FC94C3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3F8-14D3-4D23-91CF-E0BFDF63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state of each target at some point is modelled as: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where              is bounding box center position,      is aspect ratio,     is height, </a:t>
            </a:r>
            <a:r>
              <a:rPr lang="en-US" sz="2000" dirty="0" err="1"/>
              <a:t>overdot</a:t>
            </a:r>
            <a:r>
              <a:rPr lang="en-US" sz="2000" dirty="0"/>
              <a:t> means their respective velocities in image coordinates.</a:t>
            </a:r>
          </a:p>
          <a:p>
            <a:r>
              <a:rPr lang="en-US" sz="2000" dirty="0"/>
              <a:t>A standard Kalman filter with constant velocity motion and linear observation model, is used to update the above target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F3DCF-F46A-4C8E-A7C7-4160083E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8" y="2222685"/>
            <a:ext cx="2457143" cy="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4059D-DC4C-428B-8DCD-3E5C5D88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9" y="2633870"/>
            <a:ext cx="657143" cy="3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29FC-B7ED-44D8-AFA8-47BB05B3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05" y="2657680"/>
            <a:ext cx="228571" cy="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AF74-469A-4C65-B1EF-DFE5583A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548" y="2667203"/>
            <a:ext cx="200000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51D-F0F4-4C5F-BB68-FC94C3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3F8-14D3-4D23-91CF-E0BFDF63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state of each target at some point is modelled as: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where              is bounding box center position,      is aspect ratio,     is height, </a:t>
            </a:r>
            <a:r>
              <a:rPr lang="en-US" sz="2000" dirty="0" err="1"/>
              <a:t>overdot</a:t>
            </a:r>
            <a:r>
              <a:rPr lang="en-US" sz="2000" dirty="0"/>
              <a:t> means their respective velocities in image coordinates.</a:t>
            </a:r>
          </a:p>
          <a:p>
            <a:r>
              <a:rPr lang="en-US" sz="2000" dirty="0"/>
              <a:t>A standard Kalman filter with constant velocity motion and linear observation model, is used to update the above target state.</a:t>
            </a:r>
          </a:p>
          <a:p>
            <a:r>
              <a:rPr lang="en-US" sz="2000" dirty="0"/>
              <a:t>What is Kalman filter?</a:t>
            </a:r>
          </a:p>
          <a:p>
            <a:pPr marL="0" indent="0">
              <a:buNone/>
            </a:pPr>
            <a:r>
              <a:rPr lang="en-US" sz="2000" dirty="0"/>
              <a:t>    Kalman filtering is an algorithm that uses a series of measurements observed over time, and produces estimates of unknown variables. </a:t>
            </a:r>
          </a:p>
          <a:p>
            <a:pPr marL="0" indent="0">
              <a:buNone/>
            </a:pPr>
            <a:r>
              <a:rPr lang="en-US" sz="2000" dirty="0"/>
              <a:t>    If you are interested in Kalman filter, see </a:t>
            </a:r>
            <a:r>
              <a:rPr lang="en-US" sz="2000" dirty="0">
                <a:hlinkClick r:id="rId2"/>
              </a:rPr>
              <a:t>this series introduction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F3DCF-F46A-4C8E-A7C7-4160083E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48" y="2222685"/>
            <a:ext cx="2457143" cy="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4059D-DC4C-428B-8DCD-3E5C5D88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29" y="2633870"/>
            <a:ext cx="657143" cy="3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29FC-B7ED-44D8-AFA8-47BB05B3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5" y="2657680"/>
            <a:ext cx="228571" cy="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AF74-469A-4C65-B1EF-DFE5583A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48" y="2667203"/>
            <a:ext cx="200000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51D-F0F4-4C5F-BB68-FC94C3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3F8-14D3-4D23-91CF-E0BFDF63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r>
              <a:rPr lang="en-US" sz="2000" dirty="0"/>
              <a:t>The state of each target at some point is modelled as: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where              is bounding box center position,      is aspect ratio,     is height, </a:t>
            </a:r>
            <a:r>
              <a:rPr lang="en-US" sz="2000" dirty="0" err="1"/>
              <a:t>overdot</a:t>
            </a:r>
            <a:r>
              <a:rPr lang="en-US" sz="2000" dirty="0"/>
              <a:t> means their respective velocities in image coordinates.</a:t>
            </a:r>
          </a:p>
          <a:p>
            <a:r>
              <a:rPr lang="en-US" sz="2000" dirty="0"/>
              <a:t>A standard Kalman filter with constant velocity motion and linear observation model, is used to update the above target state.</a:t>
            </a:r>
          </a:p>
          <a:p>
            <a:r>
              <a:rPr lang="en-US" sz="2000" dirty="0"/>
              <a:t>Link detections to existing tracks: </a:t>
            </a:r>
          </a:p>
          <a:p>
            <a:pPr marL="0" indent="0">
              <a:buNone/>
            </a:pPr>
            <a:r>
              <a:rPr lang="en-US" sz="2000" dirty="0"/>
              <a:t>						        (cost)</a:t>
            </a:r>
          </a:p>
          <a:p>
            <a:pPr marL="0" indent="0">
              <a:buNone/>
            </a:pPr>
            <a:r>
              <a:rPr lang="en-US" sz="2000" dirty="0"/>
              <a:t>     where      is the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bounding box detection,        is the covariance matrix of the Kalman filter prediction,      is the Kalman filter prediction bounding box.</a:t>
            </a:r>
          </a:p>
          <a:p>
            <a:pPr marL="0" indent="0">
              <a:buNone/>
            </a:pPr>
            <a:r>
              <a:rPr lang="en-US" sz="2000" dirty="0"/>
              <a:t>     The equation calculates the (</a:t>
            </a:r>
            <a:r>
              <a:rPr lang="en-US" sz="2000" dirty="0" err="1"/>
              <a:t>Mahalanobis</a:t>
            </a:r>
            <a:r>
              <a:rPr lang="en-US" sz="2000" dirty="0"/>
              <a:t>) distance of </a:t>
            </a:r>
            <a:r>
              <a:rPr lang="en-US" sz="2000" dirty="0" err="1"/>
              <a:t>groudtruth</a:t>
            </a:r>
            <a:r>
              <a:rPr lang="en-US" sz="2000" dirty="0"/>
              <a:t> detection and the Kalman filter prediction.</a:t>
            </a:r>
          </a:p>
          <a:p>
            <a:pPr marL="914400" lvl="2" indent="0">
              <a:buNone/>
            </a:pPr>
            <a:r>
              <a:rPr lang="en-US" sz="1200" dirty="0"/>
              <a:t>				</a:t>
            </a:r>
            <a:r>
              <a:rPr lang="en-US" dirty="0"/>
              <a:t>	</a:t>
            </a:r>
            <a:r>
              <a:rPr lang="en-US" sz="1200" dirty="0"/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F3DCF-F46A-4C8E-A7C7-4160083E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8" y="2222685"/>
            <a:ext cx="2457143" cy="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4059D-DC4C-428B-8DCD-3E5C5D88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9" y="2633870"/>
            <a:ext cx="657143" cy="3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29FC-B7ED-44D8-AFA8-47BB05B3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05" y="2657680"/>
            <a:ext cx="228571" cy="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AF74-469A-4C65-B1EF-DFE5583A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548" y="2667203"/>
            <a:ext cx="200000" cy="2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C2187-60DC-4D00-943B-C52F44A1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031" y="4341381"/>
            <a:ext cx="3447619" cy="3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39A53-3333-48F7-8456-E9B5EC543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129" y="4819826"/>
            <a:ext cx="238095" cy="266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30B426-801D-44A5-A626-D54FC208F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113" y="4798097"/>
            <a:ext cx="259451" cy="2952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8EAEDF-63CA-463E-B03D-8DBD2E682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1852" y="5106035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51D-F0F4-4C5F-BB68-FC94C3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3F8-14D3-4D23-91CF-E0BFDF63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r>
              <a:rPr lang="en-US" sz="2000" dirty="0"/>
              <a:t>The state of each target at some point is modelled as: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where              is bounding box center position,      is aspect ratio,     is height, </a:t>
            </a:r>
            <a:r>
              <a:rPr lang="en-US" sz="2000" dirty="0" err="1"/>
              <a:t>overdot</a:t>
            </a:r>
            <a:r>
              <a:rPr lang="en-US" sz="2000" dirty="0"/>
              <a:t> means their respective velocities in image coordinates.</a:t>
            </a:r>
          </a:p>
          <a:p>
            <a:r>
              <a:rPr lang="en-US" sz="2000" dirty="0"/>
              <a:t>A standard Kalman filter with constant velocity motion and linear observation model, is used to update the above target state.</a:t>
            </a:r>
          </a:p>
          <a:p>
            <a:r>
              <a:rPr lang="en-US" sz="2000" dirty="0"/>
              <a:t>Link detections to existing tracks: </a:t>
            </a:r>
          </a:p>
          <a:p>
            <a:pPr marL="0" indent="0">
              <a:buNone/>
            </a:pPr>
            <a:r>
              <a:rPr lang="en-US" sz="2000" dirty="0"/>
              <a:t>						        (cost)</a:t>
            </a:r>
          </a:p>
          <a:p>
            <a:pPr marL="0" indent="0">
              <a:buNone/>
            </a:pPr>
            <a:r>
              <a:rPr lang="en-US" sz="2000" dirty="0"/>
              <a:t>    IOU is another kind of cost on motion information</a:t>
            </a:r>
            <a:r>
              <a:rPr lang="en-US" sz="1800" dirty="0"/>
              <a:t>[1]</a:t>
            </a:r>
            <a:r>
              <a:rPr lang="en-US" sz="2000" dirty="0"/>
              <a:t>. IOU simply calculates the maximum overlap ratio of any bounding box in the track and the new detection bounding box.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500" dirty="0"/>
              <a:t>[1] High-Speed tracking-by-detection without using image information." </a:t>
            </a:r>
            <a:r>
              <a:rPr lang="en-US" sz="1500" i="1" dirty="0"/>
              <a:t>Advanced Video and Signal Based Surveillance (AVSS), 2017 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F3DCF-F46A-4C8E-A7C7-4160083E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8" y="2222685"/>
            <a:ext cx="2457143" cy="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4059D-DC4C-428B-8DCD-3E5C5D88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9" y="2633870"/>
            <a:ext cx="657143" cy="3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29FC-B7ED-44D8-AFA8-47BB05B3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05" y="2657680"/>
            <a:ext cx="228571" cy="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AF74-469A-4C65-B1EF-DFE5583A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548" y="2667203"/>
            <a:ext cx="200000" cy="2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C2187-60DC-4D00-943B-C52F44A1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031" y="4341381"/>
            <a:ext cx="3447619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51D-F0F4-4C5F-BB68-FC94C3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Motion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3F8-14D3-4D23-91CF-E0BFDF63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The state of each target at some point is modelled as: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where              is bounding box center position,      is aspect ratio,     is height, </a:t>
            </a:r>
            <a:r>
              <a:rPr lang="en-US" sz="2000" dirty="0" err="1"/>
              <a:t>overdot</a:t>
            </a:r>
            <a:r>
              <a:rPr lang="en-US" sz="2000" dirty="0"/>
              <a:t> means their respective velocities in image coordinates.</a:t>
            </a:r>
          </a:p>
          <a:p>
            <a:r>
              <a:rPr lang="en-US" sz="2000" dirty="0"/>
              <a:t>A standard Kalman filter with constant velocity motion and linear observation model, is used to update the above target state.</a:t>
            </a:r>
          </a:p>
          <a:p>
            <a:r>
              <a:rPr lang="en-US" sz="2000" dirty="0"/>
              <a:t>Link detections to existing tracks: </a:t>
            </a:r>
          </a:p>
          <a:p>
            <a:pPr marL="0" indent="0">
              <a:buNone/>
            </a:pPr>
            <a:r>
              <a:rPr lang="en-US" sz="2000" dirty="0"/>
              <a:t>						        (cost)</a:t>
            </a:r>
          </a:p>
          <a:p>
            <a:r>
              <a:rPr lang="en-US" sz="2000" dirty="0"/>
              <a:t>Then apply a threshold        to </a:t>
            </a:r>
            <a:r>
              <a:rPr lang="en-US" sz="1600" dirty="0"/>
              <a:t>	            </a:t>
            </a:r>
            <a:r>
              <a:rPr lang="en-US" sz="2000" dirty="0"/>
              <a:t>, to check whether it’s feasible to accept this link:</a:t>
            </a:r>
          </a:p>
          <a:p>
            <a:pPr marL="914400" lvl="2" indent="0">
              <a:buNone/>
            </a:pPr>
            <a:r>
              <a:rPr lang="en-US" sz="1200" dirty="0"/>
              <a:t>				                      </a:t>
            </a:r>
            <a:r>
              <a:rPr lang="en-US" dirty="0"/>
              <a:t>(gate)	</a:t>
            </a:r>
            <a:r>
              <a:rPr lang="en-US" sz="1200" dirty="0"/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F3DCF-F46A-4C8E-A7C7-4160083E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8" y="2222685"/>
            <a:ext cx="2457143" cy="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4059D-DC4C-428B-8DCD-3E5C5D88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9" y="2633870"/>
            <a:ext cx="657143" cy="3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29FC-B7ED-44D8-AFA8-47BB05B3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05" y="2657680"/>
            <a:ext cx="228571" cy="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AF74-469A-4C65-B1EF-DFE5583A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548" y="2667203"/>
            <a:ext cx="200000" cy="2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C2187-60DC-4D00-943B-C52F44A1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031" y="4341381"/>
            <a:ext cx="3447619" cy="3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A7A07-8FB2-4223-B40D-3B49544C1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270" y="4833445"/>
            <a:ext cx="276190" cy="2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73A038-43BA-4E5F-8FF4-D4B58932F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8726" y="4792586"/>
            <a:ext cx="838095" cy="31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EB8EB9-3F5D-4718-8FC8-1A0BC4BEF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8460" y="5155284"/>
            <a:ext cx="2304762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F1AD-1A74-4EFB-91CE-F553DE1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DEC2-902D-4A9A-A86D-E72940AC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bounding box detection     , we compute an appearance descriptor      with                 by L2 normalization, where   	comes from a convolutional neural network(wide residual).</a:t>
            </a:r>
          </a:p>
          <a:p>
            <a:r>
              <a:rPr lang="en-US" sz="2000" dirty="0"/>
              <a:t>Keep a gallery                             of the last                     associated appearance descriptors for each track    , </a:t>
            </a:r>
            <a:r>
              <a:rPr lang="en-US" sz="2000" dirty="0" err="1"/>
              <a:t>i.e</a:t>
            </a:r>
            <a:r>
              <a:rPr lang="en-US" sz="2000" dirty="0"/>
              <a:t>, only keep the last 100 descriptors.</a:t>
            </a:r>
          </a:p>
          <a:p>
            <a:r>
              <a:rPr lang="en-US" sz="2000" dirty="0"/>
              <a:t>Distance between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 in appearance space is the smallest cosine distance the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track and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detection that:</a:t>
            </a:r>
          </a:p>
          <a:p>
            <a:endParaRPr lang="en-US" sz="2000" dirty="0"/>
          </a:p>
          <a:p>
            <a:r>
              <a:rPr lang="en-US" sz="2000" dirty="0"/>
              <a:t>Then, apply a threshold       to                , check whether it’s feasible to accept this link: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5BDA8-F38C-46BB-BABD-39F6FB0F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73" y="1875320"/>
            <a:ext cx="238095" cy="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A1D24-CDAD-4077-8D23-C01A2081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481" y="1925134"/>
            <a:ext cx="209524" cy="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6F0E2-91B4-4FED-A496-A6F5F287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66" y="1858755"/>
            <a:ext cx="819048" cy="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106CD-04A0-4101-8C07-E0DB5374D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932" y="2510687"/>
            <a:ext cx="1504762" cy="3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0C727-A64C-483E-814E-1E2D33C90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218" y="2568243"/>
            <a:ext cx="1000000" cy="2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77766-7F21-4190-9D59-88EE0E6C3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388" y="2847160"/>
            <a:ext cx="123810" cy="2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2812C-7FED-4008-997D-93B58B550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8929" y="3865948"/>
            <a:ext cx="3723809" cy="333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C6011-78EA-45BA-BA12-CAFAD3111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536" y="4301984"/>
            <a:ext cx="266667" cy="2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AD88F-5CFA-4CB4-8437-5F2648C20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5169" y="4260160"/>
            <a:ext cx="790476" cy="314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49EE7D-77A6-44E0-8ABB-8E1C1EDE84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8929" y="4587698"/>
            <a:ext cx="2266667" cy="39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4A050-2037-4CD8-9E60-C7D8C42C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17" y="2189775"/>
            <a:ext cx="209524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834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SIMPLE ONLINE AND REALTIME TRACKING WITH A DEEP ASSOCIATION METRIC</vt:lpstr>
      <vt:lpstr>What is multiple object tracking(MOT)?</vt:lpstr>
      <vt:lpstr>Motivation</vt:lpstr>
      <vt:lpstr>Motion information</vt:lpstr>
      <vt:lpstr>Motion information</vt:lpstr>
      <vt:lpstr>Motion information</vt:lpstr>
      <vt:lpstr>Motion information</vt:lpstr>
      <vt:lpstr>Motion information</vt:lpstr>
      <vt:lpstr>Appearance information</vt:lpstr>
      <vt:lpstr>Combine motion &amp; appearance information</vt:lpstr>
      <vt:lpstr>Symbols in pipeline</vt:lpstr>
      <vt:lpstr>Pipeline</vt:lpstr>
      <vt:lpstr>Drawback</vt:lpstr>
      <vt:lpstr>In practice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ONLINE AND REALTIME TRACKING WITH A DEEP ASSOCIATION METRIC</dc:title>
  <dc:creator>Zhao, Zhihao</dc:creator>
  <cp:lastModifiedBy>Zhihao Zhao</cp:lastModifiedBy>
  <cp:revision>1</cp:revision>
  <dcterms:created xsi:type="dcterms:W3CDTF">2018-03-20T08:27:40Z</dcterms:created>
  <dcterms:modified xsi:type="dcterms:W3CDTF">2018-03-27T06:52:32Z</dcterms:modified>
</cp:coreProperties>
</file>