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 Solutions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 Solutions, operating under the brand neuron.ai, is a consulting firm specializing in AI solutions across various industries.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Provides comprehensive services from conceptualization to implementation of AI projects.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Enables businesses to develop their own AI capabilities or integrate supplier AI systems into operations ([1]).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Client sectors include pharmaceuticals, energy, and engineering.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Successfully enhanced operational efficiencies through AI-driven solutions.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following table outlines the projected financial performance for the next three years.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2024: Revenue $5M, Expenses $3M, Profit $2M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2025: Revenue $10M, Expenses $6M, Profit $4M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2026: Revenue $20M, Expenses $10M, Profit $10M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leadership team at Neurons.ai consists of experienced professionals with backgrounds in AI and technology.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CEO: Jane Doe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CTO: John Smith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COO: Emily White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Neurons.ai presents a compelling investment opportunity with its innovative technology and strong market position.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"Investing in AI is investing in the future."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Additional information and resources related to Neurons.ai.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[Visit Neurons.ai](http://neurons.ai)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is an AI-powered platform focused on enhancing ecommerce performance for Consumer Packaged Goods (CPG) brands.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a suite of tools for deep insights into customer behavior.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Optimizes marketing strategies.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conversion rates.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memo provides a detailed analysis of Neurons' business solutions, market potential, and strategic advantages.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Introduction to Neurons' Solutions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offers several key solutions aimed at improving ecommerce outcomes.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Predictive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Description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Neurons' predictive AI technology allows businesses to pre-test visual assets and predict their impact on conversion rate optimization (CRO) elements and overall conversion rates.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capability helps brands avoid investing in unsuccessful campaigns, thereby saving time and resources.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Benefits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By predicting the success of marketing assets before launch, companies can focus their efforts on high-potential campaigns.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Leads to better resource allocation and improved ROI.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Explore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Description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Explore tool provides insights into the real emotions and motivations driving customer behavior.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data is crucial for crafting more effective marketing campaigns and designing products that resonate with target audiences.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Benefits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Understanding customer emotions and motivations enables brands to tailor their messaging and product offerings.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Results in more engaging and effective marketing strategies.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Research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Description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tool facilitates comprehensive studies to gather detailed behavioral data.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Such data is invaluable for understanding customer interactions and preferences, which can inform decisions on marketing, product development, and ecommerce personalization.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Benefits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Granular insights into customer behavior allow for more informed strategic decisions.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the effectiveness of marketing efforts and product designs.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Insights into Customer Behavior and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Description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provides actionable insights into customer behavior and emotions.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insights can be leveraged to optimize social media, in-app, SMS, and email marketing campaigns, as well as product designs and user experiences.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Benefits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Helps brands create more personalized and impactful customer interactions.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Leads to increased engagement and conversion rates.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Innovation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Transforming Finance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AI to: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Transform data analysis.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 investment accessibility.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Redefine banking operations.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Participates in industry conferences like Future of Finance 2024 ([2]).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AI Launchpad Methodology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Combines human intelligence with AI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Optimizes work processes and enhances customer relations.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Neuron Solutions as a key player in AI consulting.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Growing Demand for AI in Ecommerce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demand for AI-driven insights in ecommerce is growing rapidly.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Brands are seeking to optimize their digital strategies.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is well-positioned to capitalize on this trend.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Offers tools that provide a competitive edge.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Enhances customer understanding.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Improves marketing effectiveness.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Strategic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Comprehensive Toolset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Neurons' suite of tools covers a wide range of needs: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Predictive analytics.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In-depth behavioral research.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a holistic approach to ecommerce optimization.</a:t>
            </a:r>
          </a:p>
          <a:p>
            <a:pPr/>
            <a:r>
              <a:rPr sz="2000">
                <a:solidFill>
                  <a:srgbClr val="000000"/>
                </a:solidFill>
              </a:rPr>
              <a:t>Focus on Emotions and Motivations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Delves into the emotional and motivational drivers of customer behavior.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unique insights that can significantly enhance marketing and product strategies.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presents a compelling investment opportunity in the AI-driven ecommerce optimization space.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Innovative solutions and strategic focus on customer insights.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Positioned well for growth in a rapidly evolving market.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AI Tools for CPG Brands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URL: [https://example.com/neurons-ai-tools](https://example.com/neurons-ai-tools)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Neurons Inc.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 operates a business model centered around: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Leveraging AI and consumer neuroscience.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Optimizing marketing, advertising, and customer engagement strategies.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model is designed to drive significant business improvements and tangible outcomes.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Client Relationships 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Strengthening Client Relationships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 focuses on enhancing client relationships.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Facilitates strategic discussions to improve business outcomes.</a:t>
            </a:r>
          </a:p>
          <a:p>
            <a:pPr/>
            <a:r>
              <a:rPr sz="2000">
                <a:solidFill>
                  <a:srgbClr val="000000"/>
                </a:solidFill>
              </a:rPr>
              <a:t>Impact of Neurons 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Companies like Teads have improved client KPIs using Neurons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Secured recurring deals, allowing focus on strategic client relationships.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Reference: Customer Stories - Neurons Inc.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AI-Powered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Enhancing Marketing and Advertising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 employs AI to enhance various marketing and advertising aspects.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Clients such as Alka Forsikring, Delex Digital, and Tre Kronor Media have utilized Neurons AI.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Optimizations include: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Optimizing email CTAs.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Reducing cost per lead and acquisition.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Improving ad testing efficiency.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Results in significant improvements in metrics like click-through rates (CTR) and cost savings.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Customer Stories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For more details, refer to Customer Stories - Neurons Inc.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Consumer Neuroscience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Neurons Inc.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 utilizes consumer neuroscience to enhance marketing and branding strategies.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Provides insights that help clients optimize their efforts.</a:t>
            </a:r>
          </a:p>
          <a:p>
            <a:pPr/>
            <a:r>
              <a:rPr sz="2000">
                <a:solidFill>
                  <a:srgbClr val="000000"/>
                </a:solidFill>
              </a:rPr>
              <a:t>Success Stories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Tropicana: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Improved brand awareness.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shopper engagement.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CO-RO: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Increased brand awareness by 20%.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Achieved through optimized packaging and ad creatives.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Customer Stories - Neurons Inc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Predictive AI and User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company's tools predict user attention and cognition.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Enables clients to make data-driven decisions swiftly.</a:t>
            </a:r>
          </a:p>
          <a:p>
            <a:pPr/>
            <a:r>
              <a:rPr sz="2000">
                <a:solidFill>
                  <a:srgbClr val="000000"/>
                </a:solidFill>
              </a:rPr>
              <a:t>Case Study: NEOHUB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NEOHUB increased in-app conversion rates by 55%.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Click-through rates (CTR) improved by 65%.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Achieved these results using Neurons' predictive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 Solutions - Your AI consultant](https://www.neuronsolutions.com)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[Artificial Intelligence and the Future of Finance - Neuron Solutions](https://www.neuronsolutions.com/finance)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Customer Stories - Neurons Inc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Industry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Neurons Inc.'s Solutions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Inc.'s solutions are applicable across various industries: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Retail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Finance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Media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Examples of application: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Lowe's Innovation Labs used Neurons to understand customer responses in stores.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Spotify utilized Neurons to identify the most engaging music for a product launch in India.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Customer Stories - Neurons Inc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Impact of AI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Tangible Outcomes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 solutions by Neurons Inc. deliver measurable results: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Increased Click-Through Rates (CTRs).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Improved client Key Performance Indicators (KPIs).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Enhanced decision-making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Example: Schibsted achieved a 29.5% lift in CTR.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Empowered sales representatives to become better advertising consultants ([1]).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Neurons Inc.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AI-Powered Solutions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consumer neuroscience and predictive analytics.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Optimizes marketing, advertising, and customer engagement strategies.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Drives significant business improvements for clients.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Customer Stories - Neurons Inc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Customer Stories - Neurons Inc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Thesis for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An Overview of Neuron.ai's Strategic Position and Growth Potential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Neuron.ai, also known as Neurons Inc., is a pioneering company that integrates artificial intelligence and neuroscience.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Revolutionizes business strategies, particularly in marketing, customer experience, and decision-making.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Strategically positioned in the burgeoning AI and neuroscience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Projected to grow significantly as businesses seek data-driven insights.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customer engagement and optimizes marketing efforts.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Memo: Neurons.ai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document outlines the investment memo for Neurons.ai, detailing the key aspects of the company, its market potential, and financial projections.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Client Base and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Robust client base, including major brands like Spotify and IKEA.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Underscores capability to deliver tailored solutions across various sectors.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Growth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Rising demand for personalized marketing.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Increasing reliance on AI-driven analytics to process large datasets.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predictive insights.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Catalysts for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expansions into new markets.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Development of innovative tools and methodologies.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Collaboration with Stanford University on neuromarketing studies.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Macroeconomic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Global shift towards digital transformation.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Growing emphasis on customer-centric business models.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Supports Neuron.ai's growth trajectory.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Valuation and Unique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Neuron.ai's unique value proposition enhances key performance indicators.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Improves metrics such as cost per lead and click-through rates.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it as a valuable asset in the AI and neuroscience sectors.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Medium to long-term investment horizon.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Continues to innovate and expand offerings.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Capitalizes on increasing integration of AI in business strategies worldwide.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Analysis for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Industry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operates in the competitive landscape of AI-powered writing and SEO optimization tools.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market is characterized by: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Rapid technological advancements.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Growing demand for efficient content creation solutions.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Competitive Positioning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analysis provides an overview of key competitors and their positioning relative to Neuron.ai.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provided markdown content contains a single heading, 'Competitors', at the H2 level.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hierarchical structure is simple due to the limited content.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If additional content were present, such as paragraphs, lists, or images, they would be included under this heading with appropriate indentation and labeling.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Introduction to Scalenut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Scalenut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Scalenut is an AI-driven platform.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Integrates keyword research, AI writing, and content optimization.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a comprehensive solution for content marketing.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Neurons.ai is a leading AI platform focused on providing advanced neural network solutions to various industries.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section summarizes the key points of the investment opportunity.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Features of Scalenut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Comprehensive Tool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Appeals to users seeking an all-in-one platform.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a broader suite of features compared to Neuron.ai.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Advantages for users looking for a single solution covering multiple aspects.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Comparison with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Specialized Insights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focuses on real-time content analysis.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Utilizes NLP-powered optimization.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more specialized insights for content creators.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SurferSEO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Specialization in On-Page SEO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SurferSEO specializes in on-page SEO optimization.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detailed guidelines to enhance content ranking potential.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Particularly beneficial for users focused on refining their SEO strategies.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Comparison with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SEO and AI Writing Capabilities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SurferSEO excels in SEO-specific functionalities.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provides a more holistic approach by combining SEO with AI writing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Suitable for users who need both content creation and optimization.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Frase AI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Writing and Research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Frase AI combines AI writing with research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Enables users to create content briefs and outlines efficiently.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Ideal for research-intensive content creation.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Neuron.ai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Real-Time Content Analysis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Emphasizes real-time content analysis.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competitor insights.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Advantageous for optimizing content based on current market trends and competitor strategies.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Jasper: Creative AI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Jasper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Jasper, formerly known as Jarvis AI, is renowned for its creative AI writing capabilities.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Popular choice for generating engaging content quickly.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Particularly useful for marketing copy.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Ideal for blog posts.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Comparison with Neuron.ai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While Jasper focuses on creative writing, Neuron.ai offers additional features: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SEO optimization.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Competitor analysis.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a more comprehensive tool for users requiring both creativity and strategic content optimization.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Competitive Landscape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AI writing and SEO optimization market is highly competitive.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Numerous players offer similar or complementary services.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distinguishes itself through: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Integration capabilities with platforms like Google Docs and WordPress.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Connection to Google Search Console for performance analysis.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integration provides a significant advantage for seamless workflow management.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User Base and Pricing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Diverse User Base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Neuron.ai's user base includes: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Content writers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Marketers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SEO agencies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Business owners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Reflects versatility and appeal across different sectors.</a:t>
            </a:r>
          </a:p>
          <a:p>
            <a:pPr/>
            <a:r>
              <a:rPr sz="2000">
                <a:solidFill>
                  <a:srgbClr val="000000"/>
                </a:solidFill>
              </a:rPr>
              <a:t>Pricing Strategy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Includes a free trial for potential users.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Allows evaluation of features before subscription.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Enhances market accessibility.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Unique 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Specialized Tools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offers a unique combination of: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AI writing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SEO optimization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Competitor analysis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Positions it as a strong contender in the market.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Caters to the evolving needs of content creators and marketers.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Neurons.ai was founded in 2020 with the mission to democratize access to cutting-edge AI technology.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Founded in 2020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Mission: Democratize AI technology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Headquarters: San Francisco, CA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Key Resources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Neuronwriter Review 2024: Is It Worth the Hype? - Fahim AI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NeuronWriter Pricing, Alternatives &amp; More 2024 | Capterra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Leading OpenAI Competitors You Need to Know in 2024 - RisingWave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Top 6 ChatGPT Competitors: AI Tools to Watch in 2024 - Northwest Education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150 Top AI Companies (2024): Visionaries Driving the AI Revolution - eWeek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[Neuronwriter Review 2024: Is It Worth the Hype? - Fahim AI](https://www.fahimai.com/neuronwriter-review-2024)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[NeuronWriter Pricing, Alternatives &amp; More 2024 | Capterra](https://www.capterra.com/neuronwriter-pricing-2024)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[Leading OpenAI Competitors You Need to Know in 2024 - RisingWave](https://www.risingwave.com/openai-competitors-2024)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[4] [Top 6 ChatGPT Competitors: AI Tools to Watch in 2024 - Northwest Education](https://www.northwesteducation.com/chatgpt-competitors-2024)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[5] [150 Top AI Companies (2024): Visionaries Driving the AI Revolution - eWeek](https://www.eweek.com/top-ai-companies-2024)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Leadership Summary of Neuron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Limited direct information available about the leadership team.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Insights can be inferred from related contexts and profiles of individuals associated with AI ventures.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Pete Huang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Role and Background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Role: Co-founder of "The Neuron - AI News"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Background: Pete Huang is noted for his involvement in technology and AI-related activities.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His role as a co-founder of "The Neuron - AI News" suggests a strong interest and engagement in AI media and news dissemination.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General Insights on AI Leaders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Leadership Trends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While specific leaders of Neuron AI are not detailed, examining broader AI leadership trends can provide context.</a:t>
            </a:r>
          </a:p>
          <a:p>
            <a:pPr/>
            <a:r>
              <a:rPr sz="2000">
                <a:solidFill>
                  <a:srgbClr val="000000"/>
                </a:solidFill>
              </a:rPr>
              <a:t>AI Leaders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Prominent figures in AI, such as those listed in the TIME100 AI list, include CEOs, researchers, and advocates who are shaping the field.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Examples include: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Amba Kak from the AI Now Institute.</a:t>
            </a:r>
          </a:p>
          <a:p>
            <a:pPr lvl="3"/>
            <a:r>
              <a:rPr sz="2000">
                <a:solidFill>
                  <a:srgbClr val="000000"/>
                </a:solidFill>
              </a:rPr>
              <a:t>Lisa Su from AMD.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Recognized for contributions to AI's transformative potential and ethical considerations.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Recommendations for Further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Approaches to Discover Neuron AI Leadership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To obtain more specific details about Neuron AI's leadership, consider the following approaches: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**Company Website**: Visit Neuron AI's official website for sections like 'About Us' or 'Team' that typically list key executives.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**LinkedIn**: Search for Neuron AI on LinkedIn to find profiles of its executives and team members.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**News Articles**: Look for news articles or press releases that might mention the leadership team of Neuron 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These steps can help uncover more detailed information about the leadership structure at Neuron AI.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Fundraising Section for Neuron.ai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operates within the AI sector.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Currently navigating a dynamic fundraising landscape.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Significant interest from venture capital and private equity investors.</a:t>
            </a:r>
          </a:p>
          <a:p>
            <a:pPr/>
            <a:r>
              <a:rPr sz="2000">
                <a:solidFill>
                  <a:srgbClr val="000000"/>
                </a:solidFill>
              </a:rPr>
              <a:t>Trends and Opportunities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Specific data on Neuron.ai's fundraising efforts is not directly available.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Potential trends and opportunities can be inferred from broader AI investment patterns.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AI Investment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Global Investment Surge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Recent reports indicate a robust increase in venture capital and private equity investments in AI companies globally.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Canadian AI firms have benefited from substantial investments.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Supported by initiatives like the Pan-Canadian Artificial Intelligence Strategy.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Attracts both domestic and international investors.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Middle Eastern sovereign wealth funds actively invest in AI startups, particularly in Silicon Valley.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Highlights a global interest in AI technologies.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Canadian AI Investment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Supported by the Pan-Canadian Artificial Intelligence Strategy.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Attracts both domestic and international investors.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Mapping the Growth of AI in Canada Through Investment ([1]).</a:t>
            </a:r>
          </a:p>
          <a:p>
            <a:pPr/>
            <a:r>
              <a:rPr sz="2000">
                <a:solidFill>
                  <a:srgbClr val="000000"/>
                </a:solidFill>
              </a:rPr>
              <a:t>Middle Eastern Investment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Sovereign wealth funds invest in Silicon Valley AI startups.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Middle Eastern funds are plowing billions of dollars into hottest AI start-ups ([2]).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Mapping the Growth of AI in Canada Through Investment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Middle Eastern funds are plowing billions of dollars into hottest AI start-ups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AI market is rapidly growing, with significant opportunities in sectors such as healthcare, finance, and automotive.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Healthcare: AI-driven diagnostics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Finance: Predictive analytics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Automotive: Autonomous driving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Fundraising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Overview of Challenges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Despite growing interest, AI companies face challenges in securing funding.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Competitive landscape against larger US-based companies.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Early-stage funding environment remains challenging.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Companies often require higher capital to scale effectively.</a:t>
            </a:r>
          </a:p>
          <a:p>
            <a:pPr/>
            <a:r>
              <a:rPr sz="2000">
                <a:solidFill>
                  <a:srgbClr val="000000"/>
                </a:solidFill>
              </a:rPr>
              <a:t>Further Reading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Decoding AI Investment: Trends, Challenges, and Opportunities ([1])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Decoding AI Investment: Trends, Challenges, and Opportunities (URL not provided in the content)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Potential Investment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Investment Trends and Strategies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Neuron.ai can leverage current trends to attract investment: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Increasing interest from international investors.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Government-backed initiatives supporting AI technologies.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Strategic engagement with investors interested in AI diversification.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AI Investment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Investment Overview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This table summarizes the key regions and investor types actively participating in AI investments.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Provides a contextual backdrop for Neuron.ai's fundraising efforts.</a:t>
            </a:r>
          </a:p>
          <a:p>
            <a:pPr/>
            <a:r>
              <a:rPr sz="2000">
                <a:solidFill>
                  <a:srgbClr val="000000"/>
                </a:solidFill>
              </a:rPr>
              <a:t>Table: AI Investment Trends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Region | Key Investors | Investment Focus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Canada | Radical Ventures, Government | AI Strategy, Tech Growth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Middle East | Sovereign Wealth Funds | Silicon Valley Startups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Global | Various VC and PE Firms | Early-stage AI Companies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Mapping the Growth of AI in Canada Through Investment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Middle Eastern funds are plowing billions of dollars into hottest AI start-ups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Decoding AI Investment: Trends, Challenges, and Opportunities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200">
                <a:solidFill>
                  <a:srgbClr val="000000"/>
                </a:solidFill>
              </a:rPr>
              <a:t>[1] [1]</a:t>
            </a:r>
          </a:p>
          <a:p>
            <a:r>
              <a:rPr sz="1200">
                <a:solidFill>
                  <a:srgbClr val="000000"/>
                </a:solidFill>
              </a:rPr>
              <a:t>[2] [2]</a:t>
            </a:r>
          </a:p>
          <a:p>
            <a:r>
              <a:rPr sz="1200">
                <a:solidFill>
                  <a:srgbClr val="000000"/>
                </a:solidFill>
              </a:rPr>
              <a:t>[3] Customer Stories - Neurons Inc</a:t>
            </a:r>
          </a:p>
          <a:p>
            <a:r>
              <a:rPr sz="1200">
                <a:solidFill>
                  <a:srgbClr val="000000"/>
                </a:solidFill>
              </a:rPr>
              <a:t>[4] Customer Stories - Neurons Inc</a:t>
            </a:r>
          </a:p>
          <a:p>
            <a:r>
              <a:rPr sz="1200">
                <a:solidFill>
                  <a:srgbClr val="000000"/>
                </a:solidFill>
              </a:rPr>
              <a:t>[5] Customer Stories - Neurons Inc</a:t>
            </a:r>
          </a:p>
          <a:p>
            <a:r>
              <a:rPr sz="1200">
                <a:solidFill>
                  <a:srgbClr val="000000"/>
                </a:solidFill>
              </a:rPr>
              <a:t>[6] [1]</a:t>
            </a:r>
          </a:p>
          <a:p>
            <a:r>
              <a:rPr sz="1200">
                <a:solidFill>
                  <a:srgbClr val="000000"/>
                </a:solidFill>
              </a:rPr>
              <a:t>[7] [1] Neuronwriter Review 2024: Is It Worth the Hype? - Fahim AI</a:t>
            </a:r>
          </a:p>
          <a:p>
            <a:r>
              <a:rPr sz="1200">
                <a:solidFill>
                  <a:srgbClr val="000000"/>
                </a:solidFill>
              </a:rPr>
              <a:t>[8] [2] NeuronWriter Pricing, Alternatives &amp; More 2024 | Capterra</a:t>
            </a:r>
          </a:p>
          <a:p>
            <a:r>
              <a:rPr sz="1200">
                <a:solidFill>
                  <a:srgbClr val="000000"/>
                </a:solidFill>
              </a:rPr>
              <a:t>[9] [3] Leading OpenAI Competitors You Need to Know in 2024 - RisingWave</a:t>
            </a:r>
          </a:p>
          <a:p>
            <a:r>
              <a:rPr sz="1200">
                <a:solidFill>
                  <a:srgbClr val="000000"/>
                </a:solidFill>
              </a:rPr>
              <a:t>[10] [4] Top 6 ChatGPT Competitors: AI Tools to Watch in 2024 - Northwest Education</a:t>
            </a:r>
          </a:p>
          <a:p>
            <a:r>
              <a:rPr sz="1200">
                <a:solidFill>
                  <a:srgbClr val="000000"/>
                </a:solidFill>
              </a:rPr>
              <a:t>[11] [5] 150 Top AI Companies (2024): Visionaries Driving the AI Revolution - eWeek</a:t>
            </a:r>
          </a:p>
          <a:p>
            <a:r>
              <a:rPr sz="1200">
                <a:solidFill>
                  <a:srgbClr val="000000"/>
                </a:solidFill>
              </a:rPr>
              <a:t>[12] [1]</a:t>
            </a:r>
          </a:p>
          <a:p>
            <a:r>
              <a:rPr sz="1200">
                <a:solidFill>
                  <a:srgbClr val="000000"/>
                </a:solidFill>
              </a:rPr>
              <a:t>[13] [2]</a:t>
            </a:r>
          </a:p>
          <a:p>
            <a:r>
              <a:rPr sz="1200">
                <a:solidFill>
                  <a:srgbClr val="000000"/>
                </a:solidFill>
              </a:rPr>
              <a:t>[14] [1]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Product and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Neurons.ai offers a suite of AI tools designed to enhance neural network performance.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Neural Network Optimization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Real-time Data Processing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Scalable Cloud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 operates on a subscription-based model, offering tiered pricing for different levels of service.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1. Basic Plan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2. Pro Plan</a:t>
            </a:r>
          </a:p>
          <a:p>
            <a:pPr lvl="2"/>
            <a:r>
              <a:rPr sz="2000">
                <a:solidFill>
                  <a:srgbClr val="000000"/>
                </a:solidFill>
              </a:rPr>
              <a:t>3. Enterprise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