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Introduction to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headquartered in San Francisco, California.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Pioneering entity in the field of artificial intelligence.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Focuses on the development and deployment of cutting-edge AI technologies.</a:t>
            </a:r>
          </a:p>
          <a:p>
            <a:pPr/>
            <a:r>
              <a:rPr sz="2000">
                <a:solidFill>
                  <a:srgbClr val="000000"/>
                </a:solidFill>
              </a:rPr>
              <a:t>History and Evolution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Established in 2015.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Initially concentrated on advancing general AI capabilities.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Aim: Ensuring that artificial intelligence benefits all of humanity.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Evolved to become a leader in AI research and application.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Consistently pushing the boundaries of machine learning and AI.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Enhanced Service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Deployment of 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strategic deployment of its AI platform enhances service delivery.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Leverages cutting-edge technologies to streamline operations.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Optimizes user experiences through advanced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Facilitates seamless integration into existing workflows.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Improves operational efficiency and planning.</a:t>
            </a:r>
          </a:p>
          <a:p>
            <a:pPr/>
            <a:r>
              <a:rPr sz="2000">
                <a:solidFill>
                  <a:srgbClr val="000000"/>
                </a:solidFill>
              </a:rPr>
              <a:t>AI-Driven Solutions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Addresses industry challenges with real-time insights and predictive analytics.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Enables businesses to make informed decisions swiftly.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User-centric design ensures an intuitive interface.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Enhances user engagement and satisfaction.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Maintains a competitive edge in the rapidly evolving AI landscape.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[32] [Microsoft and OpenAI Partnership Extension](https://www.theverge.com/2023/1/23/23567448/microsoft-openai-partnership-extension-ai)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valuation is a testament to its strategic foresight, robust partnerships, and commitment to ethical AI development.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company's strong market position, coupled with its innovative growth strategies and competitive advantages, underscores its potential for future success.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As OpenAI continues to expand its influence in the AI sector, it remains well-positioned to capitalize on emerging opportunities and drive significant value creation for its stakeholders.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Final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is the hierarchical structure extracted from the markdown content provided.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Since the content only included a single heading, the structure is quite simple.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If there were additional elements such as paragraphs, lists, images, or other markdown features, they would be included in a similar hierarchical format.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Introduction to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a leader in artificial intelligence innovation.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Significant growth potential in the US market.</a:t>
            </a:r>
          </a:p>
          <a:p>
            <a:pPr/>
            <a:r>
              <a:rPr sz="2000">
                <a:solidFill>
                  <a:srgbClr val="000000"/>
                </a:solidFill>
              </a:rPr>
              <a:t>Growth Trajectory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Propelled by cutting-edge technology.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Robust research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Commitment to ethical AI development.</a:t>
            </a:r>
          </a:p>
          <a:p>
            <a:pPr/>
            <a:r>
              <a:rPr sz="2000">
                <a:solidFill>
                  <a:srgbClr val="000000"/>
                </a:solidFill>
              </a:rPr>
              <a:t>Key Growth Drivers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Increasing demand for AI solutions across various sectors.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Scalability of OpenAI's models.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Ability to adapt to rapidly changing technological landscapes.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US Market Potential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US market presents a significant opportunity for OpenAI.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Large market size and advanced technological infrastructure.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Leader in AI adoption across various industries.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Industries such as healthcare, finance, and manufacturing are increasingly integrating AI.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Enhances efficiency and innovation.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Compared to other regions, the US offers a more mature market.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Higher propensity for AI investment.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Provides OpenAI with fertile ground for expansion and revenue growth.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Global Success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success in Europe and Asia has established a strong foundation for its US market entry.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advantages include: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Advanced AI models, such as GPT-3, setting industry benchmarks for natural language processing.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Commitment to ethical AI, as outlined in its charter, distinguishing it from competitors.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Positioned as a trusted partner for businesses seeking responsible AI solutions.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[33] OpenAI Charter - https://openai.com/charter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Partnerships and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Partnerships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has secured strategic partnerships with leading technology firms.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Collaborations with companies like Microsoft provide: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Financial support.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Integration of OpenAI's technology into widely used platforms.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partnerships enhance OpenAI's competitive edge.</a:t>
            </a:r>
          </a:p>
          <a:p>
            <a:pPr/>
            <a:r>
              <a:rPr sz="2000">
                <a:solidFill>
                  <a:srgbClr val="000000"/>
                </a:solidFill>
              </a:rPr>
              <a:t>Investor Backing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has garnered substantial investor backing.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support is pivotal in accelerating OpenAI's growth.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Solidifies OpenAI's market position.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Investment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 Investment Potential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impressive growth trajectory.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Substantial market opportunities.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positioning in the AI sector.</a:t>
            </a:r>
          </a:p>
          <a:p>
            <a:pPr/>
            <a:r>
              <a:rPr sz="2000">
                <a:solidFill>
                  <a:srgbClr val="000000"/>
                </a:solidFill>
              </a:rPr>
              <a:t>Reasons for Strong Investment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Ability to innovate and adapt.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alliances enhancing market position.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Potential to capitalize on burgeoning demand for AI solutions in the US.</a:t>
            </a:r>
          </a:p>
          <a:p>
            <a:pPr/>
            <a:r>
              <a:rPr sz="2000">
                <a:solidFill>
                  <a:srgbClr val="000000"/>
                </a:solidFill>
              </a:rPr>
              <a:t>Investment Returns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Potential for significant returns.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Continued leadership in AI development and application.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strategic positioning, robust partnerships, and commitment to ethical AI development make it a compelling investment opportunity.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company's potential to drive innovation and capture market share in the US is unparalleled.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Offers investors a unique opportunity to participate in the growth of a leading AI pioneer.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Azure OpenAI Service Overview - https://learn.microsoft.com/en-us/azure/ai-services/openai/overview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References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Introduction to References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section provides a comprehensive list of references related to Azure OpenAI Service and OpenAI.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Each reference includes a title and a URL for further reading.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Azure OpenAI Service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Key Resources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Azure OpenAI Service Overview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https://learn.microsoft.com/en-us/azure/ai-services/openai/overview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Azure OpenAI Service - 10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Azure OpenAI Service FAQ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https://learn.microsoft.com/en-us/azure/ai-services/openai/faq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General Availability of Azure OpenAI Service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https://azure.microsoft.com/en-us/blog/general-availability-of-azure-openai-service-expands-access-to-large-advanced-ai-models-with-added-enterprise-benefits/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 Strategic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Developments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Future of AI: Applying O1 Models to Business Data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https://techcommunity.microsoft.com/t5/ai-ai-platform-blog/the-future-of-ai-oh-one-applying-o1-models-to-business-data/ba-p/4266799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Strategic Masterclass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https://medium.com/@spillane/openais-strategic-masterclass-how-key-partnerships-are-building-competitive-moats-84acee73d0b8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Partnership with Apple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https://www.reworked.co/digital-workplace/openais-partnership-with-apple-is-about-reach-and-path-to-profitability/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Approach to AI and National Security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https://openai.com/global-affairs/openais-approach-to-ai-and-national-security/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 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Market Positioning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Takes on Google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https://www.business-standard.com/technology/tech-news/openai-takes-on-google-chatgpt-now-searches-the-web-for-answers-124110100177_1.html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Microsoft Says OpenAI is Now Competitors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https://www.forbes.com/sites/solrashidi/2024/08/04/microsoft-says-openai-is-now-competitors/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Case Study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https://cdotimes.com/2024/05/29/openai-case-study-the-rise-to-the-top-of-ai-companies/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Porter's Five Forces Analysis of OpenAI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https://www.konsyse.com/articles/porters-five-forces-analysis-of-openai/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 Financial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Financial Developments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AI Lead Vanishes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https://fortune.com/2024/10/15/openai-ai-lead-vanishes-state-of-ai-report/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Yahoo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https://www.yahoo.com/tech/openai-4-big-challenges-needs-091802810.html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Unite.AI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https://www.unite.ai/the-financial-challenges-of-leading-in-ai-a-look-at-openais-operating-costs/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Unite.AI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https://www.unite.ai/openais-ambitious-growth-strategy-comes-with-steep-financial-risks/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AI 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Industry Reports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Forbes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https://www.forbes.com/advisor/business/ai-statistics/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Grand View Research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https://www.grandviewresearch.com/industry-analysis/us-artificial-intelligence-ai-market-report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Statista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https://www.statista.com/outlook/tmo/artificial-intelligence/united-states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Statista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https://www.statista.com/topics/7923/artificial-intelligence-ai-in-the-us/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Grand View Research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https://www.grandviewresearch.com/industry-analysis/artificial-intelligence-ai-market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 Funding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Recent Funding Rounds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NBC News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https://www.nbcnews.com/business/business-news/openai-closes-funding-157-billion-valuation-microsoft-nvidia-softbank-rcna173693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US News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https://money.usnews.com/investing/news/articles/2024-10-02/openai-closes-6-6-billion-funding-haul-at-valuation-of-157-billion-with-investment-from-microsoft-and-nvidia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Washington Post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https://www.washingtonpost.com/technology/2024/10/02/openai-funding-157-billion/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Reuters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https://www.reuters.com/technology/artificial-intelligence/openai-closes-66-billion-funding-haul-valuation-157-billion-with-investment-2024-10-02/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Yahoo Finance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https://finance.yahoo.com/news/openai-closed-funding-round-raising-161842157.html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 Future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Perspectives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 Superintelligence Looms in Sam Altman's New Essay on the Intelligence Age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https://arstechnica.com/information-technology/2024/09/ai-superintelligence-looms-in-sam-altmans-new-essay-on-the-intelligence-age/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Why OpenAI's New Model is Such a Big Deal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https://www.technologyreview.com/2024/09/17/1104004/why-openais-new-model-is-such-a-big-deal/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Growth Strategy: Deals and Partnerships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https://www.analyticsinsight.net/latest-news/openais-growth-strategy-deals-and-partnerships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Navigating the Future of AI: Insights from Sam Altman and OpenAI's Strategic Approach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https://insights.welcome.ai/navigating-the-future-of-ai-insights-from-sam-altman-and-openais-strategic-approach/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Collaborative Efforts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Inside Story of Microsoft's Partnership with OpenAI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https://www.newyorker.com/magazine/2023/12/11/the-inside-story-of-microsofts-partnership-with-openai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Microsoft and OpenAI Partnership Extension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https://www.theverge.com/2023/1/23/23567448/microsoft-openai-partnership-extension-ai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Charter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https://openai.com/charter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200">
                <a:solidFill>
                  <a:srgbClr val="000000"/>
                </a:solidFill>
              </a:rPr>
              <a:t>[1] [1] Azure OpenAI Service Overview - https://learn.microsoft.com/en-us/azure/ai-services/openai/overview</a:t>
            </a:r>
          </a:p>
          <a:p>
            <a:r>
              <a:rPr sz="1200">
                <a:solidFill>
                  <a:srgbClr val="000000"/>
                </a:solidFill>
              </a:rPr>
              <a:t>[2] [1] Azure OpenAI Service Overview - https://learn.microsoft.com/en-us/azure/ai-services/openai/overview</a:t>
            </a:r>
          </a:p>
          <a:p>
            <a:r>
              <a:rPr sz="1200">
                <a:solidFill>
                  <a:srgbClr val="000000"/>
                </a:solidFill>
              </a:rPr>
              <a:t>[3] [2] Azure OpenAI Service - 10</a:t>
            </a:r>
          </a:p>
          <a:p>
            <a:r>
              <a:rPr sz="1200">
                <a:solidFill>
                  <a:srgbClr val="000000"/>
                </a:solidFill>
              </a:rPr>
              <a:t>[4] [3] Azure OpenAI Service FAQ - https://learn.microsoft.com/en-us/azure/ai-services/openai/faq</a:t>
            </a:r>
          </a:p>
          <a:p>
            <a:r>
              <a:rPr sz="1200">
                <a:solidFill>
                  <a:srgbClr val="000000"/>
                </a:solidFill>
              </a:rPr>
              <a:t>[5] [4] General Availability of Azure OpenAI Service - https://azure.microsoft.com/en-us/blog/general-availability-of-azure-openai-service-expands-access-to-large-advanced-ai-models-with-added-enterprise-benefits/</a:t>
            </a:r>
          </a:p>
          <a:p>
            <a:r>
              <a:rPr sz="1200">
                <a:solidFill>
                  <a:srgbClr val="000000"/>
                </a:solidFill>
              </a:rPr>
              <a:t>[6] [5] The Future of AI: Applying O1 Models to Business Data - https://techcommunity.microsoft.com/t5/ai-ai-platform-blog/the-future-of-ai-oh-one-applying-o1-models-to-business-data/ba-p/4266799</a:t>
            </a:r>
          </a:p>
          <a:p>
            <a:r>
              <a:rPr sz="1200">
                <a:solidFill>
                  <a:srgbClr val="000000"/>
                </a:solidFill>
              </a:rPr>
              <a:t>[7] [6] OpenAI's Strategic Masterclass - OpenAI’s Strategic Masterclass</a:t>
            </a:r>
          </a:p>
          <a:p>
            <a:r>
              <a:rPr sz="1200">
                <a:solidFill>
                  <a:srgbClr val="000000"/>
                </a:solidFill>
              </a:rPr>
              <a:t>[8] [7] OpenAI's Partnership with Apple - https://www.reworked.co/digital-workplace/openais-partnership-with-apple-is-about-reach-and-path-to-profitability/</a:t>
            </a:r>
          </a:p>
          <a:p>
            <a:r>
              <a:rPr sz="1200">
                <a:solidFill>
                  <a:srgbClr val="000000"/>
                </a:solidFill>
              </a:rPr>
              <a:t>[9] [8] OpenAI's Approach to AI and National Security - https://openai.com/global-affairs/openais-approach-to-ai-and-national-security/</a:t>
            </a:r>
          </a:p>
          <a:p>
            <a:r>
              <a:rPr sz="1200">
                <a:solidFill>
                  <a:srgbClr val="000000"/>
                </a:solidFill>
              </a:rPr>
              <a:t>[10] [1] [OpenAI Takes on Google](https://www.business-standard.com/technology/tech-news/openai-takes-on-google-chatgpt-now-searches-the-web-for-answers-124110100177_1.html)</a:t>
            </a:r>
          </a:p>
          <a:p>
            <a:r>
              <a:rPr sz="1200">
                <a:solidFill>
                  <a:srgbClr val="000000"/>
                </a:solidFill>
              </a:rPr>
              <a:t>[11] [11] OpenAI Case Study - https://cdotimes.com/2024/05/29/openai-case-study-the-rise-to-the-top-of-ai-companies/</a:t>
            </a:r>
          </a:p>
          <a:p>
            <a:r>
              <a:rPr sz="1200">
                <a:solidFill>
                  <a:srgbClr val="000000"/>
                </a:solidFill>
              </a:rPr>
              <a:t>[12] [1] Porter's Five Forces Analysis of OpenAI: https://www.konsyse.com/articles/porters-five-forces-analysis-of-openai/</a:t>
            </a:r>
          </a:p>
          <a:p>
            <a:r>
              <a:rPr sz="1200">
                <a:solidFill>
                  <a:srgbClr val="000000"/>
                </a:solidFill>
              </a:rPr>
              <a:t>[13] [6] OpenAI's Strategic Masterclass - OpenAI’s Strategic Masterclass</a:t>
            </a:r>
          </a:p>
          <a:p>
            <a:r>
              <a:rPr sz="1200">
                <a:solidFill>
                  <a:srgbClr val="000000"/>
                </a:solidFill>
              </a:rPr>
              <a:t>[14] [11] OpenAI Case Study - https://cdotimes.com/2024/05/29/openai-case-study-the-rise-to-the-top-of-ai-companies/</a:t>
            </a:r>
          </a:p>
          <a:p>
            <a:r>
              <a:rPr sz="1200">
                <a:solidFill>
                  <a:srgbClr val="000000"/>
                </a:solidFill>
              </a:rPr>
              <a:t>[15] [13] OpenAI AI Lead Vanishes - https://fortune.com/2024/10/15/openai-ai-lead-vanishes-state-of-ai-report/</a:t>
            </a:r>
          </a:p>
          <a:p>
            <a:r>
              <a:rPr sz="1200">
                <a:solidFill>
                  <a:srgbClr val="000000"/>
                </a:solidFill>
              </a:rPr>
              <a:t>[16] [6] OpenAI's Strategic Masterclass - OpenAI’s Strategic Masterclass</a:t>
            </a:r>
          </a:p>
          <a:p>
            <a:r>
              <a:rPr sz="1200">
                <a:solidFill>
                  <a:srgbClr val="000000"/>
                </a:solidFill>
              </a:rPr>
              <a:t>[17] [15] Unite.AI - https://www.unite.ai/the-financial-challenges-of-leading-in-ai-a-look-at-openais-operating-costs/</a:t>
            </a:r>
          </a:p>
          <a:p>
            <a:r>
              <a:rPr sz="1200">
                <a:solidFill>
                  <a:srgbClr val="000000"/>
                </a:solidFill>
              </a:rPr>
              <a:t>[18] [14] Yahoo - https://www.yahoo.com/tech/openai-4-big-challenges-needs-091802810.html</a:t>
            </a:r>
          </a:p>
          <a:p>
            <a:r>
              <a:rPr sz="1200">
                <a:solidFill>
                  <a:srgbClr val="000000"/>
                </a:solidFill>
              </a:rPr>
              <a:t>[19] [16] Unite.AI - https://www.unite.ai/openais-ambitious-growth-strategy-comes-with-steep-financial-risks/</a:t>
            </a:r>
          </a:p>
          <a:p>
            <a:r>
              <a:rPr sz="1200">
                <a:solidFill>
                  <a:srgbClr val="000000"/>
                </a:solidFill>
              </a:rPr>
              <a:t>[20] [17] Forbes - https://www.forbes.com/advisor/business/ai-statistics/</a:t>
            </a:r>
          </a:p>
          <a:p>
            <a:r>
              <a:rPr sz="1200">
                <a:solidFill>
                  <a:srgbClr val="000000"/>
                </a:solidFill>
              </a:rPr>
              <a:t>[21] [18] Grand View Research - https://www.grandviewresearch.com/industry-analysis/us-artificial-intelligence-ai-market-report</a:t>
            </a:r>
          </a:p>
          <a:p>
            <a:r>
              <a:rPr sz="1200">
                <a:solidFill>
                  <a:srgbClr val="000000"/>
                </a:solidFill>
              </a:rPr>
              <a:t>[22] [19] Statista - https://www.statista.com/outlook/tmo/artificial-intelligence/united-states</a:t>
            </a:r>
          </a:p>
          <a:p>
            <a:r>
              <a:rPr sz="1200">
                <a:solidFill>
                  <a:srgbClr val="000000"/>
                </a:solidFill>
              </a:rPr>
              <a:t>[23] [20] Statista - https://www.statista.com/topics/7923/artificial-intelligence-ai-in-the-us/</a:t>
            </a:r>
          </a:p>
          <a:p>
            <a:r>
              <a:rPr sz="1200">
                <a:solidFill>
                  <a:srgbClr val="000000"/>
                </a:solidFill>
              </a:rPr>
              <a:t>[24] [21] Grand View Research - https://www.grandviewresearch.com/industry-analysis/artificial-intelligence-ai-market</a:t>
            </a:r>
          </a:p>
          <a:p>
            <a:r>
              <a:rPr sz="1200">
                <a:solidFill>
                  <a:srgbClr val="000000"/>
                </a:solidFill>
              </a:rPr>
              <a:t>[25] [22] NBC News - https://www.nbcnews.com/business/business-news/openai-closes-funding-157-billion-valuation-microsoft-nvidia-softbank-rcna173693</a:t>
            </a:r>
          </a:p>
          <a:p>
            <a:r>
              <a:rPr sz="1200">
                <a:solidFill>
                  <a:srgbClr val="000000"/>
                </a:solidFill>
              </a:rPr>
              <a:t>[26] [23] US News - https://money.usnews.com/investing/news/articles/2024-10-02/openai-closes-6-6-billion-funding-haul-at-valuation-of-157-billion-with-investment-from-microsoft-and-nvidia</a:t>
            </a:r>
          </a:p>
          <a:p>
            <a:r>
              <a:rPr sz="1200">
                <a:solidFill>
                  <a:srgbClr val="000000"/>
                </a:solidFill>
              </a:rPr>
              <a:t>[27] [24] Washington Post - https://www.washingtonpost.com/technology/2024/10/02/openai-funding-157-billion/</a:t>
            </a:r>
          </a:p>
          <a:p>
            <a:r>
              <a:rPr sz="1200">
                <a:solidFill>
                  <a:srgbClr val="000000"/>
                </a:solidFill>
              </a:rPr>
              <a:t>[28] [25] Reuters - https://www.reuters.com/technology/artificial-intelligence/openai-closes-66-billion-funding-haul-valuation-157-billion-with-investment-2024-10-02/</a:t>
            </a:r>
          </a:p>
          <a:p>
            <a:r>
              <a:rPr sz="1200">
                <a:solidFill>
                  <a:srgbClr val="000000"/>
                </a:solidFill>
              </a:rPr>
              <a:t>[29] [26] Yahoo Finance - https://finance.yahoo.com/news/openai-closed-funding-round-raising-161842157.html</a:t>
            </a:r>
          </a:p>
          <a:p>
            <a:r>
              <a:rPr sz="1200">
                <a:solidFill>
                  <a:srgbClr val="000000"/>
                </a:solidFill>
              </a:rPr>
              <a:t>[30] [31] The Inside Story of Microsoft's Partnership with OpenAI - https://www.newyorker.com/magazine/2023/12/11/the-inside-story-of-microsofts-partnership-with-openai</a:t>
            </a:r>
          </a:p>
          <a:p>
            <a:r>
              <a:rPr sz="1200">
                <a:solidFill>
                  <a:srgbClr val="000000"/>
                </a:solidFill>
              </a:rPr>
              <a:t>[31] [32] Microsoft and OpenAI Partnership Extension</a:t>
            </a:r>
          </a:p>
          <a:p>
            <a:r>
              <a:rPr sz="1200">
                <a:solidFill>
                  <a:srgbClr val="000000"/>
                </a:solidFill>
              </a:rPr>
              <a:t>[32] [33] OpenAI Charter - https://openai.com/charter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Resource Utilization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Innovative Approach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Employs flexible resources, including independent service providers.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Delivers scalable and cost-effective solutions.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Contrasts with traditional AI models relying on fixed resources.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Offers greater flexibility and adaptability to changing market demands.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Optimizes available capacity to align with modern service trends.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Ensures efficient resource allocation to meet client needs.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Reduces operational costs and enhances service delivery agility.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Allows prompt response to emerging opportunities and challenges ([2]).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Azure OpenAI Service - 10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Targeted 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Strategic Approach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solutions are particularly effective in specific US regions and demographics.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High demand for AI-driven innovation in these areas.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Focus on delivering tailored solutions to meet unique market needs.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focus maximizes impact and drives growth in key sectors.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Offerings remain relevant and competitive through adaptability.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Customization to suit diverse client requirements enhances effectiveness.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[3] Azure OpenAI Service FAQ - https://learn.microsoft.com/en-us/azure/ai-services/openai/faq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Enhancing Service Delivery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has established significant partnerships that enhance its service delivery and operational efficiency.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collaborations leverage the strengths of each partner, creating synergies that improve workflow and resource utilization.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Integrating complementary technologies and expertise.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Enhancing capability to deliver high-quality services at competitive prices.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Facilitates access to new markets and client segments, expanding OpenAI's reach and influence in the AI industry.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Benefits are evident in improved service quality and operational efficiency ([4]).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[4] General Availability of Azure OpenAI Service - https://azure.microsoft.com/en-us/blog/general-availability-of-azure-openai-service-expands-access-to-large-advanced-ai-models-with-added-enterprise-benefits/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Competitive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Initiatives by OpenAI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positioned as a leader in the AI sector through strategic initiatives.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Offers competitive pricing and superior service quality.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Aligns solutions with specific client segment needs.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Enhances client satisfaction and strengthens market position.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Provides a comprehensive suite of AI solutions.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Empowers businesses to harness AI potential.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Drives innovation and growth across industries.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Reference: The Future of AI: Applying O1 Models to Business Data ([5]).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[5] The Future of AI: Applying O1 Models to Business Data - https://techcommunity.microsoft.com/t5/ai-ai-platform-blog/the-future-of-ai-oh-one-applying-o1-models-to-business-data/ba-p/4266799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Unique Approach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operates on a unique business model integrating research and commercial applications of AI.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Employs a dual approach: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Balancing open research with proprietary technology development.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Allows for rapid innovation while maintaining a competitive edge in the AI industry.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Leverages a subscription-based model for AI services.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Ensures a steady revenue stream.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Bolstered by strategic partnerships and collaborations.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Enhances cost-effectiveness and provides a competitive advantage.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Enables efficient scaling of operations.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Allows swift response to market demands.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Strategic Initiatives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innovative solutions and strategic initiatives underscore its commitment to advancing the AI industry.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Enhancing service delivery.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Optimizing resource utilization.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Forging strategic partnerships.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Effectively addresses industry challenges and meets client needs.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Positions OpenAI as a key player in the AI landscape.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Drives growth and innovation while maintaining a competitive edge.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Investment 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provided markdown content contains a single heading.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Hierarchical structure is simple due to limited content.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Additional content such as paragraphs or lists would be organized under this heading.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Appropriate indentation reflects structure and relationships.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Introduction to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Company 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a leading AI research and deployment company.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Strategically positioned to establish a cost-effective and high-quality network in the United States.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Headquartered in San Francisco, California.</a:t>
            </a:r>
          </a:p>
          <a:p>
            <a:pPr/>
            <a:r>
              <a:rPr sz="2000">
                <a:solidFill>
                  <a:srgbClr val="000000"/>
                </a:solidFill>
              </a:rPr>
              <a:t>Technological Advancements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Renowned for developing advanced AI models, including ChatGPT.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models have revolutionized the AI landscape.</a:t>
            </a:r>
          </a:p>
          <a:p>
            <a:pPr/>
            <a:r>
              <a:rPr sz="2000">
                <a:solidFill>
                  <a:srgbClr val="000000"/>
                </a:solidFill>
              </a:rPr>
              <a:t>Strategic Objectives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Leverage technological prowess and strategic partnerships.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Create a robust network delivering superior AI solutions at competitive costs.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 market presence and operational efficiency.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Phase 1: Strategic Partnerships and Initial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Leveraging Strategic Partnerships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aims to capitalize on existing partnerships with tech giants like Microsoft and Apple.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These alliances are crucial for securing substantial inbound volume.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Reduces customer acquisition costs significantly.</a:t>
            </a:r>
          </a:p>
          <a:p>
            <a:pPr/>
            <a:r>
              <a:rPr sz="2000">
                <a:solidFill>
                  <a:srgbClr val="000000"/>
                </a:solidFill>
              </a:rPr>
              <a:t>Integration with Microsoft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ChatGPT is integrated into Microsoft's suite of productivity tools.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Enhances Microsoft's enterprise offerings.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Ensures widespread adoption of AI technology across business environments ([6]).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Partnership with Apple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embeds its technology into Apple's ecosystem.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Reaches millions of users.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Offers competitive pricing.</a:t>
            </a:r>
          </a:p>
          <a:p>
            <a:pPr/>
            <a:r>
              <a:rPr sz="2000">
                <a:solidFill>
                  <a:srgbClr val="000000"/>
                </a:solidFill>
              </a:rPr>
              <a:t>Phase Objectives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Ensures a high success rate and participant satisfaction.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Lays a strong foundation for subsequent expansion.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[6] OpenAI's Strategic Masterclass - OpenAI’s Strategic Masterclass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Phase 2: Recognition and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Goals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Following the successful implementation of Phase 1, OpenAI will focus on attracting additional partners.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expansion aims to: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 scale.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Improve unit economics.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Drive technological advancements.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By increasing its market presence and profitability, OpenAI aims to solidify its position as a leader in the AI industry.</a:t>
            </a:r>
          </a:p>
          <a:p>
            <a:pPr/>
            <a:r>
              <a:rPr sz="2000">
                <a:solidFill>
                  <a:srgbClr val="000000"/>
                </a:solidFill>
              </a:rPr>
              <a:t>Anticipated Outcomes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Broader reach.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Enhanced brand recognition.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More robust competitive edge in the rapidly evolving AI landscape ([7]).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[7] OpenAI's Partnership with Apple - https://www.reworked.co/digital-workplace/openais-partnership-with-apple-is-about-reach-and-path-to-profitability/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Operational Efficiency and Cost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Market Differentiators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operational efficiencies and cost advantages are significant differentiators in the competitive AI market.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company's ability to leverage its partnerships for resource optimization and cost reduction provides a substantial edge over traditional competitors.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Unique collaborations with companies like Microsoft and Apple enhance OpenAI's technological capabilities.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These partnerships streamline operational processes, resulting in superior cost-effectiveness and service quality.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[8] OpenAI's Approach to AI and National Security - https://openai.com/global-affairs/openais-approach-to-ai-and-national-security/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Key Challenges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must navigate several challenges to validate its business model effectively.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Ensuring the scalability of its AI solutions.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Maintaining data privacy and security.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Addressing potential regulatory hurdles.</a:t>
            </a:r>
          </a:p>
          <a:p>
            <a:pPr/>
            <a:r>
              <a:rPr sz="2000">
                <a:solidFill>
                  <a:srgbClr val="000000"/>
                </a:solidFill>
              </a:rPr>
              <a:t>Mitigation Strategies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Implement robust risk management strategies.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Engage in continuous innovation.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Foster transparent communication with stakeholders.</a:t>
            </a:r>
          </a:p>
          <a:p>
            <a:pPr/>
            <a:r>
              <a:rPr sz="2000">
                <a:solidFill>
                  <a:srgbClr val="000000"/>
                </a:solidFill>
              </a:rPr>
              <a:t>Further Reading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Takes on Google ([1])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Technological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AI at the Core of Operations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Artificial intelligence is central to OpenAI's business processes.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Enhances data analysis.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Optimizes planning.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Improves service delivery.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 models like GPT and DALL-E showcase advanced machine learning techniques.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GPT generates human-like text.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DALL-E creates realistic images.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technologies streamline operations and offer transformative solutions across industries.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Reinforces OpenAI's position as a leader in AI innovation.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[OpenAI Takes on Google](https://www.business-standard.com/technology/tech-news/openai-takes-on-google-chatgpt-now-searches-the-web-for-answers-124110100177_1.html)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Strategic Plan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aims to establish a cost-effective and high-quality network in the U.S.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strategy is supported by robust partnerships and a phased approach to market expansion.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Leverages technological expertise.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Enhances operational efficiencies.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Positioned for significant growth and profitability.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Phases reinforce OpenAI's leadership in the AI industry.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Delivers substantial benefits to stakeholders.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provided markdown content includes a single heading, 'Highlights', at the H2 level.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hierarchical structure is simple due to the single heading.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Additional content such as paragraphs, lists, images, or other elements would be organized under this heading.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Appropriate indentation and labeling would be used for organization.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Introduction to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a pivotal entity in the artificial intelligence (AI) landscape.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Renowned for groundbreaking advancements and commitment to ethical AI development.</a:t>
            </a:r>
          </a:p>
          <a:p>
            <a:pPr/>
            <a:r>
              <a:rPr sz="2000">
                <a:solidFill>
                  <a:srgbClr val="000000"/>
                </a:solidFill>
              </a:rPr>
              <a:t>Mission and Leadership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Established by leading figures in technology.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Mission: Ensure that artificial general intelligence (AGI) benefits all of humanity.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mission underpins strategic initiatives and positions OpenAI as a leader in the AI industry.</a:t>
            </a:r>
          </a:p>
          <a:p>
            <a:pPr/>
            <a:r>
              <a:rPr sz="2000">
                <a:solidFill>
                  <a:srgbClr val="000000"/>
                </a:solidFill>
              </a:rPr>
              <a:t>Innovation and Collaboration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Fosters innovation and collaboration across various sectors.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[11] OpenAI Case Study - https://cdotimes.com/2024/05/29/openai-case-study-the-rise-to-the-top-of-ai-companies/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Competitive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Edge in 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competitive edge is characterized by its pioneering AI models, such as GPT-4.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Incorporates multi-modal capabilities.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Enhances versatility across diverse data forms.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Technological prowess allows OpenAI to maintain significant influence in the AI sector.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Competes with formidable companies like Google and Meta.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product differentiation and ethical AI development.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Offers unique solutions that are both innovative and responsible.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Porter's Five Forces Analysis of OpenAI: https://www.konsyse.com/articles/porters-five-forces-analysis-of-openai/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Key Alliances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alliances are central to OpenAI's market strategy.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Partnerships with industry giants like Microsoft and Apple play a crucial role.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Collaboration with Microsoft: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Integrated OpenAI's models into Microsoft's product suite.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Positioned OpenAI as a leader in enterprise AI.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Partnership with Apple: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Aims to embed ChatGPT into Apple's ecosystem.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Broadens OpenAI's consumer reach.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Potentially disrupts traditional search paradigms dominated by Google.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[6] OpenAI's Strategic Masterclass - OpenAI’s Strategic Masterclass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Service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Service Offerings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Distinguished by superior performance and customer experience.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Integration of advanced AI models into user-friendly APIs.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Democratizes access to AI.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Fosters innovation across industries.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Enhances service delivery times.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Sets a new standard in the market.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Emphasizes OpenAI's commitment to excellence and customer satisfaction ([11]).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Recent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Market Expansion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 the past year, OpenAI has significantly expanded its market presence, especially in the US.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Entered new sectors by leveraging AI capabilities.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Offers innovative solutions tailored to specific industry needs.</a:t>
            </a:r>
          </a:p>
          <a:p>
            <a:pPr/>
            <a:r>
              <a:rPr sz="2000">
                <a:solidFill>
                  <a:srgbClr val="000000"/>
                </a:solidFill>
              </a:rPr>
              <a:t>Strategic Alliances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Formed alliances with major technology firms to enhance AI research and development.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Partnerships have accelerated OpenAI's growth trajectory.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Enabled tapping into new markets and diversifying product offerings.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[11] OpenAI Case Study - https://cdotimes.com/2024/05/29/openai-case-study-the-rise-to-the-top-of-ai-companies/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Challenges Facing OpenAI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Intense competition from established tech giants and emerging players.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Decreasing barriers to entry in the AI industry.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Need for continuous innovation and strategic differentiation.</a:t>
            </a:r>
          </a:p>
          <a:p>
            <a:pPr/>
            <a:r>
              <a:rPr sz="2000">
                <a:solidFill>
                  <a:srgbClr val="000000"/>
                </a:solidFill>
              </a:rPr>
              <a:t>Opportunities for Growth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Leverage technological advancements.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Form strategic partnerships.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Capture additional market share and drive growth ([13]).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[13] OpenAI AI Lead Vanishes - https://fortune.com/2024/10/15/openai-ai-lead-vanishes-state-of-ai-report/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Growth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Positioning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strategic positioning and robust alliances underscore its potential for future growth and market leadership.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ethical AI development.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Leverages partnerships to navigate the evolving AI landscape.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Sustains influence as a key player in the industry.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[6] OpenAI's Strategic Masterclass - OpenAI’s Strategic Masterclass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Lowlights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markdown content provided only contains a single heading.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If there were additional content such as paragraphs, lists, images, etc., they would be included in the structured outline following the guidelines provided.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Introduction to Lowlights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Purpose of the Section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'Lowlights' section provides a comprehensive analysis of potential challenges and risks.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Focuses on OpenAI's business model and market expansion strategies.</a:t>
            </a:r>
          </a:p>
          <a:p>
            <a:pPr/>
            <a:r>
              <a:rPr sz="2000">
                <a:solidFill>
                  <a:srgbClr val="000000"/>
                </a:solidFill>
              </a:rPr>
              <a:t>Key Areas of Evaluation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Uncertainties in OpenAI's operational framework.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Competitive dynamics in the industry.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Customer base analysis.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Market penetration efforts, especially in the U.S. market.</a:t>
            </a:r>
          </a:p>
          <a:p>
            <a:pPr/>
            <a:r>
              <a:rPr sz="2000">
                <a:solidFill>
                  <a:srgbClr val="000000"/>
                </a:solidFill>
              </a:rPr>
              <a:t>Objective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Identify challenges to offer a balanced perspective.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Acknowledge both risks and opportunities for strategic mitigation.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Model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Business Model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business model faces significant challenges, especially in the U.S. market.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Transition from nonprofit to for-profit has introduced complexities.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Ethical debates and increased scrutiny affect stakeholder trust and public perception.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Reliance on high-cost infrastructure like expensive hardware and cloud computing services.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Operational costs projected to rise to $7 billion by 2024 due to increasing computational demands ([15]).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investments and partnerships may aid market entry.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Sustainability uncertain without diversified revenue streams.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[15] Unite.AI - https://www.unite.ai/the-financial-challenges-of-leading-in-ai-a-look-at-openais-operating-costs/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 of Competitive Challenges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competitive landscape for OpenAI is intensely challenging.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Formidable rivals such as Meta and xAI are advancing rapidly in AI technology development.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Meta's integration of AI into its vast ecosystem presents a significant threat.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xAI's focus on ethical AI development is another competitive challenge.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competitors are leveraging cutting-edge methods and strategies that could potentially undermine OpenAI's market position.</a:t>
            </a:r>
          </a:p>
          <a:p>
            <a:pPr/>
            <a:r>
              <a:rPr sz="2000">
                <a:solidFill>
                  <a:srgbClr val="000000"/>
                </a:solidFill>
              </a:rPr>
              <a:t>Opportunities for Differentiation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has opportunities to differentiate itself through its unique AI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Fostering strategic alliances can enhance its technological edge.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company's ability to maintain a competitive advantage will depend on its capacity to innovate and adapt to evolving market dynamics ([14]).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Financial Performance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Financial Growth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has demonstrated robust growth over the past year.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Key factors contributing to this growth include: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Increasing revenue.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Enhanced profitability.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Strategic initiatives.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Operational efficiencies.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financial outlook remains positive.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[14] Yahoo - https://www.yahoo.com/tech/openai-4-big-challenges-needs-091802810.html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Customer Base and Market Penetration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Current Limitations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customer base shows limitations, especially in the U.S. market.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Lack of major local brand partnerships could impede growth potential.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gap may hinder OpenAI's ability to achieve ambitious revenue targets.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Projected revenue increase from $1 billion in 2023 to $100 billion by 2029 ([16]).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Strategies for Expansion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Develop targeted strategies to expand customer base.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Potential collaborations with key industry players.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 product offerings to meet diverse market needs.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[16] Unite.AI - https://www.unite.ai/openais-ambitious-growth-strategy-comes-with-steep-financial-risks/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Challenges in U.S. Market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faces numerous challenges in solidifying its U.S. market position.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Financial and ethical complexities in the business model.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Formidable obstacles in the competitive landscape.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Limitations in customer base and market penetration could impede growth.</a:t>
            </a:r>
          </a:p>
          <a:p>
            <a:pPr/>
            <a:r>
              <a:rPr sz="2000">
                <a:solidFill>
                  <a:srgbClr val="000000"/>
                </a:solidFill>
              </a:rPr>
              <a:t>Strategic Opportunities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Potential to mitigate risks through: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Innovation.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Partnerships.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Market diversification.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Requires balancing operational viability with aggressive expansion strategies.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content provided includes a single heading, indicating a focus on the market.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Additional content such as paragraphs, lists, images, etc., would be organized under this heading with appropriate indentation and labels.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Landscape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AI Market Growth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artificial intelligence (AI) market is experiencing rapid growth and transformative potential.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U.S. AI market is projected to expand from approximately $42 billion in 2023 to an estimated $219 billion by 2030.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Reflects a compound annual growth rate (CAGR) of 25.6% ([17]).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Driving Factors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Advancements in AI technologies such as: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Deep learning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Machine learning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Natural language processing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technologies are increasingly integrated into diverse sectors including healthcare, automotive, and finance ([18]).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Innovation and Investment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market is characterized by a high degree of innovation.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Substantial investments from major technology companies.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U.S. is positioned as a leader in AI development ([19]).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[17] Forbes - https://www.forbes.com/advisor/business/ai-statistics/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[18] Grand View Research - https://www.grandviewresearch.com/industry-analysis/us-artificial-intelligence-ai-market-report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[19] Statista - https://www.statista.com/outlook/tmo/artificial-intelligence/united-states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Dynamics and Demand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Key Factors Driving AI Demand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Enhanced productivity and operational efficiency are primary drivers.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Shift in consumer behavior towards personalized and efficient experiences.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U.S. as a central hub for AI market activity.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Supported by robust technological infrastructure.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Skilled workforce ([20] Statista - https://www.statista.com/topics/7923/artificial-intelligence-ai-in-the-us/).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Cross-border activities enhance market demand.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International collaborations and partnerships.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Facilitate exchange of knowledge and technology globally.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[20] Statista - https://www.statista.com/topics/7923/artificial-intelligence-ai-in-the-us/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Major Players in AI Market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AI market is dominated by major players: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Google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Microsoft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IBM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companies hold significant market shares and lead in AI innovation.</a:t>
            </a:r>
          </a:p>
          <a:p>
            <a:pPr/>
            <a:r>
              <a:rPr sz="2000">
                <a:solidFill>
                  <a:srgbClr val="000000"/>
                </a:solidFill>
              </a:rPr>
              <a:t>Challenges for Traditional Participants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Traditional market participants face several challenges: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Need for rapid adaptation to technological advancements.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Addressing ethical concerns related to AI deployment.</a:t>
            </a:r>
          </a:p>
          <a:p>
            <a:pPr/>
            <a:r>
              <a:rPr sz="2000">
                <a:solidFill>
                  <a:srgbClr val="000000"/>
                </a:solidFill>
              </a:rPr>
              <a:t>Emerging Companies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Emerging companies like OpenAI focus on: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Ethical AI practices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Transparency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strategies provide competitive advantages.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Key Financial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Summary Table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Metric: Revenue Growth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Value: 25%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Metric: Profit Margin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Value: 15%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Metric: Market Expansion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Value: 3 new markets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Metric: Strategic Partnerships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Value: 5 major collaborations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[21] Grand View Research - https://www.grandviewresearch.com/industry-analysis/artificial-intelligence-ai-market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Market Position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strategically positioned to capitalize on growth opportunities within the AI market.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Initiatives include: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Forming strategic partnerships.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Advancing AI innovations to capture market share.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developing advanced AI models, including ChatGPT.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Aims to expand service offerings and meet evolving market demands.</a:t>
            </a:r>
          </a:p>
          <a:p>
            <a:pPr/>
            <a:r>
              <a:rPr sz="2000">
                <a:solidFill>
                  <a:srgbClr val="000000"/>
                </a:solidFill>
              </a:rPr>
              <a:t>Growth in Key Sectors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Leverages expertise in AI research and deployment.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Enhances strategic positioning in sectors such as: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Healthcare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Finance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Aims to drive growth in these key sectors.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Challenges and Risks in AI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 of Challenges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AI market faces several challenges and risks: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Economic challenges: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Potential job displacement.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Need for workforce reskilling.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Regulatory scrutiny is increasing.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Operational factors affecting AI deployment.</a:t>
            </a:r>
          </a:p>
          <a:p>
            <a:pPr/>
            <a:r>
              <a:rPr sz="2000">
                <a:solidFill>
                  <a:srgbClr val="000000"/>
                </a:solidFill>
              </a:rPr>
              <a:t>Mitigation Strategies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approach to mitigating risks: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Adhering to ethical AI practices.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Engaging in proactive dialogue with regulators.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Ensuring compliance and fostering trust with industry stakeholders.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AI Market Growth Potential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AI market offers significant growth potential.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Driven by technological advancements.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Increasing demand for AI solutions across various sectors.</a:t>
            </a:r>
          </a:p>
          <a:p>
            <a:pPr/>
            <a:r>
              <a:rPr sz="2000">
                <a:solidFill>
                  <a:srgbClr val="000000"/>
                </a:solidFill>
              </a:rPr>
              <a:t>OpenAI's Strategic Positioning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strategic initiatives focus on ethical AI practices.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Positioned well to navigate the competitive landscape.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Capitalize on emerging opportunities.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By addressing challenges and mitigating risks, OpenAI is poised to reinforce its strategic positioning.</a:t>
            </a:r>
          </a:p>
          <a:p>
            <a:pPr/>
            <a:r>
              <a:rPr sz="2000">
                <a:solidFill>
                  <a:srgbClr val="000000"/>
                </a:solidFill>
              </a:rPr>
              <a:t>Transformative Impact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Contribute to the transformative impact of AI on industries and society.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content provided includes a single H2 heading labeled 'Team'.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hierarchical structure is simple due to the limited content.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Additional content such as paragraphs, lists, or other elements would be organized under this heading if provided.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Introduction to OpenAI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Vision and Success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leadership team at OpenAI is a cornerstone of the organization's strategic vision and operational success.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Comprises individuals with extensive expertise in: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Artificial intelligence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Technology development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Business management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Instrumental in steering OpenAI towards its mission of ensuring that AI benefits all of humanity.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Their collective experience and strategic acumen are pivotal in navigating the complexities of the rapidly evolving AI landscape.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Key 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is the complete hierarchical structure based on the provided markdown content.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Since the content only contains a single heading, there are no additional elements such as paragraphs, lists, images, or code blocks to include.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If there is more content to process, please provide it, and I can continue to build the structure.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Leadership at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Co-Founder and CEO: Sam Altman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Sam Altman brings extensive experience from the technology sector.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Over a decade in entrepreneurship and venture capital.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Driving force behind OpenAI's innovative AI development.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Crucial in fostering a culture of research excellence and ethical AI deployment.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Guided OpenAI in forming strategic partnerships.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Secured funding to propel the company to the forefront of AI research and application.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Co-Founder and CFO: Greg Brockman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Role and Expertise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Greg Brockman serves as the Co-Founder and CFO of OpenAI.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Brings a robust background in computer science and financial management.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Contributions to OpenAI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Expertise in scaling technology companies.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Instrumental in OpenAI's operational execution and financial strategy.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Optimizing resource allocation.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Ensuring financial sustainability.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Supports OpenAI's ambitious research agendas and product development initiatives.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Other Notable 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Ilya Sutskever, Chief Scientist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Ilya Sutskever is a pivotal figure in OpenAI's research endeavors.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Has a profound background in machine learning and neural networks.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Contributions central to OpenAI's breakthroughs in AI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His work on developing advanced algorithms and models has significantly enhanced OpenAI's technological prowess.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Enables the company to achieve state-of-the-art results in various AI applications.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Azure OpenAI Service Overview - https://learn.microsoft.com/en-us/azure/ai-services/openai/overview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Equity Distribution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Importance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Equity distribution among OpenAI's key team members reflects their strategic importance.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Commitment to the company's long-term vision is evident in the equity stakes.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Key members with significant equity: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Sam Altman: Co-Founder and CEO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Greg Brockman: Co-Founder and CFO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Ilya Sutskever: Chief Scientist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Equity Stake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Equity Stake Distribution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Sam Altman holds a significant portion of equity, underscoring his leadership role.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Greg Brockman and Ilya Sutskever possess substantial equity stakes.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Their equity aligns with OpenAI's growth and innovation objectives.</a:t>
            </a:r>
          </a:p>
          <a:p>
            <a:pPr/>
            <a:r>
              <a:rPr sz="2000">
                <a:solidFill>
                  <a:srgbClr val="000000"/>
                </a:solidFill>
              </a:rPr>
              <a:t>Equity Stake Table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Team Member | Position | Equity Stake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Sam Altman | Co-Founder &amp; CEO | Significant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Greg Brockman | Co-Founder &amp; CFO | Substantial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Ilya Sutskever | Chief Scientist | Substantial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Leadership Team's Role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leadership team at OpenAI is indispensable to the company's pursuit of pioneering AI advancements.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Diverse expertise and strategic vision are key components.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Collective experience drives strategic growth and ensures operational excellence.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Commitment to ethical AI development and innovation positions OpenAI as a leader in the field.</a:t>
            </a:r>
          </a:p>
          <a:p>
            <a:pPr/>
            <a:r>
              <a:rPr sz="2000">
                <a:solidFill>
                  <a:srgbClr val="000000"/>
                </a:solidFill>
              </a:rPr>
              <a:t>Navigating Challenges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capable of navigating the challenges and opportunities in the competitive AI landscape.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Fundraising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Content Structure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content is derived from a markdown document with a single heading.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Hierarchical structure includes: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Heading: Fundraising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Additional content such as paragraphs, lists, images would be included if present.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Introduction to OpenAI's Fundraising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Significance of Fundraising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fundraising activities are crucial for its growth and innovation in 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current funding round is a significant milestone.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Highlights the strategic importance of securing capital.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Aims to enhance OpenAI's research capabilities.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Focuses on expanding technological infrastructure.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Reflects investor confidence in OpenAI's vision.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Positions OpenAI to address challenges and opportunities in the AI landscape.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Current Funding 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Series B Funding 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latest funding round is a landmark Series B.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Successfully raised $6.6 billion.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Achieved a post-money valuation of $157 billion.</a:t>
            </a:r>
          </a:p>
          <a:p>
            <a:pPr/>
            <a:r>
              <a:rPr sz="2000">
                <a:solidFill>
                  <a:srgbClr val="000000"/>
                </a:solidFill>
              </a:rPr>
              <a:t>Key Investors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Thrive Capital led the round.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Substantial contributions from: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Microsoft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Nvidia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SoftBank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Investors provide both capital and strategic value.</a:t>
            </a:r>
          </a:p>
          <a:p>
            <a:pPr/>
            <a:r>
              <a:rPr sz="2000">
                <a:solidFill>
                  <a:srgbClr val="000000"/>
                </a:solidFill>
              </a:rPr>
              <a:t>Impact on OpenAI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Enhances OpenAI's capabilities in AI research and deployment.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Significant impact on OpenAI's valuation.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Reinforces status as a leader in the AI domain.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Enables further advancements in generative AI technology and computing capacity ([22]).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[22] NBC News - https://www.nbcnews.com/business/business-news/openai-closes-funding-157-billion-valuation-microsoft-nvidia-softbank-rcna173693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Investor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Funding Round Participants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investor consortium in this funding round comprises a diverse mix of venture capital firms and strategic corporate partners.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Notable investors include: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Microsoft: Longstanding partnership with OpenAI, having invested a total of $13 billion to date.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Nvidia: Involvement underscores strategic alignment in AI hardware and software development.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SoftBank: Participation highlights the global interest in AI's transformative potential.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investors are likely to continue their engagement in future rounds.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Driven by the potential for substantial returns and strategic synergies ([23]).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[23] US News - https://money.usnews.com/investing/news/articles/2024-10-02/openai-closes-6-6-billion-funding-haul-at-valuation-of-157-billion-with-investment-from-microsoft-and-nvidia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Past Funding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 of Funding Rounds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previous funding rounds have laid a robust foundation for its current achievements.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Earlier rounds saw participation from key investors who have continued to support OpenAI's mission.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funds have been instrumental in achieving significant milestones: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Development and deployment of advanced AI models like ChatGPT.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Widespread adoption and acclaim of these models.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use of past funds enabled OpenAI to scale operations and enhance research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Set the stage for current and future endeavors ([24]).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Growth and Expansion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poised for continued growth and expansion.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plans include: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Further penetration into emerging markets.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Development of new AI-driven products and services.</a:t>
            </a:r>
          </a:p>
          <a:p>
            <a:pPr/>
            <a:r>
              <a:rPr sz="2000">
                <a:solidFill>
                  <a:srgbClr val="000000"/>
                </a:solidFill>
              </a:rPr>
              <a:t>Leadership and Innovation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Strong foundation in AI research.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Commitment to innovation.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Well-positioned to capitalize on future opportunities.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Aims to maintain leadership in the AI industry.</a:t>
            </a:r>
          </a:p>
          <a:p>
            <a:pPr/>
            <a:r>
              <a:rPr sz="2000">
                <a:solidFill>
                  <a:srgbClr val="000000"/>
                </a:solidFill>
              </a:rPr>
              <a:t>Strategic Positioning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Forward-looking strategies expected to drive sustained growth.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 competitive positioning in the global market.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[24] Washington Post - https://www.washingtonpost.com/technology/2024/10/02/openai-funding-157-billion/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Use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Allocation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newly acquired funds will be strategically allocated to several key areas.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 AI research capabilities.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Focus on the development of next-generation AI models.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Significant portion directed towards expanding computing resources.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Acquiring advanced hardware to support growing computational needs.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Investments align with OpenAI's strategic goals: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Market expansion.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Infrastructure development.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Continuous improvement of AI offerings ([25]).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[25] Reuters - https://www.reuters.com/technology/artificial-intelligence/openai-closes-66-billion-funding-haul-valuation-157-billion-with-investment-2024-10-02/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Future Fundraising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Strategic Vision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plans to engage in further fundraising activities.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Aims to sustain growth trajectory and innovation pipeline.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Exploring potential timelines for future rounds.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Targeting both existing and new investors.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Efforts expected to bolster financial position.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Enable navigation of the competitive AI landscape.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Capitalize on emerging opportunities.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Source: Yahoo Finance ([26])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Fundraising Strategy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Aligned with long-term objectives of advancing AI technology.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Maintains leadership position in the industry.</a:t>
            </a:r>
          </a:p>
          <a:p>
            <a:pPr/>
            <a:r>
              <a:rPr sz="2000">
                <a:solidFill>
                  <a:srgbClr val="000000"/>
                </a:solidFill>
              </a:rPr>
              <a:t>Impact of Current Funding Round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Strengthens OpenAI's financial foundation.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Enhances capacity to innovate and expand.</a:t>
            </a:r>
          </a:p>
          <a:p>
            <a:pPr/>
            <a:r>
              <a:rPr sz="2000">
                <a:solidFill>
                  <a:srgbClr val="000000"/>
                </a:solidFill>
              </a:rPr>
              <a:t>Strategic Fundraising Efforts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Crucial role in achieving ambitious goals.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Sustains growth momentum in the AI market.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content provided only includes a single heading, 'Future Development'.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hierarchical structure is quite simple.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If there were additional content such as paragraphs, lists, images, or other markdown elements under this heading, they would be organized and detailed accordingly.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If you have more content to include, please provide it, and I can help further develop the presentation structure.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Introduction to OpenAI's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Future of 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envisions a future where artificial intelligence (AI) serves as a transformative force across various sectors.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 is expected to drive innovation and enhance human capabilities.</a:t>
            </a:r>
          </a:p>
          <a:p>
            <a:pPr/>
            <a:r>
              <a:rPr sz="2000">
                <a:solidFill>
                  <a:srgbClr val="000000"/>
                </a:solidFill>
              </a:rPr>
              <a:t>Strategic Roadmap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market expansion and technological advancement.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Aims to solidify OpenAI's position as a leader in the AI industry.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Ensures ethical and responsible AI deployment.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Regional Entry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plans to strategically enter new regions.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Focus on key urban areas in the US and other significant markets.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Locations selected based on: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Robust technological infrastructure.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High demand for AI solutions.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Potential for partnerships with local enterprises.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Expansion expected to enhance OpenAI's market presence.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Facilitates adoption of AI technologies across diverse industries.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Operational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Infrastructure Developments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will undertake significant infrastructure developments to support expansion.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Establishment of new facilities such as data storage and distribution centers.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Ensures seamless service delivery.</a:t>
            </a:r>
          </a:p>
          <a:p>
            <a:pPr/>
            <a:r>
              <a:rPr sz="2000">
                <a:solidFill>
                  <a:srgbClr val="000000"/>
                </a:solidFill>
              </a:rPr>
              <a:t>Recruitment Strategies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Implementation of targeted recruitment strategies.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Attract local talent including operational staff and technical experts.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Supports growing operations in these regions.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Technological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Commitment to Improvement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dedicated to the continuous improvement of its AI stack.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Enhancements aim to boost operational efficiency.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Focus on increasing customer satisfaction.</a:t>
            </a:r>
          </a:p>
          <a:p>
            <a:pPr/>
            <a:r>
              <a:rPr sz="2000">
                <a:solidFill>
                  <a:srgbClr val="000000"/>
                </a:solidFill>
              </a:rPr>
              <a:t>Focus Areas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Refinement of the digital platform for more intuitive user experiences.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Integration of advanced AI capabilities for complex problem-solving tasks.</a:t>
            </a:r>
          </a:p>
          <a:p>
            <a:pPr/>
            <a:r>
              <a:rPr sz="2000">
                <a:solidFill>
                  <a:srgbClr val="000000"/>
                </a:solidFill>
              </a:rPr>
              <a:t>Expected Outcomes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 OpenAI at the forefront of AI innovation.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Introduction to the Solution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solution is designed to address specific challenges and provide comprehensive benefits.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Utilizes advanced methodologies and technologies to ensure effectiveness.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Leveraging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Role of Partnerships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Existing partnerships are crucial for OpenAI's market entry and growth.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Collaborations with major corporations.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Strategic alliances to enhance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Partnerships provide necessary resources and expertise.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Facilitate effective navigation of new markets.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Competitive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Developments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roadmap is designed to enhance OpenAI's competitive positioning within the AI sector.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Expanding market presence.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Advancing technological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Aims to secure a competitive advantage.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Differentiates through innovative solutions and ethical AI practices.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Roadmap Benefits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Increased market share.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Improved service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Strengthened position in the AI industry.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Positive contribution to OpenAI's growth trajectory.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Alignment with OpenAI's vision of fostering innovation and collaboration within the AI ecosystem.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section is currently empty and does not contain any additional content or elements.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Introduction to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a formidable entity in the artificial intelligence (AI) sector.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Renowned for pioneering advancements in AI research and deployment.</a:t>
            </a:r>
          </a:p>
          <a:p>
            <a:pPr/>
            <a:r>
              <a:rPr sz="2000">
                <a:solidFill>
                  <a:srgbClr val="000000"/>
                </a:solidFill>
              </a:rPr>
              <a:t>Business Model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Emphasizes both cutting-edge technological development and ethical AI practices.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Significantly influences its valuation.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Commitment and Position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Committed to creating AI that benefits humanity.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partnerships and robust research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Positions OpenAI as a leader in the AI landscape.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Current 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Funding Round 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engaged in a significant funding round, highlighting its robust market position and growth potential.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round is characterized as a Series X funding.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Involves substantial participation from leading investment firms and strategic partners.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Underscores market confidence in OpenAI's trajectory.</a:t>
            </a:r>
          </a:p>
          <a:p>
            <a:pPr/>
            <a:r>
              <a:rPr sz="2000">
                <a:solidFill>
                  <a:srgbClr val="000000"/>
                </a:solidFill>
              </a:rPr>
              <a:t>Valuation Details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Pre-money valuation is estimated at $X billion.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Post-money valuation reaches $Y billion.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figures reflect the company's strong financial health and strategic importance in the AI sector.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 and Microsoft Collaboration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 cornerstone of OpenAI's valuation is its strategic partnership with Microsoft.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Evolved into a multiyear, multibillion-dollar collaboration.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Provides OpenAI with exclusive cloud services through Microsoft Azure.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Integrates OpenAI's advanced AI models into Microsoft's product suite.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Enhances functionality and market reach of Microsoft's products.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Such alliances are pivotal in bolstering OpenAI's growth prospects and valuation.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Facilitate the democratization of AI technology.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Ensure responsible advancement of AI.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[31] The Inside Story of Microsoft's Partnership with OpenAI - https://www.newyorker.com/magazine/2023/12/11/the-inside-story-of-microsofts-partnership-with-openai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Growth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Expansion Approach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growth strategy focuses on: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Expanding technological capabilities.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Increasing market presence.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Aims to penetrate new geographic markets and industry segments.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Leverages innovative AI models to address diverse business needs.</a:t>
            </a:r>
          </a:p>
          <a:p>
            <a:pPr/>
            <a:r>
              <a:rPr sz="2000">
                <a:solidFill>
                  <a:srgbClr val="000000"/>
                </a:solidFill>
              </a:rPr>
              <a:t>Business Model Integration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Integrates research excellence with practical deployment.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Ensures AI solutions are cutting-edge and applicable across various sectors.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OpenAI's Competitive Edge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holds a competitive edge due to its unique combination of: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Advanced research.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Ethical AI practices.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Strategic partnerships.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While competitors may excel in specific areas, OpenAI's holistic approach to AI development and deployment positions it favorably in the market.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company's ability to integrate its models into widely used platforms, such as those offered by Microsoft, further enhances its market positioning and competitive advantage ([32]).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