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Executive Summary: Neuron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About Neuron Solutions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 Solutions operates under brand neuron.ai.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The company specializes in AI solutions across various industries.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Services range from conceptualizing to implementing AI projects.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Clients include sectors such as pharmaceuticals, energy, and engineering [1].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Neuron Solutions in Financial Sector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AI in Finance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 Solutions is at the innovation forefront in the financial sector.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Leverages AI to improve data analysis and banking operations.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Actively participates in industry conferences.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Combines human intelligence with AI to optimize processes and enhance relations [2].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Investment Memo: Neurons.ai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Executive Summary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is an AI platform that enhances ecommerce performance for CPG brands.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Offers a suite of tools for insights into customer behavior, marketing strategies, and rate improvement.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Business Solutions by Neurons.ai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Predictive AI &amp; Explore Tool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Predictive AI allows businesses to pre-test visual assets for impact on conversion rates.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Helps brands to avoid investing in unsuccessful campaigns.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Explore tool provides insights into real emotions and motivations of customers.</a:t>
            </a:r>
          </a:p>
          <a:p>
            <a:pPr/>
            <a:r>
              <a:rPr sz="2000">
                <a:solidFill>
                  <a:srgbClr val="000000"/>
                </a:solidFill>
              </a:rPr>
              <a:t>Research Tool &amp; Customer Behavior Insights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Research tool facilitates comprehensive studies for detailed behavioral data.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Insights into customer behavior and emotions for optimized marketing campaigns and designs.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Market Opportunity &amp; Strategic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Demand and Opportunities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AI-driven insights in ecommerce is rapidly growing.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is well-positioned to provide a competitive edge through enhanced customer understanding.</a:t>
            </a:r>
          </a:p>
          <a:p>
            <a:pPr/>
            <a:r>
              <a:rPr sz="2000">
                <a:solidFill>
                  <a:srgbClr val="000000"/>
                </a:solidFill>
              </a:rPr>
              <a:t>Competitive Advantages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Comprehensive Toolset: Holistic approach to ecommerce optimization.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Focus on Emotions and Motivations: Unique insights for enhanced marketing and product strategies.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Conclusion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Conclusion &amp; References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Neurons presents a compelling investment opportunity.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Innovative solutions and strategic focus position it well for growth in the rapidly evolving market [3].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For more details, check the references.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Business Model and Client 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>Business Model &amp; Approach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Relies on AI and consumer neuroscience for marketing, advertising, and customer engagement optimizations.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Primary focus is on strengthening client relationships and facilitating strategic discussions.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Companies like Teads have improved client KPIs and secured recurring deals using Neurons AI.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000">
                <a:solidFill>
                  <a:srgbClr val="000000"/>
                </a:solidFill>
              </a:rPr>
              <a:t/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[1] [Neuron Solutions - Your AI consultant](https://www.neuronsolutions.com)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[2] [Artificial Intelligence and the Future of Finance - Neuron Solutions](https://www.neuronsolutions.com/finance)</a:t>
            </a:r>
          </a:p>
          <a:p>
            <a:pPr lvl="1"/>
            <a:r>
              <a:rPr sz="2000">
                <a:solidFill>
                  <a:srgbClr val="000000"/>
                </a:solidFill>
              </a:rPr>
              <a:t>[3] [Neurons AI Tools for CPG Brands](https://example.com/neurons-ai-tools)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8B"/>
                </a:solidFill>
              </a:defRPr>
            </a:pPr>
            <a:r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200">
                <a:solidFill>
                  <a:srgbClr val="000000"/>
                </a:solidFill>
              </a:rPr>
              <a:t>[1] [1]</a:t>
            </a:r>
          </a:p>
          <a:p>
            <a:r>
              <a:rPr sz="1200">
                <a:solidFill>
                  <a:srgbClr val="000000"/>
                </a:solidFill>
              </a:rPr>
              <a:t>[2] [2]</a:t>
            </a:r>
          </a:p>
          <a:p>
            <a:r>
              <a:rPr sz="1200">
                <a:solidFill>
                  <a:srgbClr val="000000"/>
                </a:solidFill>
              </a:rPr>
              <a:t>[3] [3]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