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Overview and Strategic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Company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leader in AI, known for ethical development and innovations like ChatGPT.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Mission: Ensure AGI benefits all of humanity.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Established by leading tech figures.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advantages include pioneering models like GPT-4 ([11]).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Enhanced Service Delivery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AI platform enhances service delivery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Streamlined operations and user experiences.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Integration of advanced technologies.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Real-time insights and predictive analytics ([1]).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Opportunities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Opportunities for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Positioned to capitalize on growth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partnerships and advancing AI innovations.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Developing advanced models like ChatGPT.</a:t>
            </a:r>
          </a:p>
          <a:p>
            <a:pPr/>
            <a:r>
              <a:rPr sz="2000">
                <a:solidFill>
                  <a:srgbClr val="000000"/>
                </a:solidFill>
              </a:rPr>
              <a:t>Challenges and Risks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Challenges include economic and regulatory factors: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Economic: job displacement and workforce reskilling.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Regulatory scrutiny on fairness and accountability.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Mitigation through ethical practices and regulatory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200">
                <a:solidFill>
                  <a:srgbClr val="000000"/>
                </a:solidFill>
              </a:rPr>
              <a:t>[1] [1] [Neuron Solutions - Your AI consultant](https://www.neuronsolutions.com)</a:t>
            </a:r>
          </a:p>
          <a:p>
            <a:r>
              <a:rPr sz="1200">
                <a:solidFill>
                  <a:srgbClr val="000000"/>
                </a:solidFill>
              </a:rPr>
              <a:t>[2] [6] [OpenAI Partnership with Microsoft](https://www.openai.com/microsoft)</a:t>
            </a:r>
          </a:p>
          <a:p>
            <a:r>
              <a:rPr sz="1200">
                <a:solidFill>
                  <a:srgbClr val="000000"/>
                </a:solidFill>
              </a:rPr>
              <a:t>[3] [7] [OpenAI Market Expansion Strategy](https://www.openai.com/expansion)</a:t>
            </a:r>
          </a:p>
          <a:p>
            <a:r>
              <a:rPr sz="1200">
                <a:solidFill>
                  <a:srgbClr val="000000"/>
                </a:solidFill>
              </a:rPr>
              <a:t>[4] [11] [OpenAI GPT-4 Overview](https://www.openai.com/gpt-4)</a:t>
            </a:r>
          </a:p>
          <a:p>
            <a:r>
              <a:rPr sz="1200">
                <a:solidFill>
                  <a:srgbClr val="000000"/>
                </a:solidFill>
              </a:rPr>
              <a:t>[5] [1] [Neuron Solutions - Your AI consultant](https://www.neuronsolutions.com)</a:t>
            </a:r>
          </a:p>
          <a:p>
            <a:r>
              <a:rPr sz="1200">
                <a:solidFill>
                  <a:srgbClr val="000000"/>
                </a:solidFill>
              </a:rPr>
              <a:t>[6] [2] [Artificial Intelligence and the Future of Finance - Neuron Solutions](https://www.neuronsolutions.com/finance)</a:t>
            </a:r>
          </a:p>
          <a:p>
            <a:r>
              <a:rPr sz="1200">
                <a:solidFill>
                  <a:srgbClr val="000000"/>
                </a:solidFill>
              </a:rPr>
              <a:t>[7] [5] [OpenAI Market Positioning](https://www.openai.com/market-positioning)</a:t>
            </a:r>
          </a:p>
          <a:p>
            <a:r>
              <a:rPr sz="1200">
                <a:solidFill>
                  <a:srgbClr val="000000"/>
                </a:solidFill>
              </a:rPr>
              <a:t>[8] [8] [OpenAI Efficiency Strategies](https://www.openai.com/efficiency)</a:t>
            </a:r>
          </a:p>
          <a:p>
            <a:r>
              <a:rPr sz="1200">
                <a:solidFill>
                  <a:srgbClr val="000000"/>
                </a:solidFill>
              </a:rPr>
              <a:t>[9] [9] [OpenAI Risk Management](https://www.openai.com/risk-management)</a:t>
            </a:r>
          </a:p>
          <a:p>
            <a:r>
              <a:rPr sz="1200">
                <a:solidFill>
                  <a:srgbClr val="000000"/>
                </a:solidFill>
              </a:rPr>
              <a:t>[10] [1] Azure OpenAI Service Overview - https://learn.microsoft.com/en-us/azure/ai-services/openai/overview</a:t>
            </a:r>
          </a:p>
          <a:p>
            <a:r>
              <a:rPr sz="1200">
                <a:solidFill>
                  <a:srgbClr val="000000"/>
                </a:solidFill>
              </a:rPr>
              <a:t>[11] [2] Azure OpenAI Service - 10</a:t>
            </a:r>
          </a:p>
          <a:p>
            <a:r>
              <a:rPr sz="1200">
                <a:solidFill>
                  <a:srgbClr val="000000"/>
                </a:solidFill>
              </a:rPr>
              <a:t>[12] [3] Azure OpenAI Service FAQ - https://learn.microsoft.com/en-us/azure/ai-services/openai/faq</a:t>
            </a:r>
          </a:p>
          <a:p>
            <a:r>
              <a:rPr sz="1200">
                <a:solidFill>
                  <a:srgbClr val="000000"/>
                </a:solidFill>
              </a:rPr>
              <a:t>[13] 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r>
              <a:rPr sz="1200">
                <a:solidFill>
                  <a:srgbClr val="000000"/>
                </a:solidFill>
              </a:rPr>
              <a:t>[14] [5] The Future of AI: Applying O1 Models to Business Data - https://techcommunity.microsoft.com/t5/ai-ai-platform-blog/the-future-of-ai-oh-one-applying-o1-models-to-business-data/ba-p/4266799</a:t>
            </a:r>
          </a:p>
          <a:p>
            <a:r>
              <a:rPr sz="1200">
                <a:solidFill>
                  <a:srgbClr val="000000"/>
                </a:solidFill>
              </a:rPr>
              <a:t>[15]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[16] [7] OpenAI's Partnership with Apple - https://www.reworked.co/digital-workplace/openais-partnership-with-apple-is-about-reach-and-path-to-profitability/</a:t>
            </a:r>
          </a:p>
          <a:p>
            <a:r>
              <a:rPr sz="1200">
                <a:solidFill>
                  <a:srgbClr val="000000"/>
                </a:solidFill>
              </a:rPr>
              <a:t>[17] [8] OpenAI's Approach to AI and National Security - https://openai.com/global-affairs/openais-approach-to-ai-and-national-security/</a:t>
            </a:r>
          </a:p>
          <a:p>
            <a:r>
              <a:rPr sz="1200">
                <a:solidFill>
                  <a:srgbClr val="000000"/>
                </a:solidFill>
              </a:rPr>
              <a:t>[18] [9] OpenAI Takes on Google - https://www.business-standard.com/technology/tech-news/openai-takes-on-google-chatgpt-now-searches-the-web-for-answers-124110100177_1.html</a:t>
            </a:r>
          </a:p>
          <a:p>
            <a:r>
              <a:rPr sz="1200">
                <a:solidFill>
                  <a:srgbClr val="000000"/>
                </a:solidFill>
              </a:rPr>
              <a:t>[19] [11] OpenAI's Commitment to Ethical AI - https://www.openai.com/ethics</a:t>
            </a:r>
          </a:p>
          <a:p>
            <a:r>
              <a:rPr sz="1200">
                <a:solidFill>
                  <a:srgbClr val="000000"/>
                </a:solidFill>
              </a:rPr>
              <a:t>[20] [12] OpenAI's Competitive Edge - https://www.openai.com/competitive-edge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and 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aims to establish a cost-effective network in the U.S.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Headquartered in San Francisco.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 on strategic partnerships to enhance market presence.</a:t>
            </a:r>
          </a:p>
          <a:p>
            <a:pPr/>
            <a:r>
              <a:rPr sz="2000">
                <a:solidFill>
                  <a:srgbClr val="000000"/>
                </a:solidFill>
              </a:rPr>
              <a:t>Phased 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Phase 1: Leverage partnerships with Microsoft and Apple.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Secure inbound volume with minimal acquisition costs.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 ChatGPT into existing ecosystems ([6]).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Phase 2: Expand network and enhance brand recognition ([7]).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Operational Efficiency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Efficiency and Cost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leverages partnerships for resource optimization.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Collaborations enhance technological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Streamlined processes improve service quality ([8]).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challenges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Scalability of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Data privacy and regulatory hurdles.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Plans for robust risk management ([9]).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initiatives position it as an AI leader.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pricing and superior service quality.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Empowers businesses to harness AI's potential ([5]).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commitment to innovation drives growth.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service delivery and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Strengthens market position through strategic partnerships.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Market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market is rapidly growing, projected to expand from $42 billion in 2023 to $219 billion by 2030.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CAGR of 25.6% driven by advancements in AI technologies.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Integrated into sectors like healthcare, automotive, and finance ([17], [18], [19]).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Dynamics and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Demand Drivers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Demand for AI solutions is driven by: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productivity and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Shifting consumer behavior towards personalized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U.S. as a hub for AI activity with robust infrastructure ([20]).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Environment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Dominated by major players like Google and Microsoft.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Traditional firms face challenges adapting to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Emerging companies like OpenAI focus on ethical practices ([21]).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