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 and Evolution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OpenAI, based in San Francisco, is a leader in 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Founded in 2015, it aims to develop AI for humanity's benefit.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Continues to push the boundaries of machine learning.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 Solutions - Your AI consultant](https://www.neuronsolutions.com)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[Artificial Intelligence and the Future of Finance - Neuron Solutions](https://www.neuronsolutions.com/finance)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[5] [OpenAI Competitive Analysis](https://www.openai.com/competitive-analysis)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Targeted Focus Areas &amp; Strategic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Market and Partnership Strategies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solutions are tailored for specific regions and demographics.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High demand for AI innovation drives strategic focus.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Customization enhances effectiveness and competitiveness.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Partnerships improve service delivery and operational efficiency.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Leverage strengths of partners for better resource utilization.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Facilitates access to new markets and client segments ([4]).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Commitment to AI Advancement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initiatives enhance service delivery and resource optimization.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Forging strategic partnerships.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Addresses industry challenges effectively.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Positions OpenAI as a key player in the AI landscape.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 Solutions - Your AI consultant](https://www.neuronsolutions.com)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[Artificial Intelligence and the Future of Finance - Neuron Solutions](https://www.neuronsolutions.com/finance)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[4] [OpenAI Partnerships Overview](https://www.openai.com/partnerships)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Thesis &amp; OpenAI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 Introduction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a leading AI research and deployment company based in San Francisco.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Strategically positioned for cost-effective, high-quality AI solutions.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Renowned for advanced models like ChatGPT, revolutionizing the AI landscape.</a:t>
            </a:r>
          </a:p>
          <a:p>
            <a:pPr/>
            <a:r>
              <a:rPr sz="2000">
                <a:solidFill>
                  <a:srgbClr val="000000"/>
                </a:solidFill>
              </a:rPr>
              <a:t>Strategic Objectives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 partnerships to enhance market presence.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delivering superior AI solutions at competitive costs.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Phases of Growth: Partnerships &amp;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Phase 1: Strategic Partnerships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Capitalize on partnerships with Microsoft and Apple.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Integrates ChatGPT into Microsoft tools, enhancing enterprise offerings ([6]).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Embeds technology in Apple's ecosystem, reaching millions.</a:t>
            </a:r>
          </a:p>
          <a:p>
            <a:pPr/>
            <a:r>
              <a:rPr sz="2000">
                <a:solidFill>
                  <a:srgbClr val="000000"/>
                </a:solidFill>
              </a:rPr>
              <a:t>Phase 2: Recognition and Expansion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Attract additional partners to enhance scale.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Solidify leadership in the AI industry through broader reach ([7]).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Azure OpenAI Service Overview - https://learn.microsoft.com/en-us/azure/ai-services/openai/overview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Azure OpenAI Service - 10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[3] Azure OpenAI Service FAQ - https://learn.microsoft.com/en-us/azure/ai-services/openai/faq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[4] General Availability of Azure OpenAI Service - https://azure.microsoft.com/en-us/blog/general-availability-of-azure-openai-service-expands-access-to-large-advanced-ai-models-with-added-enterprise-benefits/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[5] The Future of AI: Applying O1 Models to Business Data - https://techcommunity.microsoft.com/t5/ai-ai-platform-blog/the-future-of-ai-oh-one-applying-o1-models-to-business-data/ba-p/4266799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Operational Efficiency &amp; Market Differentiators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Cost Advantages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Operational efficiencies provide a competitive edge.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Partnerships with Microsoft and Apple optimize resources.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Streamlined processes enhance cost-effectiveness and service quality ([8]).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Challenges &amp; Mitigation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Key Challenges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Navigate scalability, data privacy, and regulatory hurdles.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Implement robust risk management and foster innovation.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Further Reading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Takes on Google ([1])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[OpenAI Takes on Google](https://www.business-standard.com/technology/tech-news/openai-takes-on-google-chatgpt-now-searches-the-web-for-answers-124110100177_1.html)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[6] OpenAI's Strategic Masterclass - OpenAI’s Strategic Masterclass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[7] OpenAI's Partnership with Apple - https://www.reworked.co/digital-workplace/openais-partnership-with-apple-is-about-reach-and-path-to-profitability/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[8] OpenAI's Approach to AI and National Security - https://openai.com/global-affairs/openais-approach-to-ai-and-national-security/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Model and Technological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Unique Approach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Integrates research with commercial AI applications.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Employs a dual approach: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Balancing open research with proprietary technology.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Ensures rapid innovation and competitive edge.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Utilizes a subscription-based model for revenue.</a:t>
            </a:r>
          </a:p>
          <a:p>
            <a:pPr/>
            <a:r>
              <a:rPr sz="2000">
                <a:solidFill>
                  <a:srgbClr val="000000"/>
                </a:solidFill>
              </a:rPr>
              <a:t>AI at the Core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 enhances data analysis, planning, and service delivery.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GPT generates human-like text.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DALL-E creates realistic images.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Technologies streamline operations across industries.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 and Mission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a pivotal entity in the AI landscape, known for groundbreaking advancements.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Mission: Ensure AGI benefits all of humanity, fostering innovation and collaboration across sectors ([11]).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Recent Developments and Financial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Market Expansion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Expanded market presence, particularly in the US.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Entered new sectors leveraging AI capabilities.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Financial Growth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Demonstrated robust growth in revenue and profitability.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Positive outlook driven by strategic initiatives.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 Solutions - Your AI consultant](https://www.neuronsolutions.com)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[Artificial Intelligence and the Future of Finance - Neuron Solutions](https://www.neuronsolutions.com/finance)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Key Financial Metrics and Strategic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Summary of Metrics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Revenue Growth: 25%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Profit Margin: 15%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Market Expansion: 3 new markets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Partnerships: 5 major collaborations</a:t>
            </a:r>
          </a:p>
          <a:p>
            <a:pPr/>
            <a:r>
              <a:rPr sz="2000">
                <a:solidFill>
                  <a:srgbClr val="000000"/>
                </a:solidFill>
              </a:rPr>
              <a:t>Growth and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OpenAI's growth driven by new AI products.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Strong AI research foundation ensures industry leadership.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Enhanced AI-Driven Service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Optimizing User Experience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AI deployment enhances service delivery.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Optimizes user experiences and operational efficiency.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Real-time insights enable informed decision-making.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User-centric design boosts engagement and satisfaction.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Azure OpenAI Service Overview - https://learn.microsoft.com/en-us/azure/ai-services/openai/overview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OpenAI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is a leader in AI solutions, focusing on innovation and strategic partnerships.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Employs flexible resources for scalable, cost-effective solutions.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Targets US regions with high demand for AI-driven innovation.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service delivery through collaborations.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Drives growth and addresses industry challenges 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Competitive Positioning &amp; Resource Utilization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Strategic Initiatives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OpenAI positions itself through: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Competitive pricing and superior service quality.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Alignment of solutions with client needs.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Comprehensive suite of AI solutions driving innovation.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Empowers businesses to harness AI potential ([5]).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Optimizes capacity to meet market demands: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Delivers scalable solutions while reducing costs.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Ensures efficient resource allocation.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Allows prompt responses to emerging opportunities ([2]).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