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 Solutions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Solutions, operating under the brand neuron.ai, is a consulting firm specializing in the adoption and implementation of artificial intelligence (AI) solutions across various industries.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Provides comprehensive services from the conceptualization to the implementation of AI projects.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Enables businesses to either develop their own AI capabilities or effectively integrate supplier AI systems into their operations ([1]).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Their client portfolio includes sectors such as pharmaceuticals, energy, and engineering.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Successfully enhanced operational efficiencies through AI-driven solutions.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AI-Driven Insights in Ecommerce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demand for AI-driven insights in ecommerce is growing rapidly.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Brands are seeking to optimize their digital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well-positioned to capitalize on this trend.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tools that provide a competitive edge.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customer understanding.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marketing effectiveness.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Comprehensive Toolset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Neurons' suite of tools covers a wide range of needs, from predictive analytics to in-depth behavioral research, providing a holistic approach to ecommerce optimization.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Focus on Emotions and Motivations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By delving into the emotional and motivational drivers of customer behavior, Neurons offers unique insights that can significantly enhance marketing and product strategies.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Opportunity in Neurons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presents a compelling investment opportunity in the AI-driven ecommerce optimization space.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Its innovative solutions and strategic focus on customer insights position it well for growth in a rapidly evolving market.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[Neurons AI Tools for CPG Brands](https://example.com/neurons-ai-tools)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Inc. Business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Operates a business model centered around leveraging AI and consumer neuroscience.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optimize marketing, advertising, and customer engagement strategies for its clients.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model is designed to drive significant business improvements and tangible outcomes.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Client Relationships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Inc.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Focuses on strengthening client relationships and facilitating strategic discussions.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Utilizes Neurons AI to enhance client KPIs and secure recurring deals.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Enables companies like Teads to concentrate on strategic client relationships ([1]).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[Customer Stories - Neurons Inc](https://www.neuronsinc.com/customer-stories)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AI-Powered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Enhancing Marketing and Advertising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 employs AI to enhance various marketing and advertising aspects.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Clients such as Alka Forsikring, Delex Digital, and Tre Kronor Media have utilized Neurons AI to optimize email CTAs, reduce cost per lead and acquisition, and improve ad testing efficiency.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optimizations result in significant improvements in metrics like click-through rates (CTR) and cost savings.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Customer Stories - Neurons Inc [1]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Customer Stories - Neurons Inc (URL not provided)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Consumer 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Inc. and Consumer Neuroscience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 uses consumer neuroscience to provide insights that help clients optimize their marketing and branding efforts.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 example, Tropicana improved brand awareness and shopper engagement.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CO-RO increased brand awareness by 20% through optimized packaging and ad creatives ([1]).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Innovation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Transforming Finance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 is at the forefront of innovation in the financial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Leverages AI to transform data analysis, improve investment accessibility, and redefine banking operations.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Actively participates in industry conferences, such as the Future of Finance 2024 ([2]).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 Launchpad Methodology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 combines human intelligence with AI capabilities through their AI Launchpad methodology.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work processes and enhances customer relations.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Positions themselves as a key player in the AI consulting landscape.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[Customer Stories - Neurons Inc](https://www.neuronsinc.com/customer-stories)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Predictive AI and User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Neurons' Predictive AI Tools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tools predict user attention and cognition, enabling clients to make data-driven decisions swiftly.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NEOHUB, for instance, increased in-app conversion rates by 55% and CTR by 65% using Neurons' predictive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Customer Stories - Neurons Inc ([1])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[Customer Stories - Neurons Inc](URL Not provided)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Industry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Inc.'s Industry Reach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Inc.'s solutions are applicable across various industries, including retail, finance, and media.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Lowe's Innovation Labs used Neurons to understand customer responses in stores.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Spotify utilized Neurons to identify the most engaging music for a product launch in India ([1]).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[Customer Stories - Neurons Inc](https://www.neuronsinc.com/customer-stories)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Tangible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Inc.'s AI solutions help businesses achieve tangible outcomes.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Increased Click-Through Rates (CTRs)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Improved client Key Performance Indicators (KPIs)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decision-making capabilities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Example: Schibsted experienced a 29.5% lift in CTR and empowered their sales representatives to become better advertising consultants ([1]).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Business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Inc.'s business model revolves around providing AI-powered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Leverages consumer neuroscience and predictive analytics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marketing, advertising, and customer engagement strategies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Drives significant business improvements for its clients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[Customer Stories - Neurons Inc](https://www.neuronsinc.com/customer-stories)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Customer Stories - Neurons Inc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Link not provided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Company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Neuron.ai, also known as Neurons Inc., is a pioneering company that integrates artificial intelligence and neuroscience to revolutionize business strategies, particularly in marketing, customer experience, and decision-making ([1]).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 is strategically positioned in the burgeoning AI and neuroscience market, which is projected to grow significantly as businesses increasingly seek data-driven insights to enhance customer engagement and optimize marketing efforts ([1]).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Neuron.ai's Client Base and Growth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Client Base and Market Position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Neuron.ai's industry position is bolstered by its robust client base, including major brands like Spotify and IKEA, which underscores its capability to deliver tailored solutions across various sectors ([1]).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primary growth drivers for Neuron.ai include the rising demand for personalized marketing and the increasing reliance on AI-driven analytics to process large datasets and provide predictive insights ([1]).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Catalysts for Neuron.ai's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Future Growth Prospects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Catalysts for further growth include potential expansions into new markets and the development of innovative tools and methodologies, such as their collaboration with Stanford University on neuromarketing studies ([1]).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Macroeconomic factors, such as the global shift towards digital transformation and the growing emphasis on customer-centric business models, further support Neuron.ai's growth trajectory ([1]).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Valuation and Investment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Considerations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 terms of valuation, Neuron.ai's unique value proposition and its ability to enhance key performance indicators for its clients, such as cost per lead and click-through rates, position it as a valuable asset in the AI and neuroscience sectors ([1]).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investment horizon for Neuron.ai is medium to long-term, as the company continues to innovate and expand its offerings, capitalizing on the increasing integration of AI in business strategies worldwide ([1]).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[Neuron.ai](&lt;external&gt;Neuron.ai&lt;/external&gt;)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Analysis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operates in the competitive landscape of AI-powered writing and SEO optimization tools.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market is characterized by rapid technological advancements and a growing demand for efficient content creation solutions.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following analysis provides an overview of key competitors and their positioning relative to Neuron.ai.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[Neuron.ai](&lt;external&gt;)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Detailed analysis of key competitors in the market.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Scalenut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 to Scalenut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Scalenut is an AI-driven platform integrating keyword research, AI writing, and content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Appeals to users seeking a comprehensive tool covering multiple aspects of content marketing.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Comparison with Neuron.ai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Compared to Neuron.ai, Scalenut offers a broader suite of features.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may be advantageous for users looking for an all-in-one platform.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However, Neuron.ai's focus on real-time content analysis and NLP-powered optimization could provide more specialized insights for content creators.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SurferSEO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About SurferSEO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SurferSEO specializes in on-page SEO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detailed guidelines to enhance content ranking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Particularly beneficial for users focused on refining their SEO strategies.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Comparison with Neuron.ai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SurferSEO excels in SEO-specific functionalities, Neuron.ai provides a more holistic approach.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combines SEO with AI writing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Suitable for users who need both content creation and optimization.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Frase AI and Neuron.ai: A 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Frase AI: Combining AI Writing with Research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Frase AI enables users to create content briefs and outlines efficiently.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It is ideal for research-intensive content creation.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Neuron.ai: Emphasizing Real-Time Content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emphasizes real-time content analysis and competitor insights.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It can be more advantageous for users looking to optimize content based on current market trends and competitor strategies.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Jasper (formerly Jarvis 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Jasper is renowned for its creative AI writing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It is a popular choice for generating engaging content quickly.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Particularly useful for marketing copy and blog posts.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Comparison with Neuron.ai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Jasper focuses on creative writing, Neuron.ai offers additional features.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SEO optimization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Competitor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more comprehensive tool for users who require both creativity and strategic content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Memo: Neurons.ai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presentation is an investment memo for Neurons.ai.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Competitive Landscape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writing and SEO optimization market is highly competitive, with numerous players offering similar or complementary services.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distinguishes itself through its integration capabilities with platforms like Google Docs and WordPress.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connects to Google Search Console for performance analysis, providing a significant advantage for users who require seamless workflow management.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User Base and Pricing Strategy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Neuron.ai's user base includes content writers, marketers, SEO agencies, and business owners, reflecting its versatility and appeal across different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platform's pricing strategy includes a free trial, allowing potential users to evaluate its features before committing to a subscription, enhancing its market accessibility.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Unique Selling Proposition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Overall, Neuron.ai's unique combination of AI writing, SEO optimization, and competitor analysis positions it as a strong contender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specialized tools that cater to the evolving needs of content creators and marketers.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Neuronwriter Review 2024: Is It Worth the Hype? - Fahim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NeuronWriter Pricing, Alternatives &amp; More 2024 | Capterra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Leading OpenAI Competitors You Need to Know in 2024 - RisingWave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Top 6 ChatGPT Competitors: AI Tools to Watch in 2024 - Northwest Education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150 Top AI Companies (2024): Visionaries Driving the AI Revolution - eWeek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[Neuronwriter Review 2024: Is It Worth the Hype? - Fahim AI](https://www.fahimai.com/neuronwriter-review-2024)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[NeuronWriter Pricing, Alternatives &amp; More 2024 | Capterra](https://www.capterra.com/neuronwriter-pricing-2024)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[Leading OpenAI Competitors You Need to Know in 2024 - RisingWave](https://www.risingwave.com/openai-competitors-2024)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[Top 6 ChatGPT Competitors: AI Tools to Watch in 2024 - Northwest Education](https://www.northwesteducation.com/chatgpt-competitors-2024)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[150 Top AI Companies (2024): Visionaries Driving the AI Revolution - eWeek](https://www.eweek.com/top-ai-companies-2024)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Leadership Summary of Neuron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Limited direct information available about the leadership team of Neuron AI from the provided sources.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Relevant insights can be inferred from related contexts and profiles of individuals associated with AI ventures.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Pete Huang - Co-founder of 'The Neuron - AI News'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Role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Co-founder of 'The Neuron - AI News'</a:t>
            </a:r>
          </a:p>
          <a:p>
            <a:pPr/>
            <a:r>
              <a:rPr sz="200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Pete Huang is noted for his involvement in technology and AI-related activities.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His role as a co-founder of 'The Neuron - AI News' suggests a strong interest and engagement in AI media and news dissemination.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General Insights on AI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Contextual Understanding of AI Leadership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specific leaders of Neuron AI are not detailed, examining broader AI leadership trends can provide context: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AI Leaders: Prominent figures in AI, such as those listed in the TIME100 AI list, include CEOs, researchers, and advocates who are shaping the field.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Examples include Amba Kak from the AI Now Institute and Lisa Su from AMD, who are recognized for their contributions to AI's transformative potential and ethical considerations.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Recommendations for 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Approaches to Obtain Details about Neuron AI's Leadership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To obtain more specific details about Neuron AI's leadership, consider the following approaches: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Company Website: Visit Neuron AI's official website for sections like 'About Us' or 'Team' that typically list key executives.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LinkedIn: Search for Neuron AI on LinkedIn to find profiles of its executives and team members.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News Articles: Look for news articles or press releases that might mention the leadership team of Neuron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steps can help uncover more detailed information about the leadership structure at Neuron AI.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Fundraising Section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Neuron.ai, a company operating within the AI sector, is currently navigating a dynamic fundraising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interest from venture capital and private equity investors.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 Investment Patterns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specific data on Neuron.ai's fundraising efforts is not directly available, we can infer potential trends and opportunities based on broader AI investment patterns.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[Neuron.ai - External Link](&lt;external&gt;)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Neurons: AI-Powered Ecommerce Performance Enhancer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an AI-powered platform specializing in enhancing ecommerce performance for Consumer Packaged Goods (CPG) brands.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a suite of tools designed to provide deep insights into customer behavior.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marketing strategies.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conversion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memo provides a detailed analysis of Neurons' business solutions, market potential, and strategic advantages.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 Investment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Investments in AI Companies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Recent reports indicate a robust increase in venture capital and private equity investments in AI companies globally.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Canadian AI firms have benefited from substantial investments, supported by initiatives like the Pan-Canadian Artificial Intelligence Strategy, which has attracted both domestic and international investors ([1]).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Middle Eastern sovereign wealth funds have been actively investing in AI startups, particularly in Silicon Valley, highlighting a global interest in AI technologies ([2]).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[Mapping the Growth of AI in Canada Through Investment](URL Not Provided)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[Middle Eastern funds are plowing billions of dollars into hottest AI start-ups](URL Not Provided)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Fundraising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Challenges in AI Funding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Despite the growing interest, AI companies, including those like Neuron.ai, face challenges in securing funding.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The competitive landscape, especially against larger US-based companies, poses significant hurdles.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The early-stage funding environment remains challenging, with companies often requiring higher capital to scale effectively.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Decoding AI Investment: Trends, Challenges, and Opportunities [1]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[Decoding AI Investment: Trends, Challenges, and Opportunities](URL Not Provided)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Potential Investment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Leveraging Trends for Funding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could potentially leverage the increasing interest from international investors and government-backed initiatives to secure funding.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Engaging with investors who are keen on diversifying their portfolios with AI technologies could be a strategic move.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 Investment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table summarizes the key regions and investor types that are actively participating in AI investments.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contextual backdrop for Neuron.ai's fundraising efforts.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Investment Details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Region: Canada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Key Investors: Radical Ventures, Government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Investment Focus: AI Strategy, Tech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Region: Middle East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Key Investors: Sovereign Wealth Funds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Investment Focus: Silicon Valley Startups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Region: Global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Key Investors: Various VC and PE Firms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Investment Focus: Early-stage AI Companies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[Mapping the Growth of AI in Canada Through Investment]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[Middle Eastern funds are plowing billions of dollars into hottest AI start-ups]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[Decoding AI Investment: Trends, Challenges, and Opportunities]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200">
                <a:solidFill>
                  <a:srgbClr val="000000"/>
                </a:solidFill>
              </a:rPr>
              <a:t>[1] [1]</a:t>
            </a:r>
          </a:p>
          <a:p>
            <a:r>
              <a:rPr sz="1200">
                <a:solidFill>
                  <a:srgbClr val="000000"/>
                </a:solidFill>
              </a:rPr>
              <a:t>[2] [2]</a:t>
            </a:r>
          </a:p>
          <a:p>
            <a:r>
              <a:rPr sz="1200">
                <a:solidFill>
                  <a:srgbClr val="000000"/>
                </a:solidFill>
              </a:rPr>
              <a:t>[3] [1]</a:t>
            </a:r>
          </a:p>
          <a:p>
            <a:r>
              <a:rPr sz="1200">
                <a:solidFill>
                  <a:srgbClr val="000000"/>
                </a:solidFill>
              </a:rPr>
              <a:t>[4] [1]</a:t>
            </a:r>
          </a:p>
          <a:p>
            <a:r>
              <a:rPr sz="1200">
                <a:solidFill>
                  <a:srgbClr val="000000"/>
                </a:solidFill>
              </a:rPr>
              <a:t>[5] [1]</a:t>
            </a:r>
          </a:p>
          <a:p>
            <a:r>
              <a:rPr sz="1200">
                <a:solidFill>
                  <a:srgbClr val="000000"/>
                </a:solidFill>
              </a:rPr>
              <a:t>[6] [1]</a:t>
            </a:r>
          </a:p>
          <a:p>
            <a:r>
              <a:rPr sz="1200">
                <a:solidFill>
                  <a:srgbClr val="000000"/>
                </a:solidFill>
              </a:rPr>
              <a:t>[7] [1]</a:t>
            </a:r>
          </a:p>
          <a:p>
            <a:r>
              <a:rPr sz="1200">
                <a:solidFill>
                  <a:srgbClr val="000000"/>
                </a:solidFill>
              </a:rPr>
              <a:t>[8] [1]</a:t>
            </a:r>
          </a:p>
          <a:p>
            <a:r>
              <a:rPr sz="1200">
                <a:solidFill>
                  <a:srgbClr val="000000"/>
                </a:solidFill>
              </a:rPr>
              <a:t>[9] [1]</a:t>
            </a:r>
          </a:p>
          <a:p>
            <a:r>
              <a:rPr sz="1200">
                <a:solidFill>
                  <a:srgbClr val="000000"/>
                </a:solidFill>
              </a:rPr>
              <a:t>[10] [1]</a:t>
            </a:r>
          </a:p>
          <a:p>
            <a:r>
              <a:rPr sz="1200">
                <a:solidFill>
                  <a:srgbClr val="000000"/>
                </a:solidFill>
              </a:rPr>
              <a:t>[11] [1]</a:t>
            </a:r>
          </a:p>
          <a:p>
            <a:r>
              <a:rPr sz="1200">
                <a:solidFill>
                  <a:srgbClr val="000000"/>
                </a:solidFill>
              </a:rPr>
              <a:t>[12] [1]</a:t>
            </a:r>
          </a:p>
          <a:p>
            <a:r>
              <a:rPr sz="1200">
                <a:solidFill>
                  <a:srgbClr val="000000"/>
                </a:solidFill>
              </a:rPr>
              <a:t>[13] [1]</a:t>
            </a:r>
          </a:p>
          <a:p>
            <a:r>
              <a:rPr sz="1200">
                <a:solidFill>
                  <a:srgbClr val="000000"/>
                </a:solidFill>
              </a:rPr>
              <a:t>[14] [1]</a:t>
            </a:r>
          </a:p>
          <a:p>
            <a:r>
              <a:rPr sz="1200">
                <a:solidFill>
                  <a:srgbClr val="000000"/>
                </a:solidFill>
              </a:rPr>
              <a:t>[15] [1]</a:t>
            </a:r>
          </a:p>
          <a:p>
            <a:r>
              <a:rPr sz="1200">
                <a:solidFill>
                  <a:srgbClr val="000000"/>
                </a:solidFill>
              </a:rPr>
              <a:t>[16] [2]</a:t>
            </a:r>
          </a:p>
          <a:p>
            <a:r>
              <a:rPr sz="1200">
                <a:solidFill>
                  <a:srgbClr val="000000"/>
                </a:solidFill>
              </a:rPr>
              <a:t>[17] [3]</a:t>
            </a:r>
          </a:p>
          <a:p>
            <a:r>
              <a:rPr sz="1200">
                <a:solidFill>
                  <a:srgbClr val="000000"/>
                </a:solidFill>
              </a:rPr>
              <a:t>[18] [4]</a:t>
            </a:r>
          </a:p>
          <a:p>
            <a:r>
              <a:rPr sz="1200">
                <a:solidFill>
                  <a:srgbClr val="000000"/>
                </a:solidFill>
              </a:rPr>
              <a:t>[19] [5]</a:t>
            </a:r>
          </a:p>
          <a:p>
            <a:r>
              <a:rPr sz="1200">
                <a:solidFill>
                  <a:srgbClr val="000000"/>
                </a:solidFill>
              </a:rPr>
              <a:t>[20] [1]</a:t>
            </a:r>
          </a:p>
          <a:p>
            <a:r>
              <a:rPr sz="1200">
                <a:solidFill>
                  <a:srgbClr val="000000"/>
                </a:solidFill>
              </a:rPr>
              <a:t>[21] [1]</a:t>
            </a:r>
          </a:p>
          <a:p>
            <a:r>
              <a:rPr sz="1200">
                <a:solidFill>
                  <a:srgbClr val="000000"/>
                </a:solidFill>
              </a:rPr>
              <a:t>[22] [2]</a:t>
            </a:r>
          </a:p>
          <a:p>
            <a:r>
              <a:rPr sz="1200">
                <a:solidFill>
                  <a:srgbClr val="000000"/>
                </a:solidFill>
              </a:rPr>
              <a:t>[23] 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Predictive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Neurons' predictive AI technology allows businesses to pre-test visual assets and predict their impact on conversion rate optimization (CRO) elements and overall conversion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capability helps brands avoid investing in unsuccessful campaigns, thereby saving time and resources.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By predicting the success of marketing assets before launch, companies can focus their efforts on high-potential campaigns, leading to better resource allocation and improved ROI.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Explore Tool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Explore tool provides insights into the real emotions and motivations driving customer behavior.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data is crucial for crafting more effective marketing campaigns and designing products that resonate with target audiences.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Understanding customer emotions and motivations enables brands to tailor their messaging and product offerings, resulting in more engaging and effective marketing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Research Tool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tool facilitates comprehensive studies to gather detailed behavioral data.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Such data is invaluable for understanding customer interactions and preferences, which can inform decisions on marketing, product development, and ecommerce personalization.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Granular insights into customer behavior allow for more informed strategic decisions, enhancing the effectiveness of marketing efforts and product designs.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Insights into Customer Behavior and Emotions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provides actionable insights into customer behavior and emotions, which can be leveraged to optimize social media, in-app, SMS, and email marketing campaigns, as well as product designs and user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insights help brands create more personalized and impactful customer interactions, leading to increased engagement and conversion 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