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0" r:id="rId13"/>
    <p:sldId id="272" r:id="rId14"/>
    <p:sldId id="273" r:id="rId15"/>
    <p:sldId id="274" r:id="rId16"/>
    <p:sldId id="276" r:id="rId17"/>
    <p:sldId id="277" r:id="rId18"/>
    <p:sldId id="279" r:id="rId19"/>
    <p:sldId id="280" r:id="rId20"/>
    <p:sldId id="281" r:id="rId21"/>
    <p:sldId id="283" r:id="rId22"/>
    <p:sldId id="284" r:id="rId23"/>
    <p:sldId id="285" r:id="rId24"/>
    <p:sldId id="286" r:id="rId25"/>
    <p:sldId id="287" r:id="rId26"/>
    <p:sldId id="288" r:id="rId27"/>
    <p:sldId id="290" r:id="rId28"/>
    <p:sldId id="291" r:id="rId29"/>
    <p:sldId id="292" r:id="rId30"/>
    <p:sldId id="29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Enhanced Service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OpenAI's AI Platform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Significantly enhances service delivery through: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Cutting-edge technologies.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Streamlined operations.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Optimized user experiences.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Advanced capabilities include: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Natural language processing.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Machine learning algorithms.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Provides real-time insights and predictive analytics for informed decision-making ([1]).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Lowlights: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Overview of Challenges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'Lowlights' section analyzes potential challenges and risks of OpenAI's business model.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Focuses on uncertainties in: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Operational framework.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Competitive dynamics.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Customer base.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Market penetration efforts, especially in the U.S.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Aims to provide a balanced perspective on risks and strategic mitigation opportunities.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Business Model and 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Business Model Challenges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transition from nonprofit to for-profit introduces complexities.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Ethical debates and scrutiny affect stakeholder trust.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High-cost infrastructure increases financial vulnerabilities.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Projected operational costs may rise to $7 billion by 2024 ([15]).</a:t>
            </a:r>
          </a:p>
          <a:p>
            <a:r>
              <a:rPr sz="2000">
                <a:solidFill>
                  <a:srgbClr val="000000"/>
                </a:solidFill>
              </a:rPr>
              <a:t>Sustainability of the model is uncertain without diversified revenue streams.Competitive Landscape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Intense competition from Meta and xAI in AI technology.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Meta integrates AI into its ecosystem; xAI focuses on ethical AI.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can differentiate through unique capabilities and strategic alliances.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Maintaining competitive advantage requires innovation and adaptation ([14]).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Customer Base, Market Penetration,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Customer Base and Market Penetration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Limitations in U.S. market due to lack of local brand partnerships.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Growth potential may be hindered; revenue targets from $1 billion (2023) to $100 billion (2029) ([16]).</a:t>
            </a:r>
          </a:p>
          <a:p>
            <a:r>
              <a:rPr sz="2000">
                <a:solidFill>
                  <a:srgbClr val="000000"/>
                </a:solidFill>
              </a:rPr>
              <a:t>Need for targeted strategies to expand customer base through collaborations.Conclusion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faces challenges in business model, competition, and market penetration.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 addressing of challenges can mitigate risks.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Potential for growth through innovation, partnerships, and diversification.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Market Landscape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AI Market Growth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U.S. AI market projected to grow from $42 billion in 2023 to $219 billion by 2030.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CAGR of 25.6% driven by advancements in: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Deep learning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Machine learning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Natural language processing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Integration into sectors like healthcare, automotive, and finance ([17], [18], [19]).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Market Dynamics and 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Demand Drivers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Key factors driving AI adoption: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Enhanced productivity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Personalized consumer experiences</a:t>
            </a:r>
          </a:p>
          <a:p>
            <a:r>
              <a:rPr sz="2000">
                <a:solidFill>
                  <a:srgbClr val="000000"/>
                </a:solidFill>
              </a:rPr>
              <a:t>U.S. as a hub for AI activity supported by technology and skilled workforce ([20]).Competitive Environment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Dominated by major players like Google, Microsoft, and IBM.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Challenges include: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Rapid adaptation to advancements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Ethical concerns in AI deployment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Emerging companies like OpenAI focus on ethical practices ([21]).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Strategic Opportunities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OpenAI's Positioning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capitalizes on growth through: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Strategic partnerships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Advancing AI innovations</a:t>
            </a:r>
          </a:p>
          <a:p>
            <a:r>
              <a:rPr sz="2000">
                <a:solidFill>
                  <a:srgbClr val="000000"/>
                </a:solidFill>
              </a:rPr>
              <a:t>Focus on developing models like ChatGPT to meet market demands.Challenges and Risks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Economic challenges include job displacement and reskilling.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Regulatory scrutiny emphasizes fairness and accountability.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approach includes ethical practices and proactive dialogue.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OpenAI Leadership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Introduction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leadership team at OpenAI is crucial for strategic vision and operational success.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Comprises experts in AI, technology, and business management.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Steers OpenAI towards its mission of ensuring AI benefits all of humanity.</a:t>
            </a:r>
          </a:p>
          <a:p>
            <a:r>
              <a:rPr sz="2000">
                <a:solidFill>
                  <a:srgbClr val="000000"/>
                </a:solidFill>
              </a:rPr>
              <a:t>Collective experience is pivotal in navigating the evolving AI landscape.Key Team Members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Co-Founder and CEO: Sam Altman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Brings extensive experience from technology sector.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Driving force behind OpenAI's innovative AI development.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Fosters a culture of research excellence and ethical AI deployment.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Co-Founder and CFO: Greg Brockman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Background in computer science and financial management.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Instrumental in operational execution and financial strategy.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Chief Scientist: Ilya Sutskever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Pivotal figure in OpenAI's research endeavors.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Contributions central to breakthroughs in AI capabilities.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Equity Distribution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Equity Distribution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Reflects strategic importance and commitment to long-term vision.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Sam Altman holds significant equity, underscoring his leadership role.</a:t>
            </a:r>
          </a:p>
          <a:p>
            <a:r>
              <a:rPr sz="2000">
                <a:solidFill>
                  <a:srgbClr val="000000"/>
                </a:solidFill>
              </a:rPr>
              <a:t>Greg Brockman and Ilya Sutskever possess substantial equity stakes.Equity Table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Team Member | Position | Equity Stake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Sam Altman | Co-Founder &amp; CEO | Significant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Greg Brockman | Co-Founder &amp; CFO | Substantial</a:t>
            </a:r>
          </a:p>
          <a:p>
            <a:r>
              <a:rPr sz="2000">
                <a:solidFill>
                  <a:srgbClr val="000000"/>
                </a:solidFill>
              </a:rPr>
              <a:t>Ilya Sutskever | Chief Scientist | SubstantialConclusion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Diverse expertise is indispensable for pioneering AI advancements.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Drives strategic growth and ensures operational excellence.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Commitment to ethical AI development positions OpenAI as a leader.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OpenAI Fundraising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Introduction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fundraising activities are pivotal for growth and innovation in AI.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Current funding round highlights the importance of securing capital.</a:t>
            </a:r>
          </a:p>
          <a:p>
            <a:r>
              <a:rPr sz="2000">
                <a:solidFill>
                  <a:srgbClr val="000000"/>
                </a:solidFill>
              </a:rPr>
              <a:t>Positions OpenAI to tackle challenges and opportunities in AI landscape.Current Funding Round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Landmark Series B raised $6.6 billion, post-money valuation of $157 billion.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Thrive Capital led the round with contributions from Microsoft, Nvidia, and SoftBank.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Investors enhance OpenAI's AI research and deployment capabilities.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New capital expected to impact valuation and advance generative AI technology ([22]).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Investor Insights and Fund Utilization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Investor 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Diverse mix of venture capital firms and corporate partners.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Microsoft: $13 billion invested, longstanding partnership.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Nvidia: Strategic alignment in AI hardware/software.</a:t>
            </a:r>
          </a:p>
          <a:p>
            <a:r>
              <a:rPr sz="2000">
                <a:solidFill>
                  <a:srgbClr val="000000"/>
                </a:solidFill>
              </a:rPr>
              <a:t>SoftBank: Highlights global interest in AI's potential ([23]).Use of Funds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Funds allocated to enhance AI research capabilities.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Focus on developing next-generation AI models.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Expand computing resources with advanced hardware.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Aligns with strategic goals of market expansion and infrastructure development ([25]).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Resource Utilization and Strategic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Resource Utilization Model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Employs flexible resources for scalable solutions: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Independent service providers.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Cost-effective delivery.</a:t>
            </a:r>
          </a:p>
          <a:p>
            <a:r>
              <a:rPr sz="2000">
                <a:solidFill>
                  <a:srgbClr val="000000"/>
                </a:solidFill>
              </a:rPr>
              <a:t>Optimizes capacity to meet client needs ([2]).Targeted Focus Areas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Effective in specific US regions and demographics: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Tailored solutions for high demand.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Maximizes impact and drives growth.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Customizable model enhances effectiveness ([3]).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Future Plans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Future Fundraising Plans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anticipates further fundraising to sustain growth.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Exploring timelines for future rounds with existing and new investors.</a:t>
            </a:r>
          </a:p>
          <a:p>
            <a:r>
              <a:rPr sz="2000">
                <a:solidFill>
                  <a:srgbClr val="000000"/>
                </a:solidFill>
              </a:rPr>
              <a:t>Efforts expected to bolster financial position in competitive AI landscape ([26]).Conclusion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Fundraising strategy aligns with long-term objectives in AI.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Current round strengthens financial foundation and innovation capacity.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 efforts crucial for achieving ambitious goals and sustaining growth momentum.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Future Development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Introduction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envisions AI as a transformative force across sectors.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Focus on market expansion and technological advancement.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Aim to solidify leadership in the AI industry.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Ensure ethical and responsible AI deployment.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Strategic Roadmap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Market Expansion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 entry into new regions, focusing on key urban areas in the US.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Selected based on technological infrastructure and demand for AI solutions.</a:t>
            </a:r>
          </a:p>
          <a:p>
            <a:r>
              <a:rPr sz="2000">
                <a:solidFill>
                  <a:srgbClr val="000000"/>
                </a:solidFill>
              </a:rPr>
              <a:t>Facilitates adoption of AI technologies across diverse industries.Operational Infrastructure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Significant infrastructure developments planned.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Establishment of data storage and distribution centers.</a:t>
            </a:r>
          </a:p>
          <a:p>
            <a:r>
              <a:rPr sz="2000">
                <a:solidFill>
                  <a:srgbClr val="000000"/>
                </a:solidFill>
              </a:rPr>
              <a:t>Targeted recruitment for local talent, including operational staff and technical experts.Technological Enhancements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Commitment to continuous improvement of AI stack.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Enhancements to boost operational efficiency and customer satisfaction.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Focus on intuitive user experiences and advanced AI capabilities.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Partnerships and Competitive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Leveraging Partnerships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Existing partnerships crucial for market entry and growth.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Collaborations with major corporations enhance capabilities.</a:t>
            </a:r>
          </a:p>
          <a:p>
            <a:r>
              <a:rPr sz="2000">
                <a:solidFill>
                  <a:srgbClr val="000000"/>
                </a:solidFill>
              </a:rPr>
              <a:t>Strategic alliances provide resources and expertise.Expected Outcomes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Anticipated outcomes include increased market share.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Improved service capabilities and strengthened industry position.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Aligns with vision of fostering innovation and collaboration.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Valuation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Introduction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is a leader in AI research and deployment.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Emphasizes cutting-edge technology and ethical AI practices.</a:t>
            </a:r>
          </a:p>
          <a:p>
            <a:r>
              <a:rPr sz="2000">
                <a:solidFill>
                  <a:srgbClr val="000000"/>
                </a:solidFill>
              </a:rPr>
              <a:t>Strategic partnerships and research capabilities enhance its valuation.Current Valuation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Engaged in a significant Series X funding round.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Pre-money valuation estimated at $X billion.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Post-money valuation reaching $Y billion.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Reflects strong financial health and market confidence.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Strategic Partnerships and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Strategic Partnerships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Key partnership with Microsoft: multiyear, multibillion-dollar.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Exclusive cloud services via Microsoft Azure.</a:t>
            </a:r>
          </a:p>
          <a:p>
            <a:r>
              <a:rPr sz="2000">
                <a:solidFill>
                  <a:srgbClr val="000000"/>
                </a:solidFill>
              </a:rPr>
              <a:t>Integration of AI models into Microsoft products enhances functionality ([31]).Growth Strategy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Focus on expanding technological capabilities and market presence.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Aims to penetrate new geographic markets and industry segments.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Business model integrates research excellence with practical deployment.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Competitive Edge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Comparative Analysis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Holds a competitive edge through advanced research and ethical practices.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Holistic approach positions OpenAI favorably in the market.</a:t>
            </a:r>
          </a:p>
          <a:p>
            <a:r>
              <a:rPr sz="2000">
                <a:solidFill>
                  <a:srgbClr val="000000"/>
                </a:solidFill>
              </a:rPr>
              <a:t>Integration into widely used platforms enhances competitive advantage ([32]).Conclusion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Valuation reflects strategic foresight and robust partnerships.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Innovative growth strategies underscore potential for future success.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Well-positioned to capitalize on emerging opportunities.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OpenAI's Strategic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Introduction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leads in AI innovation with growth potential in the US market.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Key growth drivers: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Increasing demand for AI solutions.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Scalability of OpenAI's models.</a:t>
            </a:r>
          </a:p>
          <a:p>
            <a:r>
              <a:rPr sz="2000">
                <a:solidFill>
                  <a:srgbClr val="000000"/>
                </a:solidFill>
              </a:rPr>
              <a:t>Adaptability to changing tech landscapes.Market Opportunity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US market offers significant opportunities: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Leader in AI adoption.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Industries like healthcare and finance integrating AI.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Mature market with high AI investment propensity.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Strategic Positioning and Partnerships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Strategic Positioning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Success in Europe and Asia supports US entry.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Advantages include: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Advanced AI models like GPT-3.</a:t>
            </a:r>
          </a:p>
          <a:p>
            <a:r>
              <a:rPr sz="2000">
                <a:solidFill>
                  <a:srgbClr val="000000"/>
                </a:solidFill>
              </a:rPr>
              <a:t>Commitment to ethical AI as per OpenAI Charter ([33]).Partnerships and Support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 partnerships enhance competitive edge.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Collaborations with firms like Microsoft provide: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Financial support.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Integration into popular platforms.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Investment Recommendation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Recommendation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Strong investment in OpenAI is recommended due to: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Impressive growth trajectory.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Substantial market opportunities.</a:t>
            </a:r>
          </a:p>
          <a:p>
            <a:r>
              <a:rPr sz="2000">
                <a:solidFill>
                  <a:srgbClr val="000000"/>
                </a:solidFill>
              </a:rPr>
              <a:t>Strategic alliances for capitalizing on AI demand.Conclusion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strategic positioning and partnerships make it a compelling investment.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Potential to drive innovation and capture market share in the 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Strategic Partnerships and Competitive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Strategic Partnerships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Enhance service delivery and operational efficiency: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Leverage partner strengths.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Create synergies for improved workflow.</a:t>
            </a:r>
          </a:p>
          <a:p>
            <a:r>
              <a:rPr sz="2000">
                <a:solidFill>
                  <a:srgbClr val="000000"/>
                </a:solidFill>
              </a:rPr>
              <a:t>Facilitates access to new markets ([4]).Competitive Positioning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Positions OpenAI as a leader in the AI sector: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Competitive pricing.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Superior service quality.</a:t>
            </a:r>
          </a:p>
          <a:p>
            <a:r>
              <a:rPr sz="2000">
                <a:solidFill>
                  <a:srgbClr val="000000"/>
                </a:solidFill>
              </a:rPr>
              <a:t>Empowers businesses to harness AI's potential ([5]).Conclusion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Commitment to advancing the AI industry through: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Enhanced service delivery.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Optimized resource utilization.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Strategic partnerships.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Positions OpenAI as a key player in the AI landscape.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1200">
                <a:solidFill>
                  <a:srgbClr val="000000"/>
                </a:solidFill>
              </a:rPr>
              <a:t>[1] [1] Azure OpenAI Service Overview - https://learn.microsoft.com/en-us/azure/ai-services/openai/overview</a:t>
            </a:r>
          </a:p>
          <a:p>
            <a:r>
              <a:rPr sz="1200">
                <a:solidFill>
                  <a:srgbClr val="000000"/>
                </a:solidFill>
              </a:rPr>
              <a:t>[2] [2] Azure OpenAI Service - 10</a:t>
            </a:r>
          </a:p>
          <a:p>
            <a:r>
              <a:rPr sz="1200">
                <a:solidFill>
                  <a:srgbClr val="000000"/>
                </a:solidFill>
              </a:rPr>
              <a:t>[3] [3] Azure OpenAI Service FAQ - https://learn.microsoft.com/en-us/azure/ai-services/openai/faq</a:t>
            </a:r>
          </a:p>
          <a:p>
            <a:r>
              <a:rPr sz="1200">
                <a:solidFill>
                  <a:srgbClr val="000000"/>
                </a:solidFill>
              </a:rPr>
              <a:t>[4] [4] General Availability of Azure OpenAI Service - https://azure.microsoft.com/en-us/blog/general-availability-of-azure-openai-service-expands-access-to-large-advanced-ai-models-with-added-enterprise-benefits/</a:t>
            </a:r>
          </a:p>
          <a:p>
            <a:r>
              <a:rPr sz="1200">
                <a:solidFill>
                  <a:srgbClr val="000000"/>
                </a:solidFill>
              </a:rPr>
              <a:t>[5] [5] The Future of AI: Applying O1 Models to Business Data - https://techcommunity.microsoft.com/t5/ai-ai-platform-blog/the-future-of-ai-oh-one-applying-o1-models-to-business-data/ba-p/4266799</a:t>
            </a:r>
          </a:p>
          <a:p>
            <a:r>
              <a:rPr sz="1200">
                <a:solidFill>
                  <a:srgbClr val="000000"/>
                </a:solidFill>
              </a:rPr>
              <a:t>[6] [6] OpenAI's Strategic Masterclass - OpenAI’s Strategic Masterclass</a:t>
            </a:r>
          </a:p>
          <a:p>
            <a:r>
              <a:rPr sz="1200">
                <a:solidFill>
                  <a:srgbClr val="000000"/>
                </a:solidFill>
              </a:rPr>
              <a:t>[7] [7] OpenAI's Partnership with Apple - https://www.reworked.co/digital-workplace/openais-partnership-with-apple-is-about-reach-and-path-to-profitability/</a:t>
            </a:r>
          </a:p>
          <a:p>
            <a:r>
              <a:rPr sz="1200">
                <a:solidFill>
                  <a:srgbClr val="000000"/>
                </a:solidFill>
              </a:rPr>
              <a:t>[8] [8] OpenAI's Approach to AI and National Security - https://openai.com/global-affairs/openais-approach-to-ai-and-national-security/</a:t>
            </a:r>
          </a:p>
          <a:p>
            <a:r>
              <a:rPr sz="1200">
                <a:solidFill>
                  <a:srgbClr val="000000"/>
                </a:solidFill>
              </a:rPr>
              <a:t>[9] [9] OpenAI Takes on Google - https://www.business-standard.com/technology/tech-news/openai-takes-on-google-chatgpt-now-searches-the-web-for-answers-124110100177_1.html</a:t>
            </a:r>
          </a:p>
          <a:p>
            <a:r>
              <a:rPr sz="1200">
                <a:solidFill>
                  <a:srgbClr val="000000"/>
                </a:solidFill>
              </a:rPr>
              <a:t>[10] [6] OpenAI's Strategic Masterclass - OpenAI’s Strategic Masterclass</a:t>
            </a:r>
          </a:p>
          <a:p>
            <a:r>
              <a:rPr sz="1200">
                <a:solidFill>
                  <a:srgbClr val="000000"/>
                </a:solidFill>
              </a:rPr>
              <a:t>[11] [11] OpenAI Case Study - https://cdotimes.com/2024/05/29/openai-case-study-the-rise-to-the-top-of-ai-companies/</a:t>
            </a:r>
          </a:p>
          <a:p>
            <a:r>
              <a:rPr sz="1200">
                <a:solidFill>
                  <a:srgbClr val="000000"/>
                </a:solidFill>
              </a:rPr>
              <a:t>[12] [12] Porter's Five Forces Analysis of OpenAI - https://www.konsyse.com/articles/porters-five-forces-analysis-of-openai/</a:t>
            </a:r>
          </a:p>
          <a:p>
            <a:r>
              <a:rPr sz="1200">
                <a:solidFill>
                  <a:srgbClr val="000000"/>
                </a:solidFill>
              </a:rPr>
              <a:t>[13] [13] OpenAI AI Lead Vanishes - https://fortune.com/2024/10/15/openai-ai-lead-vanishes-state-of-ai-report/</a:t>
            </a:r>
          </a:p>
          <a:p>
            <a:r>
              <a:rPr sz="1200">
                <a:solidFill>
                  <a:srgbClr val="000000"/>
                </a:solidFill>
              </a:rPr>
              <a:t>[14] [14] [OpenAI's 4 Big Challenges - Yahoo](https://www.yahoo.com/tech/openai-4-big-challenges-needs-091802810.html)</a:t>
            </a:r>
          </a:p>
          <a:p>
            <a:r>
              <a:rPr sz="1200">
                <a:solidFill>
                  <a:srgbClr val="000000"/>
                </a:solidFill>
              </a:rPr>
              <a:t>[15] [15] [The Financial Challenges of Leading in AI - Unite.AI](https://www.unite.ai/the-financial-challenges-of-leading-in-ai-a-look-at-openais-operating-costs/)</a:t>
            </a:r>
          </a:p>
          <a:p>
            <a:r>
              <a:rPr sz="1200">
                <a:solidFill>
                  <a:srgbClr val="000000"/>
                </a:solidFill>
              </a:rPr>
              <a:t>[16] [16] [OpenAI's Ambitious Growth Strategy - Unite.AI](https://www.unite.ai/openais-ambitious-growth-strategy-comes-with-steep-financial-risks/)</a:t>
            </a:r>
          </a:p>
          <a:p>
            <a:r>
              <a:rPr sz="1200">
                <a:solidFill>
                  <a:srgbClr val="000000"/>
                </a:solidFill>
              </a:rPr>
              <a:t>[17] [17] Forbes - https://www.forbes.com/advisor/business/ai-statistics/</a:t>
            </a:r>
          </a:p>
          <a:p>
            <a:r>
              <a:rPr sz="1200">
                <a:solidFill>
                  <a:srgbClr val="000000"/>
                </a:solidFill>
              </a:rPr>
              <a:t>[18] [18] Grand View Research - https://www.grandviewresearch.com/industry-analysis/us-artificial-intelligence-ai-market-report</a:t>
            </a:r>
          </a:p>
          <a:p>
            <a:r>
              <a:rPr sz="1200">
                <a:solidFill>
                  <a:srgbClr val="000000"/>
                </a:solidFill>
              </a:rPr>
              <a:t>[19] [19] Statista - https://www.statista.com/outlook/tmo/artificial-intelligence/united-states</a:t>
            </a:r>
          </a:p>
          <a:p>
            <a:r>
              <a:rPr sz="1200">
                <a:solidFill>
                  <a:srgbClr val="000000"/>
                </a:solidFill>
              </a:rPr>
              <a:t>[20] [20] Statista - https://www.statista.com/topics/7923/artificial-intelligence-ai-in-the-us/</a:t>
            </a:r>
          </a:p>
          <a:p>
            <a:r>
              <a:rPr sz="1200">
                <a:solidFill>
                  <a:srgbClr val="000000"/>
                </a:solidFill>
              </a:rPr>
              <a:t>[21] [21] Grand View Research - https://www.grandviewresearch.com/industry-analysis/artificial-intelligence-ai-market</a:t>
            </a:r>
          </a:p>
          <a:p>
            <a:r>
              <a:rPr sz="1200">
                <a:solidFill>
                  <a:srgbClr val="000000"/>
                </a:solidFill>
              </a:rPr>
              <a:t>[22] [22] NBC News - https://www.nbcnews.com/business/business-news/openai-closes-funding-157-billion-valuation-microsoft-nvidia-softbank-rcna173693</a:t>
            </a:r>
          </a:p>
          <a:p>
            <a:r>
              <a:rPr sz="1200">
                <a:solidFill>
                  <a:srgbClr val="000000"/>
                </a:solidFill>
              </a:rPr>
              <a:t>[23] [23] US News - https://money.usnews.com/investing/news/articles/2024-10-02/openai-closes-6-6-billion-funding-haul-at-valuation-of-157-billion-with-investment-from-microsoft-and-nvidia</a:t>
            </a:r>
          </a:p>
          <a:p>
            <a:r>
              <a:rPr sz="1200">
                <a:solidFill>
                  <a:srgbClr val="000000"/>
                </a:solidFill>
              </a:rPr>
              <a:t>[24] [24] Washington Post - https://www.washingtonpost.com/technology/2024/10/02/openai-funding-157-billion/</a:t>
            </a:r>
          </a:p>
          <a:p>
            <a:r>
              <a:rPr sz="1200">
                <a:solidFill>
                  <a:srgbClr val="000000"/>
                </a:solidFill>
              </a:rPr>
              <a:t>[25] [25] Reuters - https://www.reuters.com/technology/artificial-intelligence/openai-closes-66-billion-funding-haul-valuation-157-billion-with-investment-2024-10-02/</a:t>
            </a:r>
          </a:p>
          <a:p>
            <a:r>
              <a:rPr sz="1200">
                <a:solidFill>
                  <a:srgbClr val="000000"/>
                </a:solidFill>
              </a:rPr>
              <a:t>[26] [26] Yahoo Finance - https://finance.yahoo.com/news/openai-closed-funding-round-raising-161842157.html</a:t>
            </a:r>
          </a:p>
          <a:p>
            <a:r>
              <a:rPr sz="1200">
                <a:solidFill>
                  <a:srgbClr val="000000"/>
                </a:solidFill>
              </a:rPr>
              <a:t>[27] [31] The Inside Story of Microsoft's Partnership with OpenAI - https://www.newyorker.com/magazine/2023/12/11/the-inside-story-of-microsofts-partnership-with-openai</a:t>
            </a:r>
          </a:p>
          <a:p>
            <a:r>
              <a:rPr sz="1200">
                <a:solidFill>
                  <a:srgbClr val="000000"/>
                </a:solidFill>
              </a:rPr>
              <a:t>[28] [32] Microsoft and OpenAI Partnership Extension - https://www.theverge.com/2023/1/23/23567448/microsoft-openai-partnership-extension-ai</a:t>
            </a:r>
          </a:p>
          <a:p>
            <a:r>
              <a:rPr sz="1200">
                <a:solidFill>
                  <a:srgbClr val="000000"/>
                </a:solidFill>
              </a:rPr>
              <a:t>[29] [33] OpenAI Charter - https://openai.com/charter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Investment Thesis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Introduction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OpenAI, headquartered in San Francisco, California, is a leader in AI research and deployment.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Renowned for advanced AI models like ChatGPT, OpenAI aims to establish a cost-effective network in the U.S.</a:t>
            </a:r>
          </a:p>
          <a:p>
            <a:r>
              <a:rPr sz="2000">
                <a:solidFill>
                  <a:srgbClr val="000000"/>
                </a:solidFill>
              </a:rPr>
              <a:t>Objective: Leverage technology and partnerships for superior AI solutions at competitive costs.Phase 1: Strategic Partnerships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Capitalizes on partnerships with Microsoft and Apple for substantial inbound volume.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Integrates ChatGPT into Microsoft tools, enhancing enterprise offerings and adoption ([6]).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Partnership with Apple embeds technology into its ecosystem, reaching millions.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Expansion and Operational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Phase 2: Recognition and Expansion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Focus on attracting additional partners to enhance scale and improve unit economics.</a:t>
            </a:r>
          </a:p>
          <a:p>
            <a:r>
              <a:rPr sz="2000">
                <a:solidFill>
                  <a:srgbClr val="000000"/>
                </a:solidFill>
              </a:rPr>
              <a:t>Aims for broader reach, enhanced brand recognition, and competitive edge ([7]).Operational Efficiency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Leverages partnerships for resource optimization and cost reduction.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Unique collaborations with Microsoft and Apple streamline processes and enhance service quality ([8]).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Challenges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Challenges and Considerations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Must navigate challenges to validate its business model.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Key considerations include scalability, data privacy, and regulatory hurdles.</a:t>
            </a:r>
          </a:p>
          <a:p>
            <a:r>
              <a:rPr sz="2000">
                <a:solidFill>
                  <a:srgbClr val="000000"/>
                </a:solidFill>
              </a:rPr>
              <a:t>Plans to implement risk management and foster transparent communication ([9]).Conclusion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strategic plan is underpinned by robust partnerships and phased market expansion.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Well-positioned for growth and profitability in the AI industry.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OpenAI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Introduction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is pivotal in the AI landscape, known for groundbreaking advancements.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Mission: Ensure AGI benefits all of humanity.</a:t>
            </a:r>
          </a:p>
          <a:p>
            <a:r>
              <a:rPr sz="2000">
                <a:solidFill>
                  <a:srgbClr val="000000"/>
                </a:solidFill>
              </a:rPr>
              <a:t>Established by leading tech figures, fostering innovation and collaboration across sectors ([11]).Competitive Advantages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Pioneering AI models like GPT-4 with multi-modal capabilities.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Maintains influence despite competitors like Google and Meta.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Focus on product differentiation and ethical AI development ([12]).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Strategic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Strategic Partnerships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Partnerships with Microsoft and Apple are crucial.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Collaboration with Microsoft integrates OpenAI's models into its products.</a:t>
            </a:r>
          </a:p>
          <a:p>
            <a:r>
              <a:rPr sz="2000">
                <a:solidFill>
                  <a:srgbClr val="000000"/>
                </a:solidFill>
              </a:rPr>
              <a:t>Apple partnership aims to embed ChatGPT, broadening consumer reach ([6]).Service Excellence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Superior performance and customer experience in service offerings.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User-friendly APIs democratize AI access.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Sets new standards in service delivery and customer satisfaction ([11]).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Market Dynamics and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Market Challenges and Opportunities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Faces intense competition from established and emerging players.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Decreasing barriers to entry necessitate continuous innovation.</a:t>
            </a:r>
          </a:p>
          <a:p>
            <a:r>
              <a:rPr sz="2000">
                <a:solidFill>
                  <a:srgbClr val="000000"/>
                </a:solidFill>
              </a:rPr>
              <a:t>Opportunities to leverage technology and partnerships for growth ([13]).Growth Potential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 positioning and robust alliances underscore growth potential.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Focus on ethical AI development and partnerships.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Well-positioned to navigate the evolving AI landscape ([6]).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2778</Words>
  <Application>Microsoft Macintosh PowerPoint</Application>
  <PresentationFormat>On-screen Show (4:3)</PresentationFormat>
  <Paragraphs>301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Enhanced Service Delivery</vt:lpstr>
      <vt:lpstr>Resource Utilization and Strategic Focus</vt:lpstr>
      <vt:lpstr>Strategic Partnerships and Competitive Positioning</vt:lpstr>
      <vt:lpstr>Investment Thesis Overview</vt:lpstr>
      <vt:lpstr>Expansion and Operational Efficiency</vt:lpstr>
      <vt:lpstr>Challenges and Conclusion</vt:lpstr>
      <vt:lpstr>OpenAI Overview</vt:lpstr>
      <vt:lpstr>Strategic Positioning</vt:lpstr>
      <vt:lpstr>Market Dynamics and Growth</vt:lpstr>
      <vt:lpstr>Lowlights: Introduction</vt:lpstr>
      <vt:lpstr>Business Model and Competitive Landscape</vt:lpstr>
      <vt:lpstr>Customer Base, Market Penetration, and Conclusion</vt:lpstr>
      <vt:lpstr>Market Landscape Overview</vt:lpstr>
      <vt:lpstr>Market Dynamics and Competitive Landscape</vt:lpstr>
      <vt:lpstr>Strategic Opportunities and Challenges</vt:lpstr>
      <vt:lpstr>OpenAI Leadership Team</vt:lpstr>
      <vt:lpstr>Equity Distribution and Conclusion</vt:lpstr>
      <vt:lpstr>OpenAI Fundraising Overview</vt:lpstr>
      <vt:lpstr>Investor Insights and Fund Utilization</vt:lpstr>
      <vt:lpstr>Future Plans and Conclusion</vt:lpstr>
      <vt:lpstr>Future Development Overview</vt:lpstr>
      <vt:lpstr>Strategic Roadmap Components</vt:lpstr>
      <vt:lpstr>Partnerships and Competitive Positioning</vt:lpstr>
      <vt:lpstr>Valuation Overview</vt:lpstr>
      <vt:lpstr>Strategic Partnerships and Growth</vt:lpstr>
      <vt:lpstr>Competitive Edge and Conclusion</vt:lpstr>
      <vt:lpstr>OpenAI's Strategic Overview</vt:lpstr>
      <vt:lpstr>Strategic Positioning and Partnerships</vt:lpstr>
      <vt:lpstr>Investment Recommendation and Conclusion</vt:lpstr>
      <vt:lpstr>Citations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Shaopeng Gu</cp:lastModifiedBy>
  <cp:revision>2</cp:revision>
  <dcterms:created xsi:type="dcterms:W3CDTF">2013-01-27T09:14:16Z</dcterms:created>
  <dcterms:modified xsi:type="dcterms:W3CDTF">2024-12-13T19:35:30Z</dcterms:modified>
  <cp:category/>
</cp:coreProperties>
</file>