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FBB220B-6D29-0E98-F254-989E1C264FD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00384133"/>
                  </p:ext>
                </p:extLst>
              </p:nvPr>
            </p:nvGraphicFramePr>
            <p:xfrm>
              <a:off x="838200" y="724767"/>
              <a:ext cx="10515600" cy="54521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3FBB220B-6D29-0E98-F254-989E1C264F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24767"/>
                <a:ext cx="10515600" cy="545219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1A04EAD7-C3E8-3583-66B1-010449CAF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4252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Icon for Microsoft Power BI.">
            <a:extLst>
              <a:ext uri="{FF2B5EF4-FFF2-40B4-BE49-F238E27FC236}">
                <a16:creationId xmlns:a16="http://schemas.microsoft.com/office/drawing/2014/main" id="{8A286549-72EF-7D0C-A40B-108F567F51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205663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731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583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20566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1321902"/>
                  </p:ext>
                </p:extLst>
              </p:nvPr>
            </p:nvGraphicFramePr>
            <p:xfrm>
              <a:off x="721012" y="676099"/>
              <a:ext cx="10749976" cy="58305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676099"/>
                <a:ext cx="10749976" cy="58305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931E4CF-0D0E-3ECA-700A-D125B4CB92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2189875"/>
                  </p:ext>
                </p:extLst>
              </p:nvPr>
            </p:nvGraphicFramePr>
            <p:xfrm>
              <a:off x="838200" y="667208"/>
              <a:ext cx="10515600" cy="55097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B931E4CF-0D0E-3ECA-700A-D125B4CB92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667208"/>
                <a:ext cx="10515600" cy="550975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Add-in_Banner">
            <a:extLst>
              <a:ext uri="{FF2B5EF4-FFF2-40B4-BE49-F238E27FC236}">
                <a16:creationId xmlns:a16="http://schemas.microsoft.com/office/drawing/2014/main" id="{E6BE8114-1478-4292-CC3C-FAF6BF55E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583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Icon for Microsoft Power BI.">
            <a:extLst>
              <a:ext uri="{FF2B5EF4-FFF2-40B4-BE49-F238E27FC236}">
                <a16:creationId xmlns:a16="http://schemas.microsoft.com/office/drawing/2014/main" id="{A0AEB23A-D876-CB15-5419-F32C37752B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205663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3714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CC474AF-56C8-484C-A7B1-753C9B93EE7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7DA68C2-0E7D-4CF7-B92B-0FA8A3F6EE30&quot;"/>
    <we:property name="reportUrl" value="&quot;/groups/me/reports/fb58b08e-2ac9-41f5-8942-ab072ee00ef4/ReportSection?bookmarkGuid=bc2b2bf7-c1aa-4949-b1de-85e5c17b5c50&amp;bookmarkUsage=1&amp;ctid=d193e68c-e53f-4610-a66d-56ff300fec7a&amp;fromEntryPoint=export&quot;"/>
    <we:property name="reportName" value="&quot;sample_financial_Frank_Jarder&quot;"/>
    <we:property name="reportState" value="&quot;CONNECTED&quot;"/>
    <we:property name="embedUrl" value="&quot;/reportEmbed?reportId=fb58b08e-2ac9-41f5-8942-ab072ee00ef4&amp;config=eyJjbHVzdGVyVXJsIjoiaHR0cHM6Ly9XQUJJLUJSQVpJTC1TT1VUSC1yZWRpcmVjdC5hbmFseXNpcy53aW5kb3dzLm5ldCIsImVtYmVkRmVhdHVyZXMiOnsidXNhZ2VNZXRyaWNzVk5leHQiOnRydWV9fQ%3D%3D&amp;disableSensitivityBanner=true&quot;"/>
    <we:property name="pageName" value="&quot;ReportSection&quot;"/>
    <we:property name="pageDisplayName" value="&quot;Página 1&quot;"/>
    <we:property name="datasetId" value="&quot;63318a72-d73f-4b4f-b3ea-50d09d6aa96c&quot;"/>
    <we:property name="backgroundColor" value="&quot;#FFFFFF&quot;"/>
    <we:property name="bookmark" value="&quot;H4sIAAAAAAAAA+1Y224bNxD9FWFf8iILu9LqsnlzZBs14haGFbgPhRHMkiOJAbXckFzXqqEfym/0xzokd+VIlq3ESZrW8IMA7vB25szhaMjbiAtTSlj+BguMXkenBRcMuNKtJGpHRTBmac4gziEZTpMUOct6fES9qrRCFSZ6fRtZ0DO0l8JUIN1KZPzjqh2BlOcwc19TkAbbUYnaqAKk+AvDYOqyusJVO8KbUioNbsmJBYtu2WsaTt8EIen0aEdgVlzjBJkN1gsslbbNdzsyoeUhbfa5xfyGY1VYEAUt7GyQ8inj0zhmcZLnaQpxxp19KqSth+TL45tSkz/k5bJ0dIwJ3Uxp4klGHrdGY+pNxkpWC9863rBPVKUZXuDUdxVW2CWtNBUFFEw4GlZEwblWRJDvoSavmPXmufpzrJE2JWjxqr3GccivaTZZt0EczmYaZ9A4fvxDELYmIDFYT6qiZjm+j/eKLEYUM1lH/C4U74IbpcDxHLR1iso/ULwc7TRJaY76zdIzfyR0E8huewv4T/V2ddWokgZ/+Ex+tUgC/O+viquV6+JZNswHI+xBD7NBwrJ42H+R7xchdPFsnRMLuBXU5AkSBhr739fwYy7/XB3DtDsCGOZ9yKDLRsPhENO9Ov5/pL/2v3ruJjhbYPHEc/eLQA2azZdneI3yPph1//2uBsIlaBH+wj3wJzpU1yLrxaINH49cceCGfYanbn+sBLQ4tjhYCEvVrkSHhXqUlMeC85x5+fXvT2YHMXszHpOVoaOJPCh3Z/Lbn0+eM7O14p63k7V8QhYfIMS8O+wO+3zAeYLYZfuL6Zds9JKNvjkbGUlFjd7IP9EC6UrqGjOk256bRKIrA0CB5k6Ym63L5spJNdqJVgs/rXbVBWPNxpmi6Dgv30Eu8X02wLgf9/EAeNI7SKcsPRgNunjAOaRpH/JelgxpegAcu3Lr9znlz7qsolt3U66cbpUB5ssrryacBHSrLgiCo00vQVb+dk5rngkbiLkNZhrXjZP0zI10J9r93BwXpx3sLRT3/KI/0TuXe/UGjGCvotUqLPfAf8Ia1PNWdx0EsjBgc+QnXnRH4f3l1OIiUCB80jSMNjvloThclATDNKVi8/VWFO54uA2m9uuryKcIeKes2tGFmM3tAxpoJBUurBuPTa4rcgojCUFhmpefQINW0rcaddAw6YgMvR8r1EvyyI+4C13H+dNZB62zIyQdB5oWE4boklAal2PcGxSZOHpy3uLyK07d9yfUozsXRdFAc38N3+CxT6sPuLy5Dw3SSvlQNmQ0h7OopKwPcT/td/MUR+nIP0BwzMBf1x7N0RZvbK5uNovEWha70raqrCmB4TkUuCP7eMlw5HsykH93XOef1eofWbEO+/AUAAA=&quot;"/>
    <we:property name="initialStateBookmark" value="&quot;H4sIAAAAAAAAA+1Y227bOBD9FUMvfXEMWZZvfXOcBBskaY24yD4sgmIkjmUWtKiSVDbewD+0v7E/tkNScmrHidu0u90N8mCAGt7OnDkcD3kXMK4LAct3sMDgbXCaM54Ck6rRDppB7o2H79+fXYwuzz6+G10ck1kWhstcB2/vAgMqQ3PFdQnCLkHG366bAQgxgcx+zUBobAYFKi1zEPwP9IOpy6gSV80AbwshFdglpwYM2mVvaDh9097tVod2hNTwG5xiarz1EgupTP3dDLRvOUibfXYxt+FY5gZ4TgtbG8RslrJZGKZhO0niGMIhs/YZF6YakiyPbwtF/pCXy8LyMCZ0mVREkAgcboVaV5uMpSgXrnW8YZ/KUqV4iTPXlRtulrTSjOeQp9zSsCIKJkoSQa6HmqxMjTPP5e9jhbQpQQtXzTWOEbuh2WTdBjHKMoUZ1I4f/yMIG1MQ6K0nZV6xHD7Ee00WzfNMVBG/D8UH70bBcTwHZayikk8UL0s7TZKKoTpcOuaPuKoDGTW3gP9Ub1fXtSpp8Kcv5FeJxMP/8aq4XtkuNhz2k94AO9DBYa+dDsN+91W+X4XQxrMxIRZwK6jtZ0gYaOx/X8NPufxzdQyzaADQT7owhCgd9Pt9jPfq+P+R/pr/6rmbYrbA/Jnn7heOClQ6X57jDYqHYNb9D7tqCFeguP8Ld8Cf6VBVhKwXCzZ8PLLFgR32BZ6q/bnk0GDYYGDAL1W5Eoxy+SQpTwXnJfNy8defegcxezNeKkpNRxOZV+7O5Lc/n7xkZivFvWwnK/n4LN5DCFnUj/pd1mOsjRil+4vp12z0mo2+OxtpQUWN2sg/wQLpSmobGdJtz04i0RUeIEd9L8zN1lV95aQa7UTJhZtWuWqDsWbjXFJ0rJcfIBH4cdjDsBt28QBYu3MQz9L4YNCL8IAxiOMuJJ1hu0/TPeDQllu/zil/VmUVXbfrcuV0qwzQX1951eEkoFt1gRccbXoFonS3c1rznBtPzJ0307gobMfndqQ90fZn59g47WBvIZnjF92J3rncm0PQPH0TrFZ+uUf+E9agXra6qyCQJYV0juzEie7IP7ycGlx4CrhLmjqlzU6ZLw4XBcHQdalYf53x3B4Pu8HMfHsV+RwB75RVM7jk2dw8ooFaUv7CuvHKZLsCqzCSEOS6fvnxNCgpXKtWBw0Tlkjf+7lEtSSP3Ij70LWsP6110Fo7QtKyoGkxrokuAYW2Oca+QZGJoSPnDJffcOp+PKEO3YTneQ3N/jV8h8curT7i8uY+NEhJ6UJZk1EfzrwUojrE3bgbJTEO4oF7gGA4BHddezJHG7w1ibzdLBIrWexK27I0uoAUJ5DjjuzjJMOQ7clA7t0xcJsQGk5x2TPB0rDOV6vV39hl6coZFQAA&quot;"/>
    <we:property name="isFiltersActionButtonVisible" value="false"/>
    <we:property name="isVisualContainerHeaderHidden" value="false"/>
    <we:property name="reportEmbeddedTime" value="&quot;2024-06-17T12:03:23.637Z&quot;"/>
    <we:property name="creatorTenantId" value="&quot;d193e68c-e53f-4610-a66d-56ff300fec7a&quot;"/>
    <we:property name="creatorUserId" value="&quot;10037FFE9FFA2AC2&quot;"/>
    <we:property name="creatorSessionId" value="&quot;795000d5-c713-4af2-93a9-3569dc8ae1c0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9a2f67-1771-4717-8913-8eb5323cced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XS27bMBC9isG1UehjWVJ2qZOiBdIiiNtsCi9G5FhhwJAqRblWA1+o1+jFQorKr07soAgaI+1K5Aw1n/eG5PCSMF5XAtpPcIFkj3yQjFNgSg9CMiTSC/MMaBLlySjOo2SMyDBDq1WV4UrWZO+SGNAlmlNeNyCcJSv8OhsSEOIYSjebg6hxSCrUtZIg+A/0i63K6AZXQ4LLSigNzuTUgEFndmGX27kNIXwTW49ADV/gFKnx0hOslDb9PB9RFkcuNkyKIB4XaQj2n9pruzC3r3dOu8AmShrg0gbgZJhBMIrijLE4jSiFkEWpk9dclqJP5fbfz23lYDO4NIVaOqSKc+vTWVqtbKrjBFkW5EmWZhBhwCCAsft7zoXpHRbt4bLSFkWLrbe2zxYgKTLSQaWx9shckv2y1FiC6aeH95QTJZqLB+RT1WiKJzjvVNJw01ofcy6tD+5ocXEea2UJ6zSDKQj00neN7PEP3PRMfZ9otIQxJ5hZyUZQKGh2HxE70Qz127bL9oDra3qj4W9Bv2imNjUrCop4FLEkpjHFcYEQFEG449R9kdzUg6kS7F+gb1O2nsKCsTwezbMipGyUF3GU0mIrhROLUKm0PRvFGovPFfpENdLolqzTMtyRUrLDOTfPUEYVx8kZaLPTpfRYtqvZ9U1kV5zfuV76IvHhP39VzLrLA5GmSc6CNAhzlkLMspTu+An01LJ5Qpm/56hB07P2CBco1kO70a+rrgM6Bc19m9Gl8Yfp9f3SjTFyL+MD18C4ZXfi6cffGg4DhgMGBrypPhWyL9XGvb/pDHrNuHz89bN+AJjtd5VoarslkPk6fvDA2b6PXzOyfcW97iT78vGn52jMIEkxsN13mEZxEQc5/L/8//IT4An7cqcagcefBC/XCHTVfAsZuUD7AncD1Zi6AorHILHzX3kTHP1LdlmBZI6pbqzd94hbOjxRpyAax1H3Xiedm87bFZDHvoQoEAAA&quot;"/>
    <we:property name="creatorSessionId" value="&quot;905cdf83-d9c6-4156-bc01-6a1013cb5207&quot;"/>
    <we:property name="creatorTenantId" value="&quot;d193e68c-e53f-4610-a66d-56ff300fec7a&quot;"/>
    <we:property name="creatorUserId" value="&quot;10037FFE9FFA2AC2&quot;"/>
    <we:property name="datasetId" value="&quot;63318a72-d73f-4b4f-b3ea-50d09d6aa96c&quot;"/>
    <we:property name="embedUrl" value="&quot;/reportEmbed?reportId=fb58b08e-2ac9-41f5-8942-ab072ee00ef4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isFiltersActionButtonVisible" value="false"/>
    <we:property name="isVisualContainerHeaderHidden" value="false"/>
    <we:property name="pageDisplayName" value="&quot;Página 2&quot;"/>
    <we:property name="reportEmbeddedTime" value="&quot;2024-06-17T12:00:48.114Z&quot;"/>
    <we:property name="reportName" value="&quot;sample_financial_Frank_Jarder&quot;"/>
    <we:property name="reportState" value="&quot;CONNECTED&quot;"/>
    <we:property name="reportUrl" value="&quot;/links/GHqDkURPHW?ctid=d193e68c-e53f-4610-a66d-56ff300fec7a&amp;pbi_source=linkShare&amp;bookmarkGuid=e9fbc3a3-6378-46a2-9173-ef43f851e2ea&amp;fromEntryPoint=shar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7AD1B3E-F644-4E5E-8ABC-818FA67710BA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W3U/bMBD/V5Bf2KQINR8tKW/QMalaQYgMXqY+XOxLapQ6keN07Sr+953jBlrG4IWPIS1SpPh8vo/f/XyXNROyrgpYncMc2REbKyE5iFLv+cxjygnDII7D0O8Fh8OYQyhSGIS0W1ZGlqpmR2tmQOdormXdQGEtkfDH1GNQFBeQ21UGRY0eq1DXpYJC/kKnTFtGN3jrMVxWRanBmkwMGLRmF6ROawrBP7AegRu5wAS5cdJ4yAM+yOKwlw0i3veDAXJSq51CG9mjKtZ0635UKgNSkRsri3zB/f6w3xeAfYzCAALfyjNZmI1KujpdVpqyo5xXlQXnWCxAcRSsTUFj7SJes+M815iD2SxPdzZHZdHMH5EnZaM5XmLWbikjzYp8ZFKRD2nhuiWoLnRJQLY79JlJ00q/NmqDS88uZ+XPkUYCUliBdxfviER5qanKxR8hv1RUCeZzVC6s3TimJKmlyotN/e9L8d2FV0kczUAby6/0hgppYadDpRaoT1Yt8l+k7igQeA9CfVfUb6cdR0njZouFG9Bd+C+P8rQFWuazgl5jj9dYdBCRRwEGzqByXO7MHXTnrUbNyexYOJDmFWhZd5B1q29S2RJ6bIKZeS22XHYJTCRdOcePaygaS4395Ox4Mtk7uUrG56dJsk8HLOR0ao4GbI6UCkua+aetJF2pPrOprY27yPfRnt2dW2/dhPq1quQxDnyGok1obHDuPEmB1ozE+qOXwmMLq7ChWs8a3NFzVCXbQTRMU+hFKedhNBwEXAyiZzvtW3SuUdkoQ/f0qQ76vh1/L4EC6we9x/93471S0tR7SVmI56fUs9NhTsx6MBjert/ec8OROOIcD7k/9DPIhpkfQxwN/pP4RX9bPhYh0qgX8DQ4zHpxGsd+OAycqSczMLg0abnczaJ9tiU04ugP236Ujakr4HgBCttsKhdQOz7aMQZKoOhG2l8aePs/3g1Qen4DUnq8WwgMAAA=&quot;"/>
    <we:property name="creatorSessionId" value="&quot;bb0bff52-b017-4c56-a242-8f577e6374fa&quot;"/>
    <we:property name="creatorTenantId" value="&quot;d193e68c-e53f-4610-a66d-56ff300fec7a&quot;"/>
    <we:property name="creatorUserId" value="&quot;10037FFE9FFA2AC2&quot;"/>
    <we:property name="datasetId" value="&quot;63318a72-d73f-4b4f-b3ea-50d09d6aa96c&quot;"/>
    <we:property name="embedUrl" value="&quot;/reportEmbed?reportId=fb58b08e-2ac9-41f5-8942-ab072ee00ef4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WUW/aMBD+K5Wfo4mEQJO+0YxJU9cWlbUvE5ouziV1ZezIcRgM8d93duhaWFVeULtJy0vszxffd999VrxmhWhqCasrmCM7Y59VITgU2pyELGCqA8+vry8uRzcX369Gl2OCdW2FVg07WzMLpkJ7J5oWpNuCwG+zgIGUE6jcrATZYMBqNI1WIMVP7IJpyZoWNwHDZS21Abfl1IJFt+2CwmlOucMPfcoI3IoFTpHbDk1SHvFhmfR75TDmgzAaIqewpgvwzF4McVv79JlWFoSiNA6Lw4KHg3QwKAAHGPcjiEKHl0LabUi+Gi9rQ9VRzavaqTIqFqA4FsyXYLDpGK/ZqKoMVmC30/HOYqZlO38Bn+rWcLzB0i8pK+yKcpRCUQ7h5NqQVBOjSUi/QsNSWI9+atVWl56b3usfmUESsnBA8JtvRlClDbVX/kH5WKymWM1RdbR2ecwIaYSq5Lb/T6342tGrBWb3YKzzV/5AjXSy00faFGjOV175j8I8WiAK9qi+q+qb2aNHKeLhmQu3onf0j6/ybOOWojjNc+jFOef9OB1GvBjGB+37FnbIdKssFf+aLd/3GJ1MQWKz19Dw7+V7q4RtTqZaFoeP/sEjN4d6/7S9nYmfvNGZOOYcT3mYhiWUaRkmkMTD/yY+6r/g3zJEHvcinkenZS/JkyTsp1G31asVWFzaXC93q/DPc4TNka4tbqBb29TAcQIKfTV1R0igj6Nmgiqcen5s3PuLID92qe9Ati6rv+Qwn4TYiFzigQ/c1Yd5Wq7WzS/16YpkhgkAAA==&quot;"/>
    <we:property name="isFiltersActionButtonVisible" value="false"/>
    <we:property name="isVisualContainerHeaderHidden" value="false"/>
    <we:property name="pageDisplayName" value="&quot;Página 3&quot;"/>
    <we:property name="pptInsertionSessionID" value="&quot;E7DA68C2-0E7D-4CF7-B92B-0FA8A3F6EE30&quot;"/>
    <we:property name="reportEmbeddedTime" value="&quot;2024-06-17T12:05:00.857Z&quot;"/>
    <we:property name="reportName" value="&quot;sample_financial_Frank_Jarder&quot;"/>
    <we:property name="reportState" value="&quot;CONNECTED&quot;"/>
    <we:property name="reportUrl" value="&quot;/links/GHqDkURPHW?ctid=d193e68c-e53f-4610-a66d-56ff300fec7a&amp;pbi_source=linkShare&amp;bookmarkGuid=8ee2b4fe-bade-41a5-a10d-22001c38b3d6&amp;fromEntryPoint=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Frank jarder</cp:lastModifiedBy>
  <cp:revision>5</cp:revision>
  <dcterms:created xsi:type="dcterms:W3CDTF">2018-06-07T21:39:02Z</dcterms:created>
  <dcterms:modified xsi:type="dcterms:W3CDTF">2024-06-17T12:07:53Z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