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0138506-9999-419a-b3b1-cb4437c8a4a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d86956cf-20f7-4ec1-bfc8-09f2eec88414/ReportSection97cbc83821537e2e2f6e?bookmarkGuid=06ce1c5c-d41e-438a-82ef-8aace26396e1&amp;bookmarkUsage=1&amp;ctid=d193e68c-e53f-4610-a66d-56ff300fec7a&amp;fromEntryPoint=export&amp;pbi_source=storytelling_addin&quot;"/>
    <we:property name="reportState" value="&quot;CONNECTED&quot;"/>
    <we:property name="artifactViewState" value="&quot;live&quot;"/>
    <we:property name="reportEmbeddedTime" value="&quot;2024-07-18T13:52:46.024Z&quot;"/>
    <we:property name="creatorSessionId" value="&quot;0e844495-dbd8-4174-9b65-48b33660d64f&quot;"/>
    <we:property name="creatorUserId" value="&quot;10037FFE9FFA2AC2&quot;"/>
    <we:property name="creatorTenantId" value="&quot;d193e68c-e53f-4610-a66d-56ff300fec7a&quot;"/>
    <we:property name="pageDisplayName" value="&quot;Página 2&quot;"/>
    <we:property name="pageName" value="&quot;ReportSection97cbc83821537e2e2f6e&quot;"/>
    <we:property name="reportName" value="&quot;Desafio de Projeto 02&quot;"/>
    <we:property name="isVisualContainerHeaderHidden" value="false"/>
    <we:property name="isFiltersActionButtonVisible" value="true"/>
    <we:property name="initialStateBookmark" value="&quot;H4sIAAAAAAAAA+1YWW/cNhD+K4Ge14ZEncybs0kPxEkM28hLYQRDcrhmoJUUinK8DfzfM6R2HV9rpdu0Rd36xeJwduab4Vzkl0iZvqth9RaWGD2Pfm2UkaBa+6yMZlEzEl+8e/f6zcHx6w9vD968InLbOdM2ffT8S+TALtC9N/0AtRdBxN/OZhHU9REs/EpD3eMs6tD2bQO1+R1HZtpydsCrWYSXXd1a8CJPHDj0Yi+IndakO9lPSSNIZy7wBKUbqcfYtdat17yUQlZpxZI8LZEh0wXSb/pxN8Cc5vdKA7B52zgwDQHwNJ1n9JcUZZZxjTFLmOKe3ptmUa9N+fbb01Xn/dWfQ+cRtOIjafRyrq7I0EJxVhYYpxx1WVUlYwx3lZVnKuYZZ1wInqoqxwTErrJ0yuKqTIqcZRlLUaCQclKWWdL53pfF84zFSSYrzlCj0DLj07K24IJCMZHILJfIOYNSp0U5KcvhpRPt5X1pFYvjski5VnEpE1AFZmxXZEzHIKoqZwUvikKDyDAJ0WJqtw4csXp12VnKBsqRUdaBuoBGoopCyFvsxwj/Eh0sFhYX4NbLV7c25209LB+gn7SDlXiMOmw1zrgV6dCmIR3Gp5fHeWRbSrywQ5/auED9aWjWeRT75Xn7eW6REk95wmwa7y8GLVh5vjrEC6zvQ7vev7+1AfQerBkzPpixo3nrmnUtLLpl8UtfSzzbDTzr70+DgWcKnylwMIpamxIdNG30mFPmRFq0lmpkfc8vP+qo5u3QOLt6AMcZUR6NV4WyXXZtb7w7Ti1u+G5FMC2sQvtiFaLzpbGbsprMtp3kkz3pq7NNcyF5H290DAJZUxtYO+npO2L2V8Tv2djeoek3zb0P7rRtHb5ueJnOofaARoZPA9oVaQxM3zTtewP3r43ff8C0fW8OCTM9mVND1/vM8ZMGkRQG8K9xNWr5YwYftpT0HsApiBo/AMQiTXOxV6Yy2cu0UHscRLpXUStOsjRWPFF3PTO6OqA7Mk2zgeadv83ijTO3mHRbDjHZtnUe9sbY91AP3tfNUNezSJ6bWllsgvl3WYh0aKh/jXUlUAkztfP0cIP6tF1Q8blW5084DCOVFikNEJLGCJaUIq2m2+FjlfQpp9upNTQmO4uP9pl/x7Aw2Y8+E6elK0A9Pwfr7rahBwvvOi6eft29GQhnYayMc6B5nuqKUKBZLJNcl7uPlU/Zdw+PaZPhOD83skZ3UhuJNsmyKs95FZdpnv0/IW2fkDyNrmCaK5HlFJmxZHT1YfpPlfgfWKrUIN1/oZgegwIbCimFbpEkdPcs86z8ztBld0P3HzV+jCqg+zNln4CspFSk4SFJ4Mndo/+OLDjBxZKGuV1qIjUgXEL3Xb35Z9sO3Q6j8/cAH1tglusqESlykCALLQrOs2jqlQYCwheDc6Hu3XmsibmKsZJcVoznCEmpyuknvK3PSFiIBESWpTnzz1yF1OX0o9SWZ6RSixgVlFznKZdSpryYfix7zNgg9RslWqJdhIbSDq7vQOIRNBjOrxuPwGDgC3c05QMmfFv//4GrQHjLjYISgmToFjTxA39LiAIsf7pXXwGUP3SpbRYAAA==&quot;"/>
    <we:property name="bookmark" value="&quot;H4sIAAAAAAAAA+1YWW/cNhD+K4ae14ZEUQfzlmzSAzUKwzbyUhjFkByuGWglhaIcbwP/9w6pXcfXetNt2qJu/WJxODvzzXAu8nOi7dA3sPoZlpi8Sn5stVWgO3dQJbOknYhFjTpDUQosSl5iWqlc027Xe9u1Q/Lqc+LBLdC/t8MITZBExF8uZgk0zQkswspAM+As6dENXQuN/Q0nZtrybsSbWYLXfdM5CCLPPHgMYq+IndYEITvKSSMob6/wDJWfqKfYd86v16JSUtV5zbIir5AhMyXSb4ZpN8LczR+URmDzrvVgWwIQaKbg9JeVFefCYMoypkWgD7ZdNGtTvvz2fNUHtw2X0AcEnfxAGoOcmxsytNSCVeTFXKCp6rpijOG+sgquU8EFE1KKXNcFZiD3lWVyltZVVhaMc5ajRKnUTll2Sef7WJYoOEszrmrB0KA0iovdsrbgglIzmSleKBSCQWXystopy+O1l931Y2k1S9OqzIXRFMYZ6BI52xcZMynIui5YKcqyNCA5ZjFabOPXgSNX7657R9lAOTLJeq2voFUYEohC3uEwRfjn5PVi4XABfr18d29z3jXj8gn6WTc6hado4lbrrV+RDmNb0mFDegWcJ66jxIs79Gmsj9TvxnadR2lYXnaf5g4p8XQgzHbj/cGiA6cuV8d4hc1jaLf7j7c2gN6Ds1PGRzP2NG9dum6FJfcsfhtqSWC7g2f9/XG0cKDxQIOHSdTalOR12yXPOWVOpEXnqFQ2j/zyrY5q3o2td6sncFwQ5dl41ai6Zd8NNrjj3OGG714E08JpdG9WMTrfWrcpq9ls20m+2JO+udg0F5L34U7HIJANtYG1k16+I2Z/RfxeTO0d2mHT3IfoTtc18euOl+kcmgBoYvg4oluRxsj0RdNRMPDo1vijJ0w7CuaQMDuQOQ30Q8icMGkQSWME/xOuJi1/zODjjpI+ADgH2eCvAKnM80IeVrnKDrmR+lCAzA9rasUZz1MtMv3QM5OrI7oT27YbaMH52yzeOHOLSfflEJPrOh9gb4x9D80YfN2OTTNL1KVttMM2mv+QhUjHlvrXVFcilTBTO8+PN6jPuwUVn1t14YTjMFIbmdMAoWiMYFkl83p3O3yukr7kdDt3lsZk7/DZPvPvGBZ29qNPxOnoCtDML8H5h23oycK7jouXX3fvBsJFHCvTAmiep7oiNRiWqqww1f5j5Uv23dNj2s5wnF9a1aA/a6xCl3FeF4Wo0yov+P8T0vYJKdDoCmaElrygyEwVo6sPM3+qxH/DUqVH5f8LxfQUNLhYSCl0yyyju2dV8OorQ5c9DN1/1PgpqoDuz5R9EnhFqUjDQ5bBi7tH/x1ZcIaLJQ1z+9REakC4hP6revP3rhv7PUbnrwE+tUBemDqTOQpQoEojSyF4suuVBiLCN6P3se49eKxJhU6xVkLVTBQIWaWr3U94W5+RsJQZSM7zgoVnrlKZavej1JZnpMrIFDVUwhS5UErlotz9WPacsVHqF0qyRLeIDaUb/dCDwhNoMZ5fPx2BxcgX72g6BEz8duH/E1eB+JabRDXhtG5+B/lcINVEFgAA&quot;"/>
    <we:property name="datasetId" value="&quot;ee6498ed-7c29-4024-8442-e555266451b5&quot;"/>
    <we:property name="embedUrl" value="&quot;/reportEmbed?reportId=d86956cf-20f7-4ec1-bfc8-09f2eec88414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Frank jarder</cp:lastModifiedBy>
  <cp:revision>3</cp:revision>
  <dcterms:created xsi:type="dcterms:W3CDTF">2018-06-07T21:39:02Z</dcterms:created>
  <dcterms:modified xsi:type="dcterms:W3CDTF">2024-07-18T14:06:20Z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