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0880e399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0880e39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0880e39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0880e39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0880e39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0880e39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0880e399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0880e39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e672eb5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e672eb5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e672eb5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e672eb5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e672eb5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e672eb5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e672eb5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e672eb5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e672eb5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e672eb5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880e39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880e39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0880e39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0880e39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0880e39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0880e39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0880e39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0880e39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Tussenzet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Wit aan zet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499" y="0"/>
            <a:ext cx="511550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Wit aan zet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-370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Wit aan zet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142" y="0"/>
            <a:ext cx="51778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Wit aan zet</a:t>
            </a:r>
            <a:endParaRPr/>
          </a:p>
        </p:txBody>
      </p:sp>
      <p:pic>
        <p:nvPicPr>
          <p:cNvPr id="137" name="Google Shape;137;p25" title="Scherm­afbeelding 2025-03-14 om 13.07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402" y="0"/>
            <a:ext cx="5105598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Opgaven maken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Je hoeft niet altijd gelijk terug te slaan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Je kan ook iets anders dreigen wat meer dringend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Dit is vaak in de vorm van een schaakzet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Voorbeeld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Nu jullie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408" y="113675"/>
            <a:ext cx="5014125" cy="50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Zwart aan zet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Voorkom remise</a:t>
            </a:r>
            <a:endParaRPr/>
          </a:p>
        </p:txBody>
      </p:sp>
      <p:pic>
        <p:nvPicPr>
          <p:cNvPr id="89" name="Google Shape;89;p18" title="Scherm­afbeelding 2025-03-14 om 12.57.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987" y="0"/>
            <a:ext cx="51690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Herhaling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Wit aan zet</a:t>
            </a:r>
            <a:endParaRPr/>
          </a:p>
        </p:txBody>
      </p:sp>
      <p:pic>
        <p:nvPicPr>
          <p:cNvPr id="102" name="Google Shape;102;p20" title="Scherm­afbeelding 2025-03-14 om 12.59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653" y="0"/>
            <a:ext cx="51663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Zwart aan zet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604" y="0"/>
            <a:ext cx="50953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