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FD219-8E6D-1FFF-B229-7B4D7B443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Rokeren en promoveren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C724407-B8FB-9D98-8479-5EDDF540D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Twee bijzondere zetten!</a:t>
            </a:r>
          </a:p>
        </p:txBody>
      </p:sp>
    </p:spTree>
    <p:extLst>
      <p:ext uri="{BB962C8B-B14F-4D97-AF65-F5344CB8AC3E}">
        <p14:creationId xmlns:p14="http://schemas.microsoft.com/office/powerpoint/2010/main" val="400946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DBDCF-E669-6EE4-7DF5-7CA29361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‘rokeren’?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609790-B3C0-BC92-9682-268034F6A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moeten de koning altijd in veiligheid houden. Een slimme zet daarvoor is rokeren.</a:t>
            </a:r>
          </a:p>
          <a:p>
            <a:pPr lvl="1"/>
            <a:r>
              <a:rPr lang="nl-NL" dirty="0"/>
              <a:t>Dat is een hele bijzondere zet, want het is de enige zet waarbij je twee stukken tegelijk zet!</a:t>
            </a:r>
          </a:p>
          <a:p>
            <a:pPr lvl="1"/>
            <a:r>
              <a:rPr lang="nl-NL" dirty="0"/>
              <a:t>Hoe gaat die zet in zijn werk?</a:t>
            </a:r>
          </a:p>
        </p:txBody>
      </p:sp>
    </p:spTree>
    <p:extLst>
      <p:ext uri="{BB962C8B-B14F-4D97-AF65-F5344CB8AC3E}">
        <p14:creationId xmlns:p14="http://schemas.microsoft.com/office/powerpoint/2010/main" val="212289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2C7C682-D6F3-4B28-275D-C21B7749D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Er zijn twee vormen van rokeren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D9D4B86-FCC6-683D-4570-AD083AEA03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2049377" y="2011363"/>
            <a:ext cx="3441870" cy="3448050"/>
          </a:xfrm>
          <a:prstGeom prst="rect">
            <a:avLst/>
          </a:prstGeom>
        </p:spPr>
      </p:pic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ECC5ECF5-DA22-D548-3B56-897AA25862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Lang rokeren, dan gaat de koning naar links</a:t>
            </a:r>
          </a:p>
          <a:p>
            <a:r>
              <a:rPr lang="nl-NL" dirty="0"/>
              <a:t>Kort rokeren, dan gaat de koning naar rechts</a:t>
            </a:r>
          </a:p>
          <a:p>
            <a:r>
              <a:rPr lang="nl-NL" b="1" dirty="0"/>
              <a:t>Belangrijk is:</a:t>
            </a:r>
          </a:p>
          <a:p>
            <a:pPr lvl="1"/>
            <a:r>
              <a:rPr lang="nl-NL" dirty="0"/>
              <a:t>Er mag niks tussen de koning en de toren staan aan de kant welke je op wilt</a:t>
            </a:r>
          </a:p>
          <a:p>
            <a:pPr lvl="1"/>
            <a:r>
              <a:rPr lang="nl-NL" dirty="0"/>
              <a:t>Als dat zo is, mag de koning twee stappen opzij en mag de toren daarover heen komen</a:t>
            </a:r>
          </a:p>
        </p:txBody>
      </p:sp>
    </p:spTree>
    <p:extLst>
      <p:ext uri="{BB962C8B-B14F-4D97-AF65-F5344CB8AC3E}">
        <p14:creationId xmlns:p14="http://schemas.microsoft.com/office/powerpoint/2010/main" val="167890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A802F-8FCC-AB41-442B-A09965BC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rokadestelling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31828B54-5035-868F-5855-D014B092E8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9377" y="2011363"/>
            <a:ext cx="3441870" cy="3448050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6A12092-01E4-33CF-510F-DA1AE508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Zwart is nu ‘lang’ gerokeerd</a:t>
            </a:r>
          </a:p>
          <a:p>
            <a:r>
              <a:rPr lang="nl-NL" dirty="0"/>
              <a:t>Wit is nu ‘kort’ gerokeerd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915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BF381-86F0-FC70-4755-A51CD21D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Regeltjes voor het rokeren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26F514-BF61-D9B0-05AF-607FBDCE06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Het is een </a:t>
            </a:r>
            <a:r>
              <a:rPr lang="nl-NL" dirty="0" err="1"/>
              <a:t>koningszet</a:t>
            </a:r>
            <a:r>
              <a:rPr lang="nl-NL" dirty="0"/>
              <a:t>, dus je moet eerst de koning zetten en daarna mag de toren eroverheen stappen.</a:t>
            </a:r>
          </a:p>
          <a:p>
            <a:r>
              <a:rPr lang="nl-NL" dirty="0"/>
              <a:t>Het is de enige zet waarbij de koning twee velden naar links of naar rechts mag</a:t>
            </a:r>
          </a:p>
          <a:p>
            <a:r>
              <a:rPr lang="nl-NL" dirty="0"/>
              <a:t>Het is belangrijk dat de koning en toren nog niet gezet hebben!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A00E09-C4D8-2B9C-2B6F-F7FC858814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Als er een stuk tussen de toren en koning staat, kun je het niet doen.</a:t>
            </a:r>
          </a:p>
          <a:p>
            <a:r>
              <a:rPr lang="nl-NL" dirty="0"/>
              <a:t>Er zijn nog een aantal uitzonderingen wanneer het niet mag, maar die leren we je een andere keer!</a:t>
            </a:r>
          </a:p>
        </p:txBody>
      </p:sp>
    </p:spTree>
    <p:extLst>
      <p:ext uri="{BB962C8B-B14F-4D97-AF65-F5344CB8AC3E}">
        <p14:creationId xmlns:p14="http://schemas.microsoft.com/office/powerpoint/2010/main" val="335721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B17A4A-9B4A-8A55-F328-621658F4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Promoveren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E4C88B-3FF0-65A3-CA51-FDAAE0F2A5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Als een pion aan de overkant komt, mag de pion niet zichzelf blijven, want dan zou de pion niet meer kunnen zetten.</a:t>
            </a:r>
          </a:p>
          <a:p>
            <a:r>
              <a:rPr lang="nl-NL" dirty="0"/>
              <a:t>De pion mag dan één van de vier volgende stukken worden:</a:t>
            </a:r>
          </a:p>
          <a:p>
            <a:pPr lvl="1"/>
            <a:r>
              <a:rPr lang="nl-NL" dirty="0"/>
              <a:t>Dame</a:t>
            </a:r>
          </a:p>
          <a:p>
            <a:pPr lvl="1"/>
            <a:r>
              <a:rPr lang="nl-NL" dirty="0"/>
              <a:t>Toren</a:t>
            </a:r>
          </a:p>
          <a:p>
            <a:pPr lvl="1"/>
            <a:r>
              <a:rPr lang="nl-NL" dirty="0"/>
              <a:t>Loper</a:t>
            </a:r>
          </a:p>
          <a:p>
            <a:pPr lvl="1"/>
            <a:r>
              <a:rPr lang="nl-NL" dirty="0"/>
              <a:t>Paard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7626660C-1813-9505-DBC3-887CC858AA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DB6E11E-FCF8-5C80-7C48-245E757E0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07" y="1909558"/>
            <a:ext cx="4137923" cy="41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2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8BAF10-1C47-CA3B-C34B-29856DAE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promoveren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4D2CF9E-315A-A0D4-D793-FC81F74758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9217" y="2010813"/>
            <a:ext cx="3443365" cy="3448050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505DC62-49F6-BB32-8AB7-F18A9ED6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71" y="1994674"/>
            <a:ext cx="344336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9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351B7-409E-EA25-1E81-D341F99D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Puntenschaak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E0A862-943C-A885-295A-4F46FEBA5F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Hoeveel punten is ieder stuk ook al weer waard?</a:t>
            </a:r>
          </a:p>
          <a:p>
            <a:r>
              <a:rPr lang="nl-NL" dirty="0"/>
              <a:t>De Pion: </a:t>
            </a:r>
          </a:p>
          <a:p>
            <a:pPr lvl="1"/>
            <a:r>
              <a:rPr lang="nl-NL" dirty="0"/>
              <a:t>1 punt</a:t>
            </a:r>
          </a:p>
          <a:p>
            <a:r>
              <a:rPr lang="nl-NL" dirty="0"/>
              <a:t>Het Paard: </a:t>
            </a:r>
          </a:p>
          <a:p>
            <a:pPr lvl="1"/>
            <a:r>
              <a:rPr lang="nl-NL" dirty="0"/>
              <a:t>3 punten</a:t>
            </a:r>
          </a:p>
          <a:p>
            <a:r>
              <a:rPr lang="nl-NL" dirty="0"/>
              <a:t>De Loper: </a:t>
            </a:r>
          </a:p>
          <a:p>
            <a:pPr lvl="1"/>
            <a:r>
              <a:rPr lang="nl-NL" dirty="0"/>
              <a:t>3 punten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CD120B-FBA3-8E12-54AD-10ABFA6855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De Toren: </a:t>
            </a:r>
          </a:p>
          <a:p>
            <a:pPr lvl="1"/>
            <a:r>
              <a:rPr lang="nl-NL" dirty="0"/>
              <a:t>5 punten</a:t>
            </a:r>
          </a:p>
          <a:p>
            <a:r>
              <a:rPr lang="nl-NL" dirty="0"/>
              <a:t>De Dame: </a:t>
            </a:r>
          </a:p>
          <a:p>
            <a:pPr lvl="1"/>
            <a:r>
              <a:rPr lang="nl-NL" dirty="0"/>
              <a:t>9 punten</a:t>
            </a:r>
          </a:p>
          <a:p>
            <a:r>
              <a:rPr lang="nl-NL" dirty="0"/>
              <a:t>En de koning dan?</a:t>
            </a:r>
          </a:p>
        </p:txBody>
      </p:sp>
    </p:spTree>
    <p:extLst>
      <p:ext uri="{BB962C8B-B14F-4D97-AF65-F5344CB8AC3E}">
        <p14:creationId xmlns:p14="http://schemas.microsoft.com/office/powerpoint/2010/main" val="332658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Galerie</Template>
  <TotalTime>53</TotalTime>
  <Words>308</Words>
  <Application>Microsoft Macintosh PowerPoint</Application>
  <PresentationFormat>Breedbeeld</PresentationFormat>
  <Paragraphs>42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Galerie</vt:lpstr>
      <vt:lpstr>Rokeren en promoveren</vt:lpstr>
      <vt:lpstr>Wat is ‘rokeren’?</vt:lpstr>
      <vt:lpstr>Er zijn twee vormen van rokeren</vt:lpstr>
      <vt:lpstr>De rokadestelling</vt:lpstr>
      <vt:lpstr>Regeltjes voor het rokeren</vt:lpstr>
      <vt:lpstr>Promoveren</vt:lpstr>
      <vt:lpstr>promoveren</vt:lpstr>
      <vt:lpstr>Puntenschaak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Rokeren en promoveren</dc:title>
  <dc:creator>Frank Lambregts</dc:creator>
  <cp:lastModifiedBy>Frank Lambregts</cp:lastModifiedBy>
  <cp:revision>1</cp:revision>
  <dcterms:created xsi:type="dcterms:W3CDTF">2023-09-29T11:22:41Z</dcterms:created>
  <dcterms:modified xsi:type="dcterms:W3CDTF">2023-09-29T12:16:06Z</dcterms:modified>
</cp:coreProperties>
</file>