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922655" y="241300"/>
            <a:ext cx="10346055" cy="6374765"/>
            <a:chOff x="79" y="503"/>
            <a:chExt cx="16293" cy="10039"/>
          </a:xfrm>
        </p:grpSpPr>
        <p:sp>
          <p:nvSpPr>
            <p:cNvPr id="4" name="椭圆 3"/>
            <p:cNvSpPr/>
            <p:nvPr/>
          </p:nvSpPr>
          <p:spPr>
            <a:xfrm>
              <a:off x="10673" y="503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65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82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68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824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703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673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80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932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468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6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094" y="1732"/>
              <a:ext cx="2790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1902" y="1732"/>
              <a:ext cx="2012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094" y="4840"/>
              <a:ext cx="1506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11" idx="0"/>
            </p:cNvCxnSpPr>
            <p:nvPr/>
          </p:nvCxnSpPr>
          <p:spPr>
            <a:xfrm>
              <a:off x="8094" y="4840"/>
              <a:ext cx="3299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3"/>
              <a:endCxn id="8" idx="0"/>
            </p:cNvCxnSpPr>
            <p:nvPr/>
          </p:nvCxnSpPr>
          <p:spPr>
            <a:xfrm flipH="1">
              <a:off x="13544" y="4840"/>
              <a:ext cx="37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4932" y="4840"/>
              <a:ext cx="72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188" y="4840"/>
              <a:ext cx="2888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5" idx="0"/>
            </p:cNvCxnSpPr>
            <p:nvPr/>
          </p:nvCxnSpPr>
          <p:spPr>
            <a:xfrm>
              <a:off x="4697" y="8324"/>
              <a:ext cx="288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16" idx="0"/>
            </p:cNvCxnSpPr>
            <p:nvPr/>
          </p:nvCxnSpPr>
          <p:spPr>
            <a:xfrm>
              <a:off x="4697" y="8324"/>
              <a:ext cx="117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>
              <a:off x="4188" y="8535"/>
              <a:ext cx="0" cy="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3"/>
              <a:endCxn id="6" idx="0"/>
            </p:cNvCxnSpPr>
            <p:nvPr/>
          </p:nvCxnSpPr>
          <p:spPr>
            <a:xfrm flipH="1">
              <a:off x="2502" y="8324"/>
              <a:ext cx="1177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4" idx="3"/>
              <a:endCxn id="9" idx="0"/>
            </p:cNvCxnSpPr>
            <p:nvPr/>
          </p:nvCxnSpPr>
          <p:spPr>
            <a:xfrm flipH="1">
              <a:off x="799" y="8324"/>
              <a:ext cx="2880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099" y="9386"/>
              <a:ext cx="1290" cy="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......</a:t>
              </a:r>
              <a:endPara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直接连接符 30"/>
            <p:cNvCxnSpPr>
              <a:stCxn id="12" idx="4"/>
              <a:endCxn id="29" idx="0"/>
            </p:cNvCxnSpPr>
            <p:nvPr/>
          </p:nvCxnSpPr>
          <p:spPr>
            <a:xfrm>
              <a:off x="9600" y="8535"/>
              <a:ext cx="144" cy="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118110" y="125730"/>
            <a:ext cx="11956415" cy="6606540"/>
            <a:chOff x="348" y="368"/>
            <a:chExt cx="18829" cy="10404"/>
          </a:xfrm>
        </p:grpSpPr>
        <p:sp>
          <p:nvSpPr>
            <p:cNvPr id="4" name="椭圆 3"/>
            <p:cNvSpPr/>
            <p:nvPr/>
          </p:nvSpPr>
          <p:spPr>
            <a:xfrm>
              <a:off x="11477" y="36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901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34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8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53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47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053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38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85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3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860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2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60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130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706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130" y="303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/>
          </p:nvCxnSpPr>
          <p:spPr>
            <a:xfrm flipH="1">
              <a:off x="15101" y="5230"/>
              <a:ext cx="167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773" y="324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773" y="523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580" y="303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580" y="523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>
              <a:off x="4580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1068" y="5230"/>
              <a:ext cx="351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9061" y="5230"/>
              <a:ext cx="154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605" y="5230"/>
              <a:ext cx="159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>
              <a:off x="16773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605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42" y="933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接连接符 32"/>
            <p:cNvCxnSpPr>
              <a:stCxn id="7" idx="4"/>
              <a:endCxn id="3" idx="0"/>
            </p:cNvCxnSpPr>
            <p:nvPr/>
          </p:nvCxnSpPr>
          <p:spPr>
            <a:xfrm>
              <a:off x="1068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4"/>
              <a:endCxn id="30" idx="0"/>
            </p:cNvCxnSpPr>
            <p:nvPr/>
          </p:nvCxnSpPr>
          <p:spPr>
            <a:xfrm>
              <a:off x="1068" y="7798"/>
              <a:ext cx="1694" cy="1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860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4580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774065" y="125730"/>
            <a:ext cx="11300460" cy="6606540"/>
            <a:chOff x="1219" y="198"/>
            <a:chExt cx="17796" cy="10404"/>
          </a:xfrm>
        </p:grpSpPr>
        <p:sp>
          <p:nvSpPr>
            <p:cNvPr id="4" name="椭圆 3"/>
            <p:cNvSpPr/>
            <p:nvPr/>
          </p:nvSpPr>
          <p:spPr>
            <a:xfrm>
              <a:off x="11315" y="19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739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891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23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891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723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575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98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61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19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7968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544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7968" y="286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611" y="307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611" y="506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418" y="286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418" y="506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 flipH="1">
              <a:off x="1939" y="5060"/>
              <a:ext cx="2479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443" y="506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 flipH="1">
              <a:off x="14936" y="5060"/>
              <a:ext cx="1675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216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19" y="916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1939" y="762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5458460" y="286512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62630" y="255206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79570" y="108712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2325" y="409575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02325" y="27813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86930" y="166814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14015" y="443611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02325" y="547052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27290" y="375539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13" idx="3"/>
            <a:endCxn id="10" idx="7"/>
          </p:cNvCxnSpPr>
          <p:nvPr/>
        </p:nvCxnSpPr>
        <p:spPr>
          <a:xfrm flipH="1">
            <a:off x="4760595" y="859155"/>
            <a:ext cx="1241425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5"/>
            <a:endCxn id="6" idx="1"/>
          </p:cNvCxnSpPr>
          <p:nvPr/>
        </p:nvCxnSpPr>
        <p:spPr>
          <a:xfrm>
            <a:off x="6483350" y="859155"/>
            <a:ext cx="803275" cy="90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  <a:endCxn id="6" idx="2"/>
          </p:cNvCxnSpPr>
          <p:nvPr/>
        </p:nvCxnSpPr>
        <p:spPr>
          <a:xfrm>
            <a:off x="4760595" y="1668145"/>
            <a:ext cx="242633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  <a:endCxn id="5" idx="1"/>
          </p:cNvCxnSpPr>
          <p:nvPr/>
        </p:nvCxnSpPr>
        <p:spPr>
          <a:xfrm>
            <a:off x="4519930" y="1767840"/>
            <a:ext cx="1038225" cy="1196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8" idx="7"/>
          </p:cNvCxnSpPr>
          <p:nvPr/>
        </p:nvCxnSpPr>
        <p:spPr>
          <a:xfrm flipH="1">
            <a:off x="3843655" y="1668145"/>
            <a:ext cx="435610" cy="98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  <a:endCxn id="8" idx="6"/>
          </p:cNvCxnSpPr>
          <p:nvPr/>
        </p:nvCxnSpPr>
        <p:spPr>
          <a:xfrm flipH="1" flipV="1">
            <a:off x="3943350" y="2892425"/>
            <a:ext cx="151511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5" idx="0"/>
            <a:endCxn id="8" idx="4"/>
          </p:cNvCxnSpPr>
          <p:nvPr/>
        </p:nvCxnSpPr>
        <p:spPr>
          <a:xfrm flipV="1">
            <a:off x="3254375" y="3232785"/>
            <a:ext cx="348615" cy="120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  <a:endCxn id="8" idx="5"/>
          </p:cNvCxnSpPr>
          <p:nvPr/>
        </p:nvCxnSpPr>
        <p:spPr>
          <a:xfrm flipH="1" flipV="1">
            <a:off x="3843655" y="3133090"/>
            <a:ext cx="2158365" cy="106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0"/>
            <a:endCxn id="5" idx="4"/>
          </p:cNvCxnSpPr>
          <p:nvPr/>
        </p:nvCxnSpPr>
        <p:spPr>
          <a:xfrm flipH="1" flipV="1">
            <a:off x="5798820" y="3545840"/>
            <a:ext cx="443865" cy="54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7"/>
            <a:endCxn id="6" idx="4"/>
          </p:cNvCxnSpPr>
          <p:nvPr/>
        </p:nvCxnSpPr>
        <p:spPr>
          <a:xfrm flipV="1">
            <a:off x="6483350" y="2348865"/>
            <a:ext cx="1043940" cy="184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7"/>
            <a:endCxn id="6" idx="3"/>
          </p:cNvCxnSpPr>
          <p:nvPr/>
        </p:nvCxnSpPr>
        <p:spPr>
          <a:xfrm flipV="1">
            <a:off x="6039485" y="2249170"/>
            <a:ext cx="1247140" cy="71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9" idx="2"/>
          </p:cNvCxnSpPr>
          <p:nvPr/>
        </p:nvCxnSpPr>
        <p:spPr>
          <a:xfrm flipV="1">
            <a:off x="6583045" y="4095750"/>
            <a:ext cx="94424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3"/>
          </p:cNvCxnSpPr>
          <p:nvPr/>
        </p:nvCxnSpPr>
        <p:spPr>
          <a:xfrm flipV="1">
            <a:off x="6583045" y="4336415"/>
            <a:ext cx="1043940" cy="147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1" idx="4"/>
          </p:cNvCxnSpPr>
          <p:nvPr/>
        </p:nvCxnSpPr>
        <p:spPr>
          <a:xfrm flipV="1">
            <a:off x="6242685" y="4776470"/>
            <a:ext cx="0" cy="6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35" idx="6"/>
          </p:cNvCxnSpPr>
          <p:nvPr/>
        </p:nvCxnSpPr>
        <p:spPr>
          <a:xfrm flipH="1">
            <a:off x="3594735" y="4436110"/>
            <a:ext cx="2307590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1"/>
            <a:endCxn id="35" idx="5"/>
          </p:cNvCxnSpPr>
          <p:nvPr/>
        </p:nvCxnSpPr>
        <p:spPr>
          <a:xfrm flipH="1" flipV="1">
            <a:off x="3495040" y="5017135"/>
            <a:ext cx="2506980" cy="553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文字</Application>
  <PresentationFormat>宽屏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Calibri</vt:lpstr>
      <vt:lpstr>Helvetica Neue</vt:lpstr>
      <vt:lpstr>Calibri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frank-lsy</dc:creator>
  <cp:lastModifiedBy>frank-lsy</cp:lastModifiedBy>
  <cp:revision>5</cp:revision>
  <dcterms:created xsi:type="dcterms:W3CDTF">2019-09-10T23:53:36Z</dcterms:created>
  <dcterms:modified xsi:type="dcterms:W3CDTF">2019-09-10T23:53:36Z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