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922655" y="241300"/>
            <a:ext cx="10346055" cy="6374765"/>
            <a:chOff x="79" y="503"/>
            <a:chExt cx="16293" cy="10039"/>
          </a:xfrm>
        </p:grpSpPr>
        <p:sp>
          <p:nvSpPr>
            <p:cNvPr id="4" name="椭圆 3"/>
            <p:cNvSpPr/>
            <p:nvPr/>
          </p:nvSpPr>
          <p:spPr>
            <a:xfrm>
              <a:off x="10673" y="503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865" y="3611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782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68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824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9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3703" y="3611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673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80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4932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468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865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155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8094" y="1732"/>
              <a:ext cx="2790" cy="2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11902" y="1732"/>
              <a:ext cx="2012" cy="2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0"/>
            </p:cNvCxnSpPr>
            <p:nvPr/>
          </p:nvCxnSpPr>
          <p:spPr>
            <a:xfrm>
              <a:off x="8094" y="4840"/>
              <a:ext cx="1506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5"/>
              <a:endCxn id="11" idx="0"/>
            </p:cNvCxnSpPr>
            <p:nvPr/>
          </p:nvCxnSpPr>
          <p:spPr>
            <a:xfrm>
              <a:off x="8094" y="4840"/>
              <a:ext cx="3299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3"/>
              <a:endCxn id="8" idx="0"/>
            </p:cNvCxnSpPr>
            <p:nvPr/>
          </p:nvCxnSpPr>
          <p:spPr>
            <a:xfrm flipH="1">
              <a:off x="13544" y="4840"/>
              <a:ext cx="370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5"/>
              <a:endCxn id="13" idx="0"/>
            </p:cNvCxnSpPr>
            <p:nvPr/>
          </p:nvCxnSpPr>
          <p:spPr>
            <a:xfrm>
              <a:off x="14932" y="4840"/>
              <a:ext cx="720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4188" y="4840"/>
              <a:ext cx="2888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5"/>
              <a:endCxn id="15" idx="0"/>
            </p:cNvCxnSpPr>
            <p:nvPr/>
          </p:nvCxnSpPr>
          <p:spPr>
            <a:xfrm>
              <a:off x="4697" y="8324"/>
              <a:ext cx="2888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5"/>
              <a:endCxn id="16" idx="0"/>
            </p:cNvCxnSpPr>
            <p:nvPr/>
          </p:nvCxnSpPr>
          <p:spPr>
            <a:xfrm>
              <a:off x="4697" y="8324"/>
              <a:ext cx="1178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4"/>
              <a:endCxn id="7" idx="0"/>
            </p:cNvCxnSpPr>
            <p:nvPr/>
          </p:nvCxnSpPr>
          <p:spPr>
            <a:xfrm>
              <a:off x="4188" y="8535"/>
              <a:ext cx="0" cy="5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4" idx="3"/>
              <a:endCxn id="6" idx="0"/>
            </p:cNvCxnSpPr>
            <p:nvPr/>
          </p:nvCxnSpPr>
          <p:spPr>
            <a:xfrm flipH="1">
              <a:off x="2502" y="8324"/>
              <a:ext cx="1177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4" idx="3"/>
              <a:endCxn id="9" idx="0"/>
            </p:cNvCxnSpPr>
            <p:nvPr/>
          </p:nvCxnSpPr>
          <p:spPr>
            <a:xfrm flipH="1">
              <a:off x="799" y="8324"/>
              <a:ext cx="2880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9099" y="9386"/>
              <a:ext cx="1290" cy="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......</a:t>
              </a:r>
              <a:endPara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直接连接符 30"/>
            <p:cNvCxnSpPr>
              <a:stCxn id="12" idx="4"/>
              <a:endCxn id="29" idx="0"/>
            </p:cNvCxnSpPr>
            <p:nvPr/>
          </p:nvCxnSpPr>
          <p:spPr>
            <a:xfrm>
              <a:off x="9600" y="8535"/>
              <a:ext cx="144" cy="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118110" y="125730"/>
            <a:ext cx="11956415" cy="6606540"/>
            <a:chOff x="348" y="368"/>
            <a:chExt cx="18829" cy="10404"/>
          </a:xfrm>
        </p:grpSpPr>
        <p:sp>
          <p:nvSpPr>
            <p:cNvPr id="4" name="椭圆 3"/>
            <p:cNvSpPr/>
            <p:nvPr/>
          </p:nvSpPr>
          <p:spPr>
            <a:xfrm>
              <a:off x="11477" y="36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901" y="180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341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8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053" y="379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1477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6053" y="180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381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885" y="379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37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860" y="379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323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860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8130" y="159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12706" y="159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0"/>
            </p:cNvCxnSpPr>
            <p:nvPr/>
          </p:nvCxnSpPr>
          <p:spPr>
            <a:xfrm>
              <a:off x="8130" y="3037"/>
              <a:ext cx="2475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1" idx="0"/>
            </p:cNvCxnSpPr>
            <p:nvPr/>
          </p:nvCxnSpPr>
          <p:spPr>
            <a:xfrm flipH="1">
              <a:off x="15101" y="5230"/>
              <a:ext cx="1672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4"/>
              <a:endCxn id="8" idx="0"/>
            </p:cNvCxnSpPr>
            <p:nvPr/>
          </p:nvCxnSpPr>
          <p:spPr>
            <a:xfrm>
              <a:off x="16773" y="3248"/>
              <a:ext cx="0" cy="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4"/>
              <a:endCxn id="13" idx="0"/>
            </p:cNvCxnSpPr>
            <p:nvPr/>
          </p:nvCxnSpPr>
          <p:spPr>
            <a:xfrm>
              <a:off x="16773" y="5230"/>
              <a:ext cx="1684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4580" y="3037"/>
              <a:ext cx="2532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4"/>
              <a:endCxn id="15" idx="0"/>
            </p:cNvCxnSpPr>
            <p:nvPr/>
          </p:nvCxnSpPr>
          <p:spPr>
            <a:xfrm>
              <a:off x="4580" y="5230"/>
              <a:ext cx="2463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4"/>
              <a:endCxn id="16" idx="0"/>
            </p:cNvCxnSpPr>
            <p:nvPr/>
          </p:nvCxnSpPr>
          <p:spPr>
            <a:xfrm>
              <a:off x="4580" y="5230"/>
              <a:ext cx="0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4"/>
              <a:endCxn id="7" idx="0"/>
            </p:cNvCxnSpPr>
            <p:nvPr/>
          </p:nvCxnSpPr>
          <p:spPr>
            <a:xfrm flipH="1">
              <a:off x="1068" y="5230"/>
              <a:ext cx="3512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2" idx="4"/>
              <a:endCxn id="6" idx="0"/>
            </p:cNvCxnSpPr>
            <p:nvPr/>
          </p:nvCxnSpPr>
          <p:spPr>
            <a:xfrm flipH="1">
              <a:off x="9061" y="5230"/>
              <a:ext cx="1544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4"/>
              <a:endCxn id="9" idx="0"/>
            </p:cNvCxnSpPr>
            <p:nvPr/>
          </p:nvCxnSpPr>
          <p:spPr>
            <a:xfrm>
              <a:off x="10605" y="5230"/>
              <a:ext cx="1592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8" idx="4"/>
              <a:endCxn id="2" idx="0"/>
            </p:cNvCxnSpPr>
            <p:nvPr/>
          </p:nvCxnSpPr>
          <p:spPr>
            <a:xfrm>
              <a:off x="16773" y="5230"/>
              <a:ext cx="0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6053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348" y="933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042" y="9331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直接连接符 32"/>
            <p:cNvCxnSpPr>
              <a:stCxn id="7" idx="4"/>
              <a:endCxn id="3" idx="0"/>
            </p:cNvCxnSpPr>
            <p:nvPr/>
          </p:nvCxnSpPr>
          <p:spPr>
            <a:xfrm>
              <a:off x="1068" y="7798"/>
              <a:ext cx="0" cy="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7" idx="4"/>
              <a:endCxn id="30" idx="0"/>
            </p:cNvCxnSpPr>
            <p:nvPr/>
          </p:nvCxnSpPr>
          <p:spPr>
            <a:xfrm>
              <a:off x="1068" y="7798"/>
              <a:ext cx="1694" cy="1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3860" y="933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直接连接符 35"/>
            <p:cNvCxnSpPr>
              <a:stCxn id="16" idx="4"/>
              <a:endCxn id="35" idx="0"/>
            </p:cNvCxnSpPr>
            <p:nvPr/>
          </p:nvCxnSpPr>
          <p:spPr>
            <a:xfrm>
              <a:off x="4580" y="7798"/>
              <a:ext cx="0" cy="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774065" y="125730"/>
            <a:ext cx="11300460" cy="6606540"/>
            <a:chOff x="1219" y="198"/>
            <a:chExt cx="17796" cy="10404"/>
          </a:xfrm>
        </p:grpSpPr>
        <p:sp>
          <p:nvSpPr>
            <p:cNvPr id="4" name="椭圆 3"/>
            <p:cNvSpPr/>
            <p:nvPr/>
          </p:nvSpPr>
          <p:spPr>
            <a:xfrm>
              <a:off x="11315" y="19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739" y="163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5891" y="362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23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891" y="163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723" y="362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575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698" y="362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161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219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7968" y="142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12544" y="142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0"/>
            </p:cNvCxnSpPr>
            <p:nvPr/>
          </p:nvCxnSpPr>
          <p:spPr>
            <a:xfrm>
              <a:off x="7968" y="2867"/>
              <a:ext cx="2475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4"/>
              <a:endCxn id="8" idx="0"/>
            </p:cNvCxnSpPr>
            <p:nvPr/>
          </p:nvCxnSpPr>
          <p:spPr>
            <a:xfrm>
              <a:off x="16611" y="3078"/>
              <a:ext cx="0" cy="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4"/>
              <a:endCxn id="13" idx="0"/>
            </p:cNvCxnSpPr>
            <p:nvPr/>
          </p:nvCxnSpPr>
          <p:spPr>
            <a:xfrm>
              <a:off x="16611" y="5060"/>
              <a:ext cx="1684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4418" y="2867"/>
              <a:ext cx="2532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4"/>
              <a:endCxn id="15" idx="0"/>
            </p:cNvCxnSpPr>
            <p:nvPr/>
          </p:nvCxnSpPr>
          <p:spPr>
            <a:xfrm>
              <a:off x="4418" y="5060"/>
              <a:ext cx="2463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4"/>
              <a:endCxn id="16" idx="0"/>
            </p:cNvCxnSpPr>
            <p:nvPr/>
          </p:nvCxnSpPr>
          <p:spPr>
            <a:xfrm flipH="1">
              <a:off x="1939" y="5060"/>
              <a:ext cx="2479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4"/>
              <a:endCxn id="9" idx="0"/>
            </p:cNvCxnSpPr>
            <p:nvPr/>
          </p:nvCxnSpPr>
          <p:spPr>
            <a:xfrm>
              <a:off x="10443" y="5060"/>
              <a:ext cx="0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8" idx="4"/>
              <a:endCxn id="2" idx="0"/>
            </p:cNvCxnSpPr>
            <p:nvPr/>
          </p:nvCxnSpPr>
          <p:spPr>
            <a:xfrm flipH="1">
              <a:off x="14936" y="5060"/>
              <a:ext cx="1675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216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219" y="916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直接连接符 35"/>
            <p:cNvCxnSpPr>
              <a:stCxn id="16" idx="4"/>
              <a:endCxn id="35" idx="0"/>
            </p:cNvCxnSpPr>
            <p:nvPr/>
          </p:nvCxnSpPr>
          <p:spPr>
            <a:xfrm>
              <a:off x="1939" y="7628"/>
              <a:ext cx="0" cy="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5458460" y="2865120"/>
            <a:ext cx="680720" cy="680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62630" y="2552065"/>
            <a:ext cx="680720" cy="6807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79570" y="1087120"/>
            <a:ext cx="680720" cy="6807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02325" y="4095750"/>
            <a:ext cx="680720" cy="6807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02325" y="278130"/>
            <a:ext cx="680720" cy="680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7186930" y="1668145"/>
            <a:ext cx="680720" cy="6807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914015" y="4436110"/>
            <a:ext cx="680720" cy="680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02325" y="5470525"/>
            <a:ext cx="680720" cy="6807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7527290" y="3755390"/>
            <a:ext cx="680720" cy="680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直接连接符 16"/>
          <p:cNvCxnSpPr>
            <a:stCxn id="13" idx="3"/>
            <a:endCxn id="10" idx="7"/>
          </p:cNvCxnSpPr>
          <p:nvPr/>
        </p:nvCxnSpPr>
        <p:spPr>
          <a:xfrm flipH="1">
            <a:off x="4760595" y="859155"/>
            <a:ext cx="1241425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3" idx="5"/>
            <a:endCxn id="6" idx="1"/>
          </p:cNvCxnSpPr>
          <p:nvPr/>
        </p:nvCxnSpPr>
        <p:spPr>
          <a:xfrm>
            <a:off x="6483350" y="859155"/>
            <a:ext cx="803275" cy="908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5"/>
            <a:endCxn id="6" idx="2"/>
          </p:cNvCxnSpPr>
          <p:nvPr/>
        </p:nvCxnSpPr>
        <p:spPr>
          <a:xfrm>
            <a:off x="4760595" y="1668145"/>
            <a:ext cx="2426335" cy="34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4"/>
            <a:endCxn id="5" idx="1"/>
          </p:cNvCxnSpPr>
          <p:nvPr/>
        </p:nvCxnSpPr>
        <p:spPr>
          <a:xfrm>
            <a:off x="4519930" y="1767840"/>
            <a:ext cx="1038225" cy="1196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3"/>
            <a:endCxn id="8" idx="7"/>
          </p:cNvCxnSpPr>
          <p:nvPr/>
        </p:nvCxnSpPr>
        <p:spPr>
          <a:xfrm flipH="1">
            <a:off x="3843655" y="1668145"/>
            <a:ext cx="435610" cy="983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2"/>
            <a:endCxn id="8" idx="6"/>
          </p:cNvCxnSpPr>
          <p:nvPr/>
        </p:nvCxnSpPr>
        <p:spPr>
          <a:xfrm flipH="1" flipV="1">
            <a:off x="3943350" y="2892425"/>
            <a:ext cx="1515110" cy="31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5" idx="0"/>
            <a:endCxn id="8" idx="4"/>
          </p:cNvCxnSpPr>
          <p:nvPr/>
        </p:nvCxnSpPr>
        <p:spPr>
          <a:xfrm flipV="1">
            <a:off x="3254375" y="3232785"/>
            <a:ext cx="348615" cy="120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1"/>
            <a:endCxn id="8" idx="5"/>
          </p:cNvCxnSpPr>
          <p:nvPr/>
        </p:nvCxnSpPr>
        <p:spPr>
          <a:xfrm flipH="1" flipV="1">
            <a:off x="3843655" y="3133090"/>
            <a:ext cx="2158365" cy="1062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0"/>
            <a:endCxn id="5" idx="4"/>
          </p:cNvCxnSpPr>
          <p:nvPr/>
        </p:nvCxnSpPr>
        <p:spPr>
          <a:xfrm flipH="1" flipV="1">
            <a:off x="5798820" y="3545840"/>
            <a:ext cx="443865" cy="549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7"/>
            <a:endCxn id="6" idx="4"/>
          </p:cNvCxnSpPr>
          <p:nvPr/>
        </p:nvCxnSpPr>
        <p:spPr>
          <a:xfrm flipV="1">
            <a:off x="6483350" y="2348865"/>
            <a:ext cx="1043940" cy="1846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7"/>
            <a:endCxn id="6" idx="3"/>
          </p:cNvCxnSpPr>
          <p:nvPr/>
        </p:nvCxnSpPr>
        <p:spPr>
          <a:xfrm flipV="1">
            <a:off x="6039485" y="2249170"/>
            <a:ext cx="1247140" cy="71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1" idx="6"/>
            <a:endCxn id="9" idx="2"/>
          </p:cNvCxnSpPr>
          <p:nvPr/>
        </p:nvCxnSpPr>
        <p:spPr>
          <a:xfrm flipV="1">
            <a:off x="6583045" y="4095750"/>
            <a:ext cx="944245" cy="34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6"/>
            <a:endCxn id="9" idx="3"/>
          </p:cNvCxnSpPr>
          <p:nvPr/>
        </p:nvCxnSpPr>
        <p:spPr>
          <a:xfrm flipV="1">
            <a:off x="6583045" y="4336415"/>
            <a:ext cx="1043940" cy="1474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0"/>
            <a:endCxn id="11" idx="4"/>
          </p:cNvCxnSpPr>
          <p:nvPr/>
        </p:nvCxnSpPr>
        <p:spPr>
          <a:xfrm flipV="1">
            <a:off x="6242685" y="4776470"/>
            <a:ext cx="0" cy="694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2"/>
            <a:endCxn id="35" idx="6"/>
          </p:cNvCxnSpPr>
          <p:nvPr/>
        </p:nvCxnSpPr>
        <p:spPr>
          <a:xfrm flipH="1">
            <a:off x="3594735" y="4436110"/>
            <a:ext cx="2307590" cy="34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7" idx="1"/>
            <a:endCxn id="35" idx="5"/>
          </p:cNvCxnSpPr>
          <p:nvPr/>
        </p:nvCxnSpPr>
        <p:spPr>
          <a:xfrm flipH="1" flipV="1">
            <a:off x="3495040" y="5017135"/>
            <a:ext cx="2506980" cy="553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" name="组合 81"/>
          <p:cNvGrpSpPr/>
          <p:nvPr/>
        </p:nvGrpSpPr>
        <p:grpSpPr>
          <a:xfrm>
            <a:off x="66040" y="137160"/>
            <a:ext cx="12059285" cy="4157345"/>
            <a:chOff x="42" y="216"/>
            <a:chExt cx="18991" cy="6547"/>
          </a:xfrm>
        </p:grpSpPr>
        <p:sp>
          <p:nvSpPr>
            <p:cNvPr id="4" name="椭圆 3"/>
            <p:cNvSpPr/>
            <p:nvPr/>
          </p:nvSpPr>
          <p:spPr>
            <a:xfrm>
              <a:off x="8698" y="216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551" y="1076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97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71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166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187" y="1076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2324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211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8046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64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12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540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6113" y="778"/>
              <a:ext cx="2681" cy="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9260" y="778"/>
              <a:ext cx="6023" cy="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1"/>
            </p:cNvCxnSpPr>
            <p:nvPr/>
          </p:nvCxnSpPr>
          <p:spPr>
            <a:xfrm>
              <a:off x="6113" y="1638"/>
              <a:ext cx="2194" cy="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3"/>
              <a:endCxn id="11" idx="0"/>
            </p:cNvCxnSpPr>
            <p:nvPr/>
          </p:nvCxnSpPr>
          <p:spPr>
            <a:xfrm flipH="1">
              <a:off x="12653" y="1638"/>
              <a:ext cx="2630" cy="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5"/>
              <a:endCxn id="13" idx="0"/>
            </p:cNvCxnSpPr>
            <p:nvPr/>
          </p:nvCxnSpPr>
          <p:spPr>
            <a:xfrm>
              <a:off x="15749" y="1638"/>
              <a:ext cx="2626" cy="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2193" y="1638"/>
              <a:ext cx="3454" cy="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4"/>
              <a:endCxn id="15" idx="0"/>
            </p:cNvCxnSpPr>
            <p:nvPr/>
          </p:nvCxnSpPr>
          <p:spPr>
            <a:xfrm>
              <a:off x="2193" y="3058"/>
              <a:ext cx="1448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4"/>
              <a:endCxn id="7" idx="0"/>
            </p:cNvCxnSpPr>
            <p:nvPr/>
          </p:nvCxnSpPr>
          <p:spPr>
            <a:xfrm flipH="1">
              <a:off x="700" y="3058"/>
              <a:ext cx="1493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2" idx="4"/>
              <a:endCxn id="6" idx="0"/>
            </p:cNvCxnSpPr>
            <p:nvPr/>
          </p:nvCxnSpPr>
          <p:spPr>
            <a:xfrm flipH="1">
              <a:off x="7726" y="3058"/>
              <a:ext cx="814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4"/>
              <a:endCxn id="9" idx="0"/>
            </p:cNvCxnSpPr>
            <p:nvPr/>
          </p:nvCxnSpPr>
          <p:spPr>
            <a:xfrm>
              <a:off x="8540" y="3058"/>
              <a:ext cx="955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0" idx="4"/>
              <a:endCxn id="29" idx="0"/>
            </p:cNvCxnSpPr>
            <p:nvPr/>
          </p:nvCxnSpPr>
          <p:spPr>
            <a:xfrm>
              <a:off x="15516" y="1734"/>
              <a:ext cx="0" cy="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5187" y="2496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564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直接连接符 35"/>
            <p:cNvCxnSpPr>
              <a:stCxn id="38" idx="4"/>
              <a:endCxn id="35" idx="0"/>
            </p:cNvCxnSpPr>
            <p:nvPr/>
          </p:nvCxnSpPr>
          <p:spPr>
            <a:xfrm flipH="1">
              <a:off x="5893" y="3058"/>
              <a:ext cx="14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5578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9" name="直接连接符 38"/>
            <p:cNvCxnSpPr>
              <a:stCxn id="5" idx="4"/>
              <a:endCxn id="38" idx="0"/>
            </p:cNvCxnSpPr>
            <p:nvPr/>
          </p:nvCxnSpPr>
          <p:spPr>
            <a:xfrm>
              <a:off x="5880" y="1734"/>
              <a:ext cx="27" cy="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8211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直接连接符 40"/>
            <p:cNvCxnSpPr>
              <a:stCxn id="12" idx="4"/>
              <a:endCxn id="40" idx="0"/>
            </p:cNvCxnSpPr>
            <p:nvPr/>
          </p:nvCxnSpPr>
          <p:spPr>
            <a:xfrm>
              <a:off x="8540" y="3058"/>
              <a:ext cx="0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6610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3" name="直接连接符 42"/>
            <p:cNvCxnSpPr>
              <a:stCxn id="38" idx="3"/>
              <a:endCxn id="16" idx="7"/>
            </p:cNvCxnSpPr>
            <p:nvPr/>
          </p:nvCxnSpPr>
          <p:spPr>
            <a:xfrm flipH="1">
              <a:off x="5102" y="2962"/>
              <a:ext cx="572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8" idx="5"/>
              <a:endCxn id="42" idx="1"/>
            </p:cNvCxnSpPr>
            <p:nvPr/>
          </p:nvCxnSpPr>
          <p:spPr>
            <a:xfrm>
              <a:off x="6140" y="2962"/>
              <a:ext cx="566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10923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2324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3778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9" name="直接连接符 48"/>
            <p:cNvCxnSpPr>
              <a:stCxn id="11" idx="3"/>
              <a:endCxn id="45" idx="7"/>
            </p:cNvCxnSpPr>
            <p:nvPr/>
          </p:nvCxnSpPr>
          <p:spPr>
            <a:xfrm flipH="1">
              <a:off x="11485" y="2962"/>
              <a:ext cx="935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11" idx="5"/>
              <a:endCxn id="48" idx="1"/>
            </p:cNvCxnSpPr>
            <p:nvPr/>
          </p:nvCxnSpPr>
          <p:spPr>
            <a:xfrm>
              <a:off x="12886" y="2962"/>
              <a:ext cx="988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11" idx="4"/>
              <a:endCxn id="47" idx="0"/>
            </p:cNvCxnSpPr>
            <p:nvPr/>
          </p:nvCxnSpPr>
          <p:spPr>
            <a:xfrm>
              <a:off x="12653" y="3058"/>
              <a:ext cx="0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14625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5845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4" name="直接连接符 53"/>
            <p:cNvCxnSpPr>
              <a:stCxn id="29" idx="4"/>
              <a:endCxn id="53" idx="0"/>
            </p:cNvCxnSpPr>
            <p:nvPr/>
          </p:nvCxnSpPr>
          <p:spPr>
            <a:xfrm>
              <a:off x="15516" y="3154"/>
              <a:ext cx="658" cy="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9" idx="4"/>
              <a:endCxn id="52" idx="0"/>
            </p:cNvCxnSpPr>
            <p:nvPr/>
          </p:nvCxnSpPr>
          <p:spPr>
            <a:xfrm flipH="1">
              <a:off x="14954" y="3154"/>
              <a:ext cx="562" cy="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18375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6733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连接符 57"/>
            <p:cNvCxnSpPr>
              <a:stCxn id="13" idx="5"/>
              <a:endCxn id="56" idx="1"/>
            </p:cNvCxnSpPr>
            <p:nvPr/>
          </p:nvCxnSpPr>
          <p:spPr>
            <a:xfrm flipH="1">
              <a:off x="18471" y="2962"/>
              <a:ext cx="137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3" idx="3"/>
              <a:endCxn id="57" idx="0"/>
            </p:cNvCxnSpPr>
            <p:nvPr/>
          </p:nvCxnSpPr>
          <p:spPr>
            <a:xfrm flipH="1">
              <a:off x="17062" y="2962"/>
              <a:ext cx="1080" cy="8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17531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1" name="直接连接符 60"/>
            <p:cNvCxnSpPr>
              <a:stCxn id="13" idx="4"/>
              <a:endCxn id="60" idx="0"/>
            </p:cNvCxnSpPr>
            <p:nvPr/>
          </p:nvCxnSpPr>
          <p:spPr>
            <a:xfrm flipH="1">
              <a:off x="17860" y="3058"/>
              <a:ext cx="515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1864" y="608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42" y="608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4" name="直接连接符 63"/>
            <p:cNvCxnSpPr>
              <a:stCxn id="7" idx="5"/>
              <a:endCxn id="62" idx="1"/>
            </p:cNvCxnSpPr>
            <p:nvPr/>
          </p:nvCxnSpPr>
          <p:spPr>
            <a:xfrm>
              <a:off x="933" y="4390"/>
              <a:ext cx="1027" cy="1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7" idx="3"/>
              <a:endCxn id="63" idx="0"/>
            </p:cNvCxnSpPr>
            <p:nvPr/>
          </p:nvCxnSpPr>
          <p:spPr>
            <a:xfrm flipH="1">
              <a:off x="371" y="4390"/>
              <a:ext cx="96" cy="1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933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7" name="直接连接符 66"/>
            <p:cNvCxnSpPr>
              <a:stCxn id="7" idx="4"/>
              <a:endCxn id="66" idx="0"/>
            </p:cNvCxnSpPr>
            <p:nvPr/>
          </p:nvCxnSpPr>
          <p:spPr>
            <a:xfrm>
              <a:off x="700" y="4486"/>
              <a:ext cx="562" cy="1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7268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5578" y="608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0" name="直接连接符 69"/>
            <p:cNvCxnSpPr>
              <a:stCxn id="16" idx="5"/>
              <a:endCxn id="68" idx="1"/>
            </p:cNvCxnSpPr>
            <p:nvPr/>
          </p:nvCxnSpPr>
          <p:spPr>
            <a:xfrm>
              <a:off x="5102" y="4390"/>
              <a:ext cx="2262" cy="1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16" idx="3"/>
              <a:endCxn id="69" idx="0"/>
            </p:cNvCxnSpPr>
            <p:nvPr/>
          </p:nvCxnSpPr>
          <p:spPr>
            <a:xfrm>
              <a:off x="4636" y="4390"/>
              <a:ext cx="1271" cy="1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6430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3" name="直接连接符 72"/>
            <p:cNvCxnSpPr>
              <a:stCxn id="16" idx="4"/>
              <a:endCxn id="72" idx="0"/>
            </p:cNvCxnSpPr>
            <p:nvPr/>
          </p:nvCxnSpPr>
          <p:spPr>
            <a:xfrm>
              <a:off x="4869" y="4486"/>
              <a:ext cx="1890" cy="1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2983" y="608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4540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6" name="直接连接符 75"/>
            <p:cNvCxnSpPr>
              <a:stCxn id="15" idx="3"/>
              <a:endCxn id="74" idx="0"/>
            </p:cNvCxnSpPr>
            <p:nvPr/>
          </p:nvCxnSpPr>
          <p:spPr>
            <a:xfrm flipH="1">
              <a:off x="3312" y="4390"/>
              <a:ext cx="96" cy="1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15" idx="5"/>
              <a:endCxn id="75" idx="0"/>
            </p:cNvCxnSpPr>
            <p:nvPr/>
          </p:nvCxnSpPr>
          <p:spPr>
            <a:xfrm>
              <a:off x="3874" y="4390"/>
              <a:ext cx="995" cy="17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3743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9" name="直接连接符 78"/>
            <p:cNvCxnSpPr>
              <a:stCxn id="15" idx="4"/>
              <a:endCxn id="78" idx="0"/>
            </p:cNvCxnSpPr>
            <p:nvPr/>
          </p:nvCxnSpPr>
          <p:spPr>
            <a:xfrm>
              <a:off x="3641" y="4486"/>
              <a:ext cx="431" cy="1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8211" y="6105"/>
              <a:ext cx="658" cy="65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1" name="直接连接符 80"/>
            <p:cNvCxnSpPr>
              <a:stCxn id="35" idx="4"/>
              <a:endCxn id="80" idx="0"/>
            </p:cNvCxnSpPr>
            <p:nvPr/>
          </p:nvCxnSpPr>
          <p:spPr>
            <a:xfrm>
              <a:off x="5893" y="4486"/>
              <a:ext cx="2647" cy="1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00" y="-63500"/>
            <a:ext cx="12700635" cy="6985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7185025" y="-177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79265" y="762635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17925" y="30149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48230" y="30149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090785" y="762635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39180" y="1820545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48230" y="1820545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79265" y="1820545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76630" y="30149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直接连接符 16"/>
          <p:cNvCxnSpPr>
            <a:stCxn id="4" idx="3"/>
            <a:endCxn id="5" idx="7"/>
          </p:cNvCxnSpPr>
          <p:nvPr/>
        </p:nvCxnSpPr>
        <p:spPr>
          <a:xfrm flipH="1">
            <a:off x="5059680" y="762635"/>
            <a:ext cx="2259330" cy="13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5"/>
            <a:endCxn id="10" idx="1"/>
          </p:cNvCxnSpPr>
          <p:nvPr/>
        </p:nvCxnSpPr>
        <p:spPr>
          <a:xfrm>
            <a:off x="7965440" y="762635"/>
            <a:ext cx="2259330" cy="13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5"/>
            <a:endCxn id="12" idx="0"/>
          </p:cNvCxnSpPr>
          <p:nvPr/>
        </p:nvCxnSpPr>
        <p:spPr>
          <a:xfrm>
            <a:off x="5059680" y="1543050"/>
            <a:ext cx="1536700" cy="277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4"/>
            <a:endCxn id="8" idx="0"/>
          </p:cNvCxnSpPr>
          <p:nvPr/>
        </p:nvCxnSpPr>
        <p:spPr>
          <a:xfrm>
            <a:off x="2805430" y="2734945"/>
            <a:ext cx="1369695" cy="28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3"/>
            <a:endCxn id="14" idx="0"/>
          </p:cNvCxnSpPr>
          <p:nvPr/>
        </p:nvCxnSpPr>
        <p:spPr>
          <a:xfrm flipH="1">
            <a:off x="2805430" y="1543050"/>
            <a:ext cx="1607820" cy="277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4"/>
            <a:endCxn id="15" idx="0"/>
          </p:cNvCxnSpPr>
          <p:nvPr/>
        </p:nvCxnSpPr>
        <p:spPr>
          <a:xfrm>
            <a:off x="4736465" y="1677035"/>
            <a:ext cx="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4" idx="4"/>
            <a:endCxn id="16" idx="0"/>
          </p:cNvCxnSpPr>
          <p:nvPr/>
        </p:nvCxnSpPr>
        <p:spPr>
          <a:xfrm flipH="1">
            <a:off x="1433830" y="2734945"/>
            <a:ext cx="1371600" cy="28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4" idx="4"/>
            <a:endCxn id="9" idx="0"/>
          </p:cNvCxnSpPr>
          <p:nvPr/>
        </p:nvCxnSpPr>
        <p:spPr>
          <a:xfrm>
            <a:off x="2805430" y="2734945"/>
            <a:ext cx="0" cy="28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976630" y="4156075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直接连接符 35"/>
          <p:cNvCxnSpPr>
            <a:stCxn id="16" idx="4"/>
            <a:endCxn id="35" idx="0"/>
          </p:cNvCxnSpPr>
          <p:nvPr/>
        </p:nvCxnSpPr>
        <p:spPr>
          <a:xfrm>
            <a:off x="1433830" y="3929380"/>
            <a:ext cx="0" cy="226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829300" y="394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091295" y="394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005185" y="89662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874770" y="89662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564890" y="13087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673090" y="13214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749800" y="15430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911350" y="209359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5765800" y="209359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874770" y="209359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1891030" y="442912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12.4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1954530" y="328803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49250" y="326898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12.4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2805430" y="26904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3454400" y="2561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891030" y="2561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4622800" y="328803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1433830" y="385826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WPS 文字</Application>
  <PresentationFormat>宽屏</PresentationFormat>
  <Paragraphs>230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微软雅黑</vt:lpstr>
      <vt:lpstr>汉仪旗黑KW</vt:lpstr>
      <vt:lpstr>宋体</vt:lpstr>
      <vt:lpstr>Arial Unicode MS</vt:lpstr>
      <vt:lpstr>Calibri Light</vt:lpstr>
      <vt:lpstr>Helvetica Neue</vt:lpstr>
      <vt:lpstr>Calibri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frank-lsy</dc:creator>
  <cp:lastModifiedBy>frank-lsy</cp:lastModifiedBy>
  <cp:revision>29</cp:revision>
  <dcterms:created xsi:type="dcterms:W3CDTF">2019-09-18T15:23:44Z</dcterms:created>
  <dcterms:modified xsi:type="dcterms:W3CDTF">2019-09-18T15:23:44Z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