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3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2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9" y="457201"/>
            <a:ext cx="6172201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5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0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4459122" y="2420392"/>
            <a:ext cx="3273556" cy="2022239"/>
            <a:chOff x="79" y="503"/>
            <a:chExt cx="16293" cy="10065"/>
          </a:xfrm>
        </p:grpSpPr>
        <p:sp>
          <p:nvSpPr>
            <p:cNvPr id="4" name="椭圆 3"/>
            <p:cNvSpPr/>
            <p:nvPr/>
          </p:nvSpPr>
          <p:spPr>
            <a:xfrm>
              <a:off x="10673" y="503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865" y="361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782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68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824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9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703" y="361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673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80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4932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468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865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155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8094" y="1732"/>
              <a:ext cx="2790" cy="2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1902" y="1732"/>
              <a:ext cx="2012" cy="2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8094" y="4840"/>
              <a:ext cx="1506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5"/>
              <a:endCxn id="11" idx="0"/>
            </p:cNvCxnSpPr>
            <p:nvPr/>
          </p:nvCxnSpPr>
          <p:spPr>
            <a:xfrm>
              <a:off x="8094" y="4840"/>
              <a:ext cx="3299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3"/>
              <a:endCxn id="8" idx="0"/>
            </p:cNvCxnSpPr>
            <p:nvPr/>
          </p:nvCxnSpPr>
          <p:spPr>
            <a:xfrm flipH="1">
              <a:off x="13544" y="4840"/>
              <a:ext cx="370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5"/>
              <a:endCxn id="13" idx="0"/>
            </p:cNvCxnSpPr>
            <p:nvPr/>
          </p:nvCxnSpPr>
          <p:spPr>
            <a:xfrm>
              <a:off x="14932" y="4840"/>
              <a:ext cx="720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188" y="4840"/>
              <a:ext cx="2888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5"/>
              <a:endCxn id="15" idx="0"/>
            </p:cNvCxnSpPr>
            <p:nvPr/>
          </p:nvCxnSpPr>
          <p:spPr>
            <a:xfrm>
              <a:off x="4697" y="8324"/>
              <a:ext cx="2888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5"/>
              <a:endCxn id="16" idx="0"/>
            </p:cNvCxnSpPr>
            <p:nvPr/>
          </p:nvCxnSpPr>
          <p:spPr>
            <a:xfrm>
              <a:off x="4697" y="8324"/>
              <a:ext cx="1178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>
              <a:off x="4188" y="8535"/>
              <a:ext cx="0" cy="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4" idx="3"/>
              <a:endCxn id="6" idx="0"/>
            </p:cNvCxnSpPr>
            <p:nvPr/>
          </p:nvCxnSpPr>
          <p:spPr>
            <a:xfrm flipH="1">
              <a:off x="2502" y="8324"/>
              <a:ext cx="1177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4" idx="3"/>
              <a:endCxn id="9" idx="0"/>
            </p:cNvCxnSpPr>
            <p:nvPr/>
          </p:nvCxnSpPr>
          <p:spPr>
            <a:xfrm flipH="1">
              <a:off x="799" y="8324"/>
              <a:ext cx="2880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9099" y="9386"/>
              <a:ext cx="1915" cy="1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5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......</a:t>
              </a:r>
              <a:endParaRPr lang="en-US" altLang="zh-CN" sz="9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直接连接符 30"/>
            <p:cNvCxnSpPr>
              <a:stCxn id="12" idx="4"/>
              <a:endCxn id="29" idx="0"/>
            </p:cNvCxnSpPr>
            <p:nvPr/>
          </p:nvCxnSpPr>
          <p:spPr>
            <a:xfrm>
              <a:off x="9600" y="8535"/>
              <a:ext cx="455" cy="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380965" y="2583738"/>
            <a:ext cx="461308" cy="299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445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P∨Q∨S∨T)</a:t>
            </a:r>
            <a:endParaRPr lang="zh-CN" altLang="en-US" sz="445"/>
          </a:p>
        </p:txBody>
      </p:sp>
      <p:sp>
        <p:nvSpPr>
          <p:cNvPr id="4" name="文本框 3"/>
          <p:cNvSpPr txBox="1"/>
          <p:nvPr/>
        </p:nvSpPr>
        <p:spPr>
          <a:xfrm>
            <a:off x="4842272" y="2583738"/>
            <a:ext cx="227640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445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T</a:t>
            </a:r>
            <a:endParaRPr lang="zh-CN" altLang="en-US" sz="445"/>
          </a:p>
        </p:txBody>
      </p:sp>
      <p:sp>
        <p:nvSpPr>
          <p:cNvPr id="5" name="文本框 4"/>
          <p:cNvSpPr txBox="1"/>
          <p:nvPr/>
        </p:nvSpPr>
        <p:spPr>
          <a:xfrm>
            <a:off x="5138626" y="2583738"/>
            <a:ext cx="198507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445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Q</a:t>
            </a:r>
            <a:endParaRPr lang="zh-CN" altLang="en-US" sz="445"/>
          </a:p>
        </p:txBody>
      </p:sp>
      <p:sp>
        <p:nvSpPr>
          <p:cNvPr id="6" name="文本框 5"/>
          <p:cNvSpPr txBox="1"/>
          <p:nvPr/>
        </p:nvSpPr>
        <p:spPr>
          <a:xfrm>
            <a:off x="5453264" y="2583738"/>
            <a:ext cx="421526" cy="299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445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U∨T∨</a:t>
            </a:r>
            <a:r>
              <a:rPr lang="zh-CN" altLang="en-US" sz="445" b="0">
                <a:solidFill>
                  <a:srgbClr val="000000"/>
                </a:solidFill>
                <a:latin typeface="Calibri" charset="0"/>
                <a:cs typeface="Calibri" charset="0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S)</a:t>
            </a:r>
            <a:endParaRPr lang="zh-CN" altLang="en-US" sz="445"/>
          </a:p>
        </p:txBody>
      </p:sp>
      <p:sp>
        <p:nvSpPr>
          <p:cNvPr id="7" name="文本框 6"/>
          <p:cNvSpPr txBox="1"/>
          <p:nvPr/>
        </p:nvSpPr>
        <p:spPr>
          <a:xfrm>
            <a:off x="5922005" y="2583738"/>
            <a:ext cx="433179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445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U∨T∨P)</a:t>
            </a:r>
            <a:endParaRPr lang="zh-CN" altLang="en-US" sz="445"/>
          </a:p>
        </p:txBody>
      </p:sp>
      <p:sp>
        <p:nvSpPr>
          <p:cNvPr id="8" name="文本框 7"/>
          <p:cNvSpPr txBox="1"/>
          <p:nvPr/>
        </p:nvSpPr>
        <p:spPr>
          <a:xfrm>
            <a:off x="6402199" y="2583738"/>
            <a:ext cx="253358" cy="160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U</a:t>
            </a:r>
            <a:endParaRPr lang="en-US" altLang="zh-CN" sz="445" b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10" name="直接连接符 9"/>
          <p:cNvCxnSpPr>
            <a:stCxn id="100" idx="2"/>
            <a:endCxn id="13" idx="0"/>
          </p:cNvCxnSpPr>
          <p:nvPr/>
        </p:nvCxnSpPr>
        <p:spPr>
          <a:xfrm>
            <a:off x="4611581" y="2882839"/>
            <a:ext cx="81280" cy="12890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2"/>
            <a:endCxn id="13" idx="0"/>
          </p:cNvCxnSpPr>
          <p:nvPr/>
        </p:nvCxnSpPr>
        <p:spPr>
          <a:xfrm flipH="1">
            <a:off x="4692502" y="2813875"/>
            <a:ext cx="263525" cy="19812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35413" y="3011492"/>
            <a:ext cx="514350" cy="1606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445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(</a:t>
            </a:r>
            <a:r>
              <a:rPr lang="zh-CN" altLang="en-US" sz="445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￢</a:t>
            </a:r>
            <a:r>
              <a:rPr lang="en-US" altLang="zh-CN" sz="445">
                <a:solidFill>
                  <a:srgbClr val="000000"/>
                </a:solidFill>
                <a:latin typeface="Calibri" charset="0"/>
                <a:cs typeface="Calibri" charset="0"/>
                <a:sym typeface="+mn-ea"/>
              </a:rPr>
              <a:t>P∨Q∨S)</a:t>
            </a:r>
            <a:endParaRPr lang="en-US" altLang="zh-CN" sz="445">
              <a:solidFill>
                <a:srgbClr val="000000"/>
              </a:solidFill>
              <a:latin typeface="Calibri" charset="0"/>
              <a:cs typeface="Calibri" charset="0"/>
              <a:sym typeface="+mn-ea"/>
            </a:endParaRPr>
          </a:p>
        </p:txBody>
      </p:sp>
      <p:cxnSp>
        <p:nvCxnSpPr>
          <p:cNvPr id="14" name="直接连接符 13"/>
          <p:cNvCxnSpPr>
            <a:stCxn id="5" idx="2"/>
            <a:endCxn id="16" idx="0"/>
          </p:cNvCxnSpPr>
          <p:nvPr/>
        </p:nvCxnSpPr>
        <p:spPr>
          <a:xfrm flipH="1">
            <a:off x="5098821" y="2813584"/>
            <a:ext cx="139065" cy="45339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  <a:endCxn id="16" idx="0"/>
          </p:cNvCxnSpPr>
          <p:nvPr/>
        </p:nvCxnSpPr>
        <p:spPr>
          <a:xfrm>
            <a:off x="4692492" y="3172307"/>
            <a:ext cx="406400" cy="9461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92136" y="3267060"/>
            <a:ext cx="414020" cy="1606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445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(</a:t>
            </a:r>
            <a:r>
              <a:rPr lang="zh-CN" altLang="en-US" sz="445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￢</a:t>
            </a:r>
            <a:r>
              <a:rPr lang="en-US" altLang="zh-CN" sz="445">
                <a:solidFill>
                  <a:srgbClr val="000000"/>
                </a:solidFill>
                <a:latin typeface="Calibri" charset="0"/>
                <a:cs typeface="Calibri" charset="0"/>
                <a:sym typeface="+mn-ea"/>
              </a:rPr>
              <a:t>P∨S)</a:t>
            </a:r>
            <a:endParaRPr lang="zh-CN" altLang="en-US" sz="445"/>
          </a:p>
        </p:txBody>
      </p:sp>
      <p:cxnSp>
        <p:nvCxnSpPr>
          <p:cNvPr id="17" name="直接连接符 16"/>
          <p:cNvCxnSpPr>
            <a:stCxn id="4" idx="2"/>
            <a:endCxn id="18" idx="0"/>
          </p:cNvCxnSpPr>
          <p:nvPr/>
        </p:nvCxnSpPr>
        <p:spPr>
          <a:xfrm>
            <a:off x="4956027" y="2813875"/>
            <a:ext cx="1014095" cy="19812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59262" y="3011492"/>
            <a:ext cx="421526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445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U∨</a:t>
            </a:r>
            <a:r>
              <a:rPr lang="zh-CN" altLang="en-US" sz="445" b="0">
                <a:solidFill>
                  <a:srgbClr val="000000"/>
                </a:solidFill>
                <a:latin typeface="Calibri" charset="0"/>
                <a:cs typeface="Calibri" charset="0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S)</a:t>
            </a:r>
            <a:endParaRPr lang="zh-CN" altLang="en-US" sz="445"/>
          </a:p>
        </p:txBody>
      </p:sp>
      <p:cxnSp>
        <p:nvCxnSpPr>
          <p:cNvPr id="19" name="直接连接符 18"/>
          <p:cNvCxnSpPr>
            <a:stCxn id="6" idx="2"/>
            <a:endCxn id="18" idx="0"/>
          </p:cNvCxnSpPr>
          <p:nvPr/>
        </p:nvCxnSpPr>
        <p:spPr>
          <a:xfrm>
            <a:off x="8322850" y="2115124"/>
            <a:ext cx="224562" cy="94577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2"/>
            <a:endCxn id="22" idx="0"/>
          </p:cNvCxnSpPr>
          <p:nvPr/>
        </p:nvCxnSpPr>
        <p:spPr>
          <a:xfrm>
            <a:off x="4956027" y="2813875"/>
            <a:ext cx="2101850" cy="19812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2"/>
            <a:endCxn id="22" idx="0"/>
          </p:cNvCxnSpPr>
          <p:nvPr/>
        </p:nvCxnSpPr>
        <p:spPr>
          <a:xfrm>
            <a:off x="6138736" y="2813875"/>
            <a:ext cx="919480" cy="19812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41406" y="3011492"/>
            <a:ext cx="433179" cy="160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445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U∨P)</a:t>
            </a:r>
            <a:endParaRPr lang="zh-CN" altLang="en-US" sz="445"/>
          </a:p>
        </p:txBody>
      </p:sp>
      <p:cxnSp>
        <p:nvCxnSpPr>
          <p:cNvPr id="24" name="直接连接符 23"/>
          <p:cNvCxnSpPr>
            <a:stCxn id="8" idx="2"/>
            <a:endCxn id="31" idx="0"/>
          </p:cNvCxnSpPr>
          <p:nvPr/>
        </p:nvCxnSpPr>
        <p:spPr>
          <a:xfrm flipH="1">
            <a:off x="5970418" y="2744677"/>
            <a:ext cx="558800" cy="52260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2"/>
            <a:endCxn id="31" idx="0"/>
          </p:cNvCxnSpPr>
          <p:nvPr/>
        </p:nvCxnSpPr>
        <p:spPr>
          <a:xfrm>
            <a:off x="5970489" y="3241504"/>
            <a:ext cx="0" cy="2540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2"/>
            <a:endCxn id="32" idx="0"/>
          </p:cNvCxnSpPr>
          <p:nvPr/>
        </p:nvCxnSpPr>
        <p:spPr>
          <a:xfrm>
            <a:off x="6529218" y="2744677"/>
            <a:ext cx="318135" cy="52260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2" idx="2"/>
            <a:endCxn id="32" idx="0"/>
          </p:cNvCxnSpPr>
          <p:nvPr/>
        </p:nvCxnSpPr>
        <p:spPr>
          <a:xfrm flipH="1">
            <a:off x="6847337" y="3172307"/>
            <a:ext cx="210820" cy="9461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759262" y="3267060"/>
            <a:ext cx="421526" cy="160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445" b="0">
                <a:solidFill>
                  <a:srgbClr val="000000"/>
                </a:solidFill>
                <a:latin typeface="Calibri" charset="0"/>
                <a:cs typeface="Calibri" charset="0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S</a:t>
            </a:r>
            <a:endParaRPr lang="zh-CN" altLang="en-US" sz="445"/>
          </a:p>
        </p:txBody>
      </p:sp>
      <p:sp>
        <p:nvSpPr>
          <p:cNvPr id="32" name="文本框 31"/>
          <p:cNvSpPr txBox="1"/>
          <p:nvPr/>
        </p:nvSpPr>
        <p:spPr>
          <a:xfrm>
            <a:off x="6636470" y="3267060"/>
            <a:ext cx="421526" cy="160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P</a:t>
            </a:r>
            <a:endParaRPr lang="en-US" altLang="zh-CN" sz="445" b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33" name="直接连接符 32"/>
          <p:cNvCxnSpPr>
            <a:stCxn id="16" idx="2"/>
            <a:endCxn id="36" idx="0"/>
          </p:cNvCxnSpPr>
          <p:nvPr/>
        </p:nvCxnSpPr>
        <p:spPr>
          <a:xfrm>
            <a:off x="5098976" y="3427518"/>
            <a:ext cx="869315" cy="11112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1" idx="2"/>
            <a:endCxn id="36" idx="0"/>
          </p:cNvCxnSpPr>
          <p:nvPr/>
        </p:nvCxnSpPr>
        <p:spPr>
          <a:xfrm flipH="1">
            <a:off x="5968584" y="3427518"/>
            <a:ext cx="1905" cy="11112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757654" y="3538902"/>
            <a:ext cx="421526" cy="160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445">
                <a:solidFill>
                  <a:srgbClr val="000000"/>
                </a:solidFill>
                <a:latin typeface="Calibri" charset="0"/>
                <a:cs typeface="Calibri" charset="0"/>
                <a:sym typeface="+mn-ea"/>
              </a:rPr>
              <a:t>￢</a:t>
            </a:r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P</a:t>
            </a:r>
            <a:endParaRPr lang="en-US" altLang="zh-CN" sz="445" b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77342" y="3775182"/>
            <a:ext cx="580452" cy="160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445" b="0">
                <a:solidFill>
                  <a:srgbClr val="000000"/>
                </a:solidFill>
                <a:latin typeface="Calibri" charset="0"/>
                <a:cs typeface="Calibri" charset="0"/>
              </a:rPr>
              <a:t>Contradiction! {}</a:t>
            </a:r>
            <a:endParaRPr lang="en-US" altLang="zh-CN" sz="445" b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38" name="直接连接符 37"/>
          <p:cNvCxnSpPr>
            <a:stCxn id="36" idx="2"/>
            <a:endCxn id="37" idx="0"/>
          </p:cNvCxnSpPr>
          <p:nvPr/>
        </p:nvCxnSpPr>
        <p:spPr>
          <a:xfrm>
            <a:off x="8546183" y="2714494"/>
            <a:ext cx="586564" cy="55442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" idx="2"/>
            <a:endCxn id="37" idx="0"/>
          </p:cNvCxnSpPr>
          <p:nvPr/>
        </p:nvCxnSpPr>
        <p:spPr>
          <a:xfrm flipH="1">
            <a:off x="9132727" y="2515099"/>
            <a:ext cx="58237" cy="254846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83060" y="2447315"/>
            <a:ext cx="858723" cy="148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90" b="0">
                <a:latin typeface="Calibri" charset="0"/>
                <a:cs typeface="Calibri" charset="0"/>
              </a:rPr>
              <a:t>[∀w Like(Tony,w) ⇒ </a:t>
            </a:r>
            <a:r>
              <a:rPr lang="zh-CN" altLang="en-US" sz="190" b="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190" b="0">
                <a:latin typeface="Calibri" charset="0"/>
                <a:cs typeface="Calibri" charset="0"/>
              </a:rPr>
              <a:t>Like(Mike, w)] ∧ [∀w </a:t>
            </a:r>
            <a:r>
              <a:rPr lang="zh-CN" altLang="en-US" sz="190" b="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190" b="0">
                <a:latin typeface="Calibri" charset="0"/>
                <a:cs typeface="Calibri" charset="0"/>
              </a:rPr>
              <a:t>Like(Tony,w) ⇒ Like(Mike, w)]</a:t>
            </a:r>
            <a:endParaRPr lang="zh-CN" altLang="en-US" sz="190"/>
          </a:p>
        </p:txBody>
      </p:sp>
      <p:sp>
        <p:nvSpPr>
          <p:cNvPr id="3" name="文本框 2"/>
          <p:cNvSpPr txBox="1"/>
          <p:nvPr/>
        </p:nvSpPr>
        <p:spPr>
          <a:xfrm>
            <a:off x="5041784" y="2447315"/>
            <a:ext cx="467938" cy="148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90" b="0">
                <a:latin typeface="Calibri" charset="0"/>
                <a:cs typeface="Calibri" charset="0"/>
              </a:rPr>
              <a:t>Like(Tony, Rain) ∧ Like(Tony, Snow)</a:t>
            </a:r>
            <a:endParaRPr lang="en-US" altLang="zh-CN" sz="190" b="0">
              <a:latin typeface="Calibri" charset="0"/>
              <a:cs typeface="Calibr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2625" y="2447315"/>
            <a:ext cx="765899" cy="148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90" b="0">
                <a:latin typeface="Calibri" charset="0"/>
                <a:cs typeface="Calibri" charset="0"/>
              </a:rPr>
              <a:t>∀m BelongTo(m, Alpine Club) ⇒ Skier(m) </a:t>
            </a:r>
            <a:r>
              <a:rPr lang="en-US" altLang="zh-CN" sz="190" b="0">
                <a:solidFill>
                  <a:srgbClr val="000000"/>
                </a:solidFill>
                <a:latin typeface="Calibri" charset="0"/>
                <a:cs typeface="Calibri" charset="0"/>
              </a:rPr>
              <a:t>∨ </a:t>
            </a:r>
            <a:r>
              <a:rPr lang="en-US" altLang="zh-CN" sz="190" b="0">
                <a:latin typeface="Calibri" charset="0"/>
                <a:cs typeface="Calibri" charset="0"/>
              </a:rPr>
              <a:t>MountainClimber(m)</a:t>
            </a:r>
            <a:endParaRPr lang="zh-CN" altLang="en-US" sz="190"/>
          </a:p>
        </p:txBody>
      </p:sp>
      <p:sp>
        <p:nvSpPr>
          <p:cNvPr id="5" name="文本框 4"/>
          <p:cNvSpPr txBox="1"/>
          <p:nvPr/>
        </p:nvSpPr>
        <p:spPr>
          <a:xfrm>
            <a:off x="6634059" y="2447315"/>
            <a:ext cx="362255" cy="148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90" b="0">
                <a:latin typeface="Calibri" charset="0"/>
                <a:cs typeface="Calibri" charset="0"/>
              </a:rPr>
              <a:t>BelongTo(Mike, Alpine Club)</a:t>
            </a:r>
            <a:endParaRPr lang="en-US" altLang="zh-CN" sz="190" b="0">
              <a:latin typeface="Calibri" charset="0"/>
              <a:cs typeface="Calibr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9722" y="2447315"/>
            <a:ext cx="372904" cy="148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90" b="0">
                <a:latin typeface="Calibri" charset="0"/>
                <a:cs typeface="Calibri" charset="0"/>
              </a:rPr>
              <a:t>∀p ￢Skier(p) ∨ Like(p, snow)</a:t>
            </a:r>
            <a:endParaRPr lang="en-US" altLang="zh-CN" sz="190" b="0">
              <a:latin typeface="Calibri" charset="0"/>
              <a:cs typeface="Calibr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96314" y="2447315"/>
            <a:ext cx="796841" cy="148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190">
                <a:latin typeface="Calibri" charset="0"/>
                <a:cs typeface="Calibri" charset="0"/>
                <a:sym typeface="+mn-ea"/>
              </a:rPr>
              <a:t>￢[</a:t>
            </a:r>
            <a:r>
              <a:rPr sz="190">
                <a:sym typeface="+mn-ea"/>
              </a:rPr>
              <a:t>∃p BelongTo(p, Alpine Club) ∧MountainClimber(p) ∧ ￢Skier(p)</a:t>
            </a:r>
            <a:r>
              <a:rPr lang="en-US" sz="190">
                <a:sym typeface="+mn-ea"/>
              </a:rPr>
              <a:t>]</a:t>
            </a:r>
            <a:endParaRPr lang="en-US" sz="190">
              <a:sym typeface="+mn-ea"/>
            </a:endParaRPr>
          </a:p>
        </p:txBody>
      </p:sp>
      <p:cxnSp>
        <p:nvCxnSpPr>
          <p:cNvPr id="10" name="直接连接符 9"/>
          <p:cNvCxnSpPr>
            <a:stCxn id="3" idx="2"/>
            <a:endCxn id="8" idx="0"/>
          </p:cNvCxnSpPr>
          <p:nvPr/>
        </p:nvCxnSpPr>
        <p:spPr>
          <a:xfrm>
            <a:off x="5276106" y="2596094"/>
            <a:ext cx="62865" cy="1651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51284" y="2612670"/>
            <a:ext cx="375285" cy="1200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90">
                <a:latin typeface="Calibri" charset="0"/>
                <a:cs typeface="Calibri" charset="0"/>
                <a:sym typeface="+mn-ea"/>
              </a:rPr>
              <a:t> Like(Tony, Snow)</a:t>
            </a:r>
            <a:endParaRPr lang="zh-CN" altLang="en-US" sz="190"/>
          </a:p>
        </p:txBody>
      </p:sp>
      <p:cxnSp>
        <p:nvCxnSpPr>
          <p:cNvPr id="9" name="直接连接符 8"/>
          <p:cNvCxnSpPr>
            <a:stCxn id="2" idx="2"/>
            <a:endCxn id="11" idx="0"/>
          </p:cNvCxnSpPr>
          <p:nvPr/>
        </p:nvCxnSpPr>
        <p:spPr>
          <a:xfrm>
            <a:off x="4612069" y="2596027"/>
            <a:ext cx="64135" cy="1651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99047" y="2612670"/>
            <a:ext cx="553720" cy="1200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90">
                <a:latin typeface="Calibri" charset="0"/>
                <a:cs typeface="Calibri" charset="0"/>
                <a:sym typeface="+mn-ea"/>
              </a:rPr>
              <a:t>∀w Like(Tony,w) ⇒ </a:t>
            </a:r>
            <a:r>
              <a:rPr lang="zh-CN" altLang="en-US" sz="19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￢</a:t>
            </a:r>
            <a:r>
              <a:rPr lang="en-US" altLang="zh-CN" sz="190">
                <a:latin typeface="Calibri" charset="0"/>
                <a:cs typeface="Calibri" charset="0"/>
                <a:sym typeface="+mn-ea"/>
              </a:rPr>
              <a:t>Like(Mike, w)</a:t>
            </a:r>
            <a:endParaRPr lang="zh-CN" altLang="en-US" sz="190"/>
          </a:p>
        </p:txBody>
      </p:sp>
      <p:sp>
        <p:nvSpPr>
          <p:cNvPr id="12" name="文本框 11"/>
          <p:cNvSpPr txBox="1"/>
          <p:nvPr/>
        </p:nvSpPr>
        <p:spPr>
          <a:xfrm>
            <a:off x="4825797" y="2795907"/>
            <a:ext cx="390525" cy="1200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9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￢</a:t>
            </a:r>
            <a:r>
              <a:rPr lang="en-US" altLang="zh-CN" sz="190">
                <a:latin typeface="Calibri" charset="0"/>
                <a:cs typeface="Calibri" charset="0"/>
                <a:sym typeface="+mn-ea"/>
              </a:rPr>
              <a:t>Like(Mike, Snow)</a:t>
            </a:r>
            <a:endParaRPr lang="zh-CN" altLang="en-US" sz="190"/>
          </a:p>
        </p:txBody>
      </p:sp>
      <p:cxnSp>
        <p:nvCxnSpPr>
          <p:cNvPr id="13" name="直接连接符 12"/>
          <p:cNvCxnSpPr>
            <a:stCxn id="11" idx="2"/>
            <a:endCxn id="12" idx="0"/>
          </p:cNvCxnSpPr>
          <p:nvPr/>
        </p:nvCxnSpPr>
        <p:spPr>
          <a:xfrm>
            <a:off x="7598106" y="2004646"/>
            <a:ext cx="253448" cy="4659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2"/>
            <a:endCxn id="12" idx="0"/>
          </p:cNvCxnSpPr>
          <p:nvPr/>
        </p:nvCxnSpPr>
        <p:spPr>
          <a:xfrm flipH="1">
            <a:off x="7851611" y="2004646"/>
            <a:ext cx="232948" cy="4659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12422" y="2704289"/>
            <a:ext cx="287655" cy="120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0"/>
              <a:t>{w/Snow}</a:t>
            </a:r>
            <a:endParaRPr lang="en-US" altLang="zh-CN" sz="190"/>
          </a:p>
        </p:txBody>
      </p:sp>
      <p:cxnSp>
        <p:nvCxnSpPr>
          <p:cNvPr id="16" name="直接连接符 15"/>
          <p:cNvCxnSpPr>
            <a:stCxn id="6" idx="2"/>
            <a:endCxn id="17" idx="0"/>
          </p:cNvCxnSpPr>
          <p:nvPr/>
        </p:nvCxnSpPr>
        <p:spPr>
          <a:xfrm>
            <a:off x="5696317" y="2596103"/>
            <a:ext cx="62230" cy="41338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5714" y="3009081"/>
            <a:ext cx="325755" cy="1200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90">
                <a:latin typeface="Calibri" charset="0"/>
                <a:cs typeface="Calibri" charset="0"/>
                <a:sym typeface="+mn-ea"/>
              </a:rPr>
              <a:t>￢Skier(Mike)</a:t>
            </a:r>
            <a:endParaRPr lang="en-US" altLang="zh-CN" sz="190">
              <a:latin typeface="Calibri" charset="0"/>
              <a:cs typeface="Calibri" charset="0"/>
              <a:sym typeface="+mn-ea"/>
            </a:endParaRPr>
          </a:p>
        </p:txBody>
      </p:sp>
      <p:cxnSp>
        <p:nvCxnSpPr>
          <p:cNvPr id="18" name="直接连接符 17"/>
          <p:cNvCxnSpPr>
            <a:stCxn id="12" idx="2"/>
            <a:endCxn id="17" idx="0"/>
          </p:cNvCxnSpPr>
          <p:nvPr/>
        </p:nvCxnSpPr>
        <p:spPr>
          <a:xfrm>
            <a:off x="7851695" y="2139169"/>
            <a:ext cx="540906" cy="68487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38252" y="2704289"/>
            <a:ext cx="273685" cy="120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0"/>
              <a:t>{p/Mike}</a:t>
            </a:r>
            <a:endParaRPr lang="en-US" altLang="zh-CN" sz="190"/>
          </a:p>
        </p:txBody>
      </p:sp>
      <p:sp>
        <p:nvSpPr>
          <p:cNvPr id="20" name="文本框 19"/>
          <p:cNvSpPr txBox="1"/>
          <p:nvPr/>
        </p:nvSpPr>
        <p:spPr>
          <a:xfrm>
            <a:off x="6118302" y="2795907"/>
            <a:ext cx="587375" cy="1200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en-US" altLang="zh-CN" sz="190">
                <a:latin typeface="Calibri" charset="0"/>
                <a:cs typeface="Calibri" charset="0"/>
                <a:sym typeface="+mn-ea"/>
              </a:rPr>
              <a:t>Skier(Mike) </a:t>
            </a:r>
            <a:r>
              <a:rPr lang="en-US" altLang="zh-CN" sz="190">
                <a:solidFill>
                  <a:srgbClr val="000000"/>
                </a:solidFill>
                <a:latin typeface="Calibri" charset="0"/>
                <a:cs typeface="Calibri" charset="0"/>
                <a:sym typeface="+mn-ea"/>
              </a:rPr>
              <a:t>∨ </a:t>
            </a:r>
            <a:r>
              <a:rPr lang="en-US" altLang="zh-CN" sz="190">
                <a:latin typeface="Calibri" charset="0"/>
                <a:cs typeface="Calibri" charset="0"/>
                <a:sym typeface="+mn-ea"/>
              </a:rPr>
              <a:t>MountainClimber(Mike)</a:t>
            </a:r>
            <a:endParaRPr lang="zh-CN" altLang="en-US" sz="190"/>
          </a:p>
        </p:txBody>
      </p:sp>
      <p:cxnSp>
        <p:nvCxnSpPr>
          <p:cNvPr id="21" name="直接连接符 20"/>
          <p:cNvCxnSpPr>
            <a:stCxn id="5" idx="2"/>
            <a:endCxn id="20" idx="0"/>
          </p:cNvCxnSpPr>
          <p:nvPr/>
        </p:nvCxnSpPr>
        <p:spPr>
          <a:xfrm flipH="1">
            <a:off x="8871628" y="1904588"/>
            <a:ext cx="295379" cy="146757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2"/>
            <a:endCxn id="20" idx="0"/>
          </p:cNvCxnSpPr>
          <p:nvPr/>
        </p:nvCxnSpPr>
        <p:spPr>
          <a:xfrm>
            <a:off x="8764029" y="1904579"/>
            <a:ext cx="107622" cy="146757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155271" y="2704289"/>
            <a:ext cx="279400" cy="120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0"/>
              <a:t>{m/Mike}</a:t>
            </a:r>
            <a:endParaRPr lang="en-US" altLang="zh-CN" sz="190"/>
          </a:p>
        </p:txBody>
      </p:sp>
      <p:cxnSp>
        <p:nvCxnSpPr>
          <p:cNvPr id="24" name="直接连接符 23"/>
          <p:cNvCxnSpPr>
            <a:stCxn id="17" idx="2"/>
            <a:endCxn id="25" idx="0"/>
          </p:cNvCxnSpPr>
          <p:nvPr/>
        </p:nvCxnSpPr>
        <p:spPr>
          <a:xfrm>
            <a:off x="5758884" y="3129270"/>
            <a:ext cx="499110" cy="2857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042757" y="3157560"/>
            <a:ext cx="430530" cy="1200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90">
                <a:latin typeface="Calibri" charset="0"/>
                <a:cs typeface="Calibri" charset="0"/>
                <a:sym typeface="+mn-ea"/>
              </a:rPr>
              <a:t>MountainClimber(Mike)</a:t>
            </a:r>
            <a:endParaRPr lang="zh-CN" altLang="en-US" sz="190"/>
          </a:p>
        </p:txBody>
      </p:sp>
      <p:cxnSp>
        <p:nvCxnSpPr>
          <p:cNvPr id="26" name="直接连接符 25"/>
          <p:cNvCxnSpPr>
            <a:stCxn id="20" idx="2"/>
            <a:endCxn id="25" idx="0"/>
          </p:cNvCxnSpPr>
          <p:nvPr/>
        </p:nvCxnSpPr>
        <p:spPr>
          <a:xfrm flipH="1">
            <a:off x="8758478" y="2139169"/>
            <a:ext cx="113213" cy="177507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2"/>
            <a:endCxn id="28" idx="0"/>
          </p:cNvCxnSpPr>
          <p:nvPr/>
        </p:nvCxnSpPr>
        <p:spPr>
          <a:xfrm>
            <a:off x="7395381" y="2596094"/>
            <a:ext cx="0" cy="10858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983053" y="2704289"/>
            <a:ext cx="823563" cy="148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sz="190">
                <a:sym typeface="+mn-ea"/>
              </a:rPr>
              <a:t>∃p </a:t>
            </a:r>
            <a:r>
              <a:rPr lang="en-US" altLang="zh-CN" sz="190">
                <a:latin typeface="Calibri" charset="0"/>
                <a:cs typeface="Calibri" charset="0"/>
                <a:sym typeface="+mn-ea"/>
              </a:rPr>
              <a:t>￢</a:t>
            </a:r>
            <a:r>
              <a:rPr sz="190">
                <a:sym typeface="+mn-ea"/>
              </a:rPr>
              <a:t>BelongTo(p, Alpine Club) </a:t>
            </a:r>
            <a:r>
              <a:rPr lang="en-US" altLang="zh-CN" sz="190">
                <a:latin typeface="Calibri" charset="0"/>
                <a:cs typeface="Calibri" charset="0"/>
                <a:sym typeface="+mn-ea"/>
              </a:rPr>
              <a:t>∨ ￢[</a:t>
            </a:r>
            <a:r>
              <a:rPr sz="190">
                <a:sym typeface="+mn-ea"/>
              </a:rPr>
              <a:t>MountainClimber(p) ∧ ￢Skier(p)</a:t>
            </a:r>
            <a:r>
              <a:rPr lang="en-US" sz="190">
                <a:sym typeface="+mn-ea"/>
              </a:rPr>
              <a:t>]</a:t>
            </a:r>
            <a:endParaRPr lang="en-US" sz="190">
              <a:sym typeface="+mn-ea"/>
            </a:endParaRPr>
          </a:p>
        </p:txBody>
      </p:sp>
      <p:cxnSp>
        <p:nvCxnSpPr>
          <p:cNvPr id="29" name="直接连接符 28"/>
          <p:cNvCxnSpPr>
            <a:stCxn id="5" idx="2"/>
            <a:endCxn id="30" idx="0"/>
          </p:cNvCxnSpPr>
          <p:nvPr/>
        </p:nvCxnSpPr>
        <p:spPr>
          <a:xfrm>
            <a:off x="6814967" y="2596103"/>
            <a:ext cx="187325" cy="56197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77457" y="3157560"/>
            <a:ext cx="648335" cy="1200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90">
                <a:latin typeface="Calibri" charset="0"/>
                <a:cs typeface="Calibri" charset="0"/>
                <a:sym typeface="+mn-ea"/>
              </a:rPr>
              <a:t>￢[</a:t>
            </a:r>
            <a:r>
              <a:rPr sz="190">
                <a:sym typeface="+mn-ea"/>
              </a:rPr>
              <a:t>MountainClimber(</a:t>
            </a:r>
            <a:r>
              <a:rPr lang="en-US" sz="190">
                <a:sym typeface="+mn-ea"/>
              </a:rPr>
              <a:t>Mike</a:t>
            </a:r>
            <a:r>
              <a:rPr sz="190">
                <a:sym typeface="+mn-ea"/>
              </a:rPr>
              <a:t>) ∧ ￢Skier(</a:t>
            </a:r>
            <a:r>
              <a:rPr lang="en-US" sz="190">
                <a:sym typeface="+mn-ea"/>
              </a:rPr>
              <a:t>Mike</a:t>
            </a:r>
            <a:r>
              <a:rPr sz="190">
                <a:sym typeface="+mn-ea"/>
              </a:rPr>
              <a:t>)</a:t>
            </a:r>
            <a:r>
              <a:rPr lang="en-US" sz="190">
                <a:sym typeface="+mn-ea"/>
              </a:rPr>
              <a:t>]</a:t>
            </a:r>
            <a:endParaRPr lang="zh-CN" altLang="en-US" sz="190"/>
          </a:p>
        </p:txBody>
      </p:sp>
      <p:cxnSp>
        <p:nvCxnSpPr>
          <p:cNvPr id="31" name="直接连接符 30"/>
          <p:cNvCxnSpPr>
            <a:stCxn id="28" idx="2"/>
            <a:endCxn id="30" idx="0"/>
          </p:cNvCxnSpPr>
          <p:nvPr/>
        </p:nvCxnSpPr>
        <p:spPr>
          <a:xfrm flipH="1">
            <a:off x="9304403" y="2093447"/>
            <a:ext cx="288390" cy="22363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201652" y="2930924"/>
            <a:ext cx="273685" cy="120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0"/>
              <a:t>{p/Mike}</a:t>
            </a:r>
            <a:endParaRPr lang="en-US" altLang="zh-CN" sz="190"/>
          </a:p>
        </p:txBody>
      </p:sp>
      <p:sp>
        <p:nvSpPr>
          <p:cNvPr id="33" name="文本框 32"/>
          <p:cNvSpPr txBox="1"/>
          <p:nvPr/>
        </p:nvSpPr>
        <p:spPr>
          <a:xfrm>
            <a:off x="5952746" y="3367720"/>
            <a:ext cx="611505" cy="1200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190">
                <a:sym typeface="+mn-ea"/>
              </a:rPr>
              <a:t>MountainClimber(</a:t>
            </a:r>
            <a:r>
              <a:rPr lang="en-US" sz="190">
                <a:sym typeface="+mn-ea"/>
              </a:rPr>
              <a:t>Mike</a:t>
            </a:r>
            <a:r>
              <a:rPr sz="190">
                <a:sym typeface="+mn-ea"/>
              </a:rPr>
              <a:t>) ∧ ￢Skier(</a:t>
            </a:r>
            <a:r>
              <a:rPr lang="en-US" sz="190">
                <a:sym typeface="+mn-ea"/>
              </a:rPr>
              <a:t>Mike</a:t>
            </a:r>
            <a:r>
              <a:rPr sz="190">
                <a:sym typeface="+mn-ea"/>
              </a:rPr>
              <a:t>)</a:t>
            </a:r>
            <a:endParaRPr lang="zh-CN" altLang="en-US" sz="190"/>
          </a:p>
        </p:txBody>
      </p:sp>
      <p:cxnSp>
        <p:nvCxnSpPr>
          <p:cNvPr id="34" name="直接连接符 33"/>
          <p:cNvCxnSpPr>
            <a:stCxn id="25" idx="2"/>
            <a:endCxn id="33" idx="0"/>
          </p:cNvCxnSpPr>
          <p:nvPr/>
        </p:nvCxnSpPr>
        <p:spPr>
          <a:xfrm>
            <a:off x="8758646" y="2404929"/>
            <a:ext cx="466" cy="6569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2"/>
            <a:endCxn id="33" idx="0"/>
          </p:cNvCxnSpPr>
          <p:nvPr/>
        </p:nvCxnSpPr>
        <p:spPr>
          <a:xfrm>
            <a:off x="8392229" y="2296035"/>
            <a:ext cx="366661" cy="17471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7609430" y="3863340"/>
            <a:ext cx="489034" cy="149282"/>
            <a:chOff x="12201" y="6299"/>
            <a:chExt cx="2434" cy="743"/>
          </a:xfrm>
        </p:grpSpPr>
        <p:sp>
          <p:nvSpPr>
            <p:cNvPr id="36" name="文本框 35"/>
            <p:cNvSpPr txBox="1"/>
            <p:nvPr/>
          </p:nvSpPr>
          <p:spPr>
            <a:xfrm>
              <a:off x="12201" y="6299"/>
              <a:ext cx="1384" cy="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 altLang="zh-CN" sz="190"/>
                <a:t>Empty Resolution!</a:t>
              </a:r>
              <a:endParaRPr lang="en-US" altLang="zh-CN" sz="190"/>
            </a:p>
            <a:p>
              <a:pPr algn="r"/>
              <a:r>
                <a:rPr lang="en-US" altLang="zh-CN" sz="190"/>
                <a:t>Contradiction!</a:t>
              </a:r>
              <a:endParaRPr lang="en-US" altLang="zh-CN" sz="19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567" y="6299"/>
              <a:ext cx="1068" cy="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80"/>
                <a:t>{}</a:t>
              </a:r>
              <a:endParaRPr lang="en-US" altLang="zh-CN" sz="380"/>
            </a:p>
          </p:txBody>
        </p:sp>
      </p:grpSp>
      <p:cxnSp>
        <p:nvCxnSpPr>
          <p:cNvPr id="39" name="直接连接符 38"/>
          <p:cNvCxnSpPr>
            <a:stCxn id="30" idx="2"/>
            <a:endCxn id="37" idx="0"/>
          </p:cNvCxnSpPr>
          <p:nvPr/>
        </p:nvCxnSpPr>
        <p:spPr>
          <a:xfrm>
            <a:off x="9304662" y="2404929"/>
            <a:ext cx="725867" cy="429557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7" idx="0"/>
          </p:cNvCxnSpPr>
          <p:nvPr/>
        </p:nvCxnSpPr>
        <p:spPr>
          <a:xfrm>
            <a:off x="8758914" y="2558898"/>
            <a:ext cx="1271432" cy="27581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900105" y="2403917"/>
            <a:ext cx="391790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State0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92214" y="2722171"/>
            <a:ext cx="391790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State1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72320" y="2722171"/>
            <a:ext cx="391790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State2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92036" y="2722171"/>
            <a:ext cx="391790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State3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4" idx="2"/>
            <a:endCxn id="6" idx="0"/>
          </p:cNvCxnSpPr>
          <p:nvPr/>
        </p:nvCxnSpPr>
        <p:spPr>
          <a:xfrm>
            <a:off x="6096000" y="2521052"/>
            <a:ext cx="572214" cy="201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2"/>
            <a:endCxn id="7" idx="0"/>
          </p:cNvCxnSpPr>
          <p:nvPr/>
        </p:nvCxnSpPr>
        <p:spPr>
          <a:xfrm>
            <a:off x="6096000" y="2521052"/>
            <a:ext cx="1691930" cy="201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5" idx="0"/>
          </p:cNvCxnSpPr>
          <p:nvPr/>
        </p:nvCxnSpPr>
        <p:spPr>
          <a:xfrm flipH="1">
            <a:off x="5288109" y="2521052"/>
            <a:ext cx="807891" cy="201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67300" y="2521052"/>
            <a:ext cx="56388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put-table(B)</a:t>
            </a:r>
            <a:endParaRPr lang="en-US" altLang="zh-CN" sz="570"/>
          </a:p>
        </p:txBody>
      </p:sp>
      <p:sp>
        <p:nvSpPr>
          <p:cNvPr id="11" name="文本框 10"/>
          <p:cNvSpPr txBox="1"/>
          <p:nvPr/>
        </p:nvSpPr>
        <p:spPr>
          <a:xfrm>
            <a:off x="5936472" y="2605638"/>
            <a:ext cx="55689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put-on(B,D)</a:t>
            </a:r>
            <a:endParaRPr lang="en-US" altLang="zh-CN" sz="570"/>
          </a:p>
        </p:txBody>
      </p:sp>
      <p:sp>
        <p:nvSpPr>
          <p:cNvPr id="12" name="文本框 11"/>
          <p:cNvSpPr txBox="1"/>
          <p:nvPr/>
        </p:nvSpPr>
        <p:spPr>
          <a:xfrm>
            <a:off x="6981848" y="2521052"/>
            <a:ext cx="55689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put-on(D,B)</a:t>
            </a:r>
            <a:endParaRPr lang="en-US" altLang="zh-CN" sz="570"/>
          </a:p>
        </p:txBody>
      </p:sp>
      <p:sp>
        <p:nvSpPr>
          <p:cNvPr id="13" name="圆角矩形 12"/>
          <p:cNvSpPr/>
          <p:nvPr/>
        </p:nvSpPr>
        <p:spPr>
          <a:xfrm>
            <a:off x="4147096" y="3089047"/>
            <a:ext cx="296756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State4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494684" y="3089047"/>
            <a:ext cx="296756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State5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44195" y="3089047"/>
            <a:ext cx="296756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State6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40606" y="3089047"/>
            <a:ext cx="296756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State7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00105" y="3089047"/>
            <a:ext cx="296756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State8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5" idx="2"/>
            <a:endCxn id="13" idx="0"/>
          </p:cNvCxnSpPr>
          <p:nvPr/>
        </p:nvCxnSpPr>
        <p:spPr>
          <a:xfrm flipH="1">
            <a:off x="4295574" y="2839306"/>
            <a:ext cx="992535" cy="249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  <a:endCxn id="14" idx="0"/>
          </p:cNvCxnSpPr>
          <p:nvPr/>
        </p:nvCxnSpPr>
        <p:spPr>
          <a:xfrm flipH="1">
            <a:off x="4643163" y="2839306"/>
            <a:ext cx="644947" cy="249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2"/>
            <a:endCxn id="15" idx="0"/>
          </p:cNvCxnSpPr>
          <p:nvPr/>
        </p:nvCxnSpPr>
        <p:spPr>
          <a:xfrm flipH="1">
            <a:off x="5192673" y="2839306"/>
            <a:ext cx="95436" cy="249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2"/>
            <a:endCxn id="16" idx="0"/>
          </p:cNvCxnSpPr>
          <p:nvPr/>
        </p:nvCxnSpPr>
        <p:spPr>
          <a:xfrm>
            <a:off x="5288109" y="2839306"/>
            <a:ext cx="300975" cy="249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2"/>
            <a:endCxn id="18" idx="0"/>
          </p:cNvCxnSpPr>
          <p:nvPr/>
        </p:nvCxnSpPr>
        <p:spPr>
          <a:xfrm>
            <a:off x="5288109" y="2839306"/>
            <a:ext cx="760475" cy="249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74449" y="2972514"/>
            <a:ext cx="56134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put-table(A)</a:t>
            </a:r>
            <a:endParaRPr lang="en-US" altLang="zh-CN" sz="570"/>
          </a:p>
        </p:txBody>
      </p:sp>
      <p:sp>
        <p:nvSpPr>
          <p:cNvPr id="25" name="文本框 24"/>
          <p:cNvSpPr txBox="1"/>
          <p:nvPr/>
        </p:nvSpPr>
        <p:spPr>
          <a:xfrm>
            <a:off x="4214605" y="2905810"/>
            <a:ext cx="55435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put-on(A,D)</a:t>
            </a:r>
            <a:endParaRPr lang="en-US" altLang="zh-CN" sz="570"/>
          </a:p>
        </p:txBody>
      </p:sp>
      <p:sp>
        <p:nvSpPr>
          <p:cNvPr id="26" name="文本框 25"/>
          <p:cNvSpPr txBox="1"/>
          <p:nvPr/>
        </p:nvSpPr>
        <p:spPr>
          <a:xfrm>
            <a:off x="4978896" y="2932532"/>
            <a:ext cx="5530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put-on(A,B)</a:t>
            </a:r>
            <a:endParaRPr lang="en-US" altLang="zh-CN" sz="570"/>
          </a:p>
        </p:txBody>
      </p:sp>
      <p:sp>
        <p:nvSpPr>
          <p:cNvPr id="27" name="文本框 26"/>
          <p:cNvSpPr txBox="1"/>
          <p:nvPr/>
        </p:nvSpPr>
        <p:spPr>
          <a:xfrm>
            <a:off x="5505101" y="2789478"/>
            <a:ext cx="55689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put-on(D,B)</a:t>
            </a:r>
            <a:endParaRPr lang="en-US" altLang="zh-CN" sz="570"/>
          </a:p>
        </p:txBody>
      </p:sp>
      <p:sp>
        <p:nvSpPr>
          <p:cNvPr id="28" name="文本框 27"/>
          <p:cNvSpPr txBox="1"/>
          <p:nvPr/>
        </p:nvSpPr>
        <p:spPr>
          <a:xfrm>
            <a:off x="5589084" y="2955838"/>
            <a:ext cx="55435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put-on(D,A)</a:t>
            </a:r>
            <a:endParaRPr lang="en-US" altLang="zh-CN" sz="570"/>
          </a:p>
        </p:txBody>
      </p:sp>
      <p:sp>
        <p:nvSpPr>
          <p:cNvPr id="29" name="圆角矩形 28"/>
          <p:cNvSpPr/>
          <p:nvPr/>
        </p:nvSpPr>
        <p:spPr>
          <a:xfrm>
            <a:off x="7116262" y="3089047"/>
            <a:ext cx="335533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State10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519937" y="3089047"/>
            <a:ext cx="296756" cy="117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 b="1">
                <a:solidFill>
                  <a:schemeClr val="tx1"/>
                </a:solidFill>
              </a:rPr>
              <a:t>State9</a:t>
            </a:r>
            <a:endParaRPr lang="en-US" altLang="zh-CN" sz="570" b="1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6" idx="2"/>
            <a:endCxn id="30" idx="0"/>
          </p:cNvCxnSpPr>
          <p:nvPr/>
        </p:nvCxnSpPr>
        <p:spPr>
          <a:xfrm>
            <a:off x="6668215" y="2839306"/>
            <a:ext cx="201" cy="249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6" idx="2"/>
            <a:endCxn id="29" idx="0"/>
          </p:cNvCxnSpPr>
          <p:nvPr/>
        </p:nvCxnSpPr>
        <p:spPr>
          <a:xfrm>
            <a:off x="6668215" y="2839306"/>
            <a:ext cx="615814" cy="249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233227" y="2906011"/>
            <a:ext cx="56134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put-table(A)</a:t>
            </a:r>
            <a:endParaRPr lang="en-US" altLang="zh-CN" sz="570"/>
          </a:p>
        </p:txBody>
      </p:sp>
      <p:sp>
        <p:nvSpPr>
          <p:cNvPr id="34" name="文本框 33"/>
          <p:cNvSpPr txBox="1"/>
          <p:nvPr/>
        </p:nvSpPr>
        <p:spPr>
          <a:xfrm>
            <a:off x="7047347" y="2905810"/>
            <a:ext cx="5530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put-on(A,B)</a:t>
            </a:r>
            <a:endParaRPr lang="en-US" altLang="zh-CN" sz="57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292328" y="2519846"/>
            <a:ext cx="1607344" cy="22205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266700" algn="l"/>
            <a:r>
              <a:rPr lang="en-US" altLang="zh-CN" sz="335" b="0">
                <a:latin typeface="Calibri" charset="0"/>
                <a:cs typeface="Calibri" charset="0"/>
              </a:rPr>
              <a:t>State0: On(B, A), On(A, C), On(C, Table), On(D, Table), Clear(B), Clear(D). State1: On(B, Table), Clear(A), On(A, C), On(C, Table), On(D, Table), Clear(B), Clear(D).State2:On(A, C), On(B, D), On(C, Table), On(D, Table), Clear(A), Clear(B).State3:On(D, B), On(B, A), On(A, C), On(C, Table), Clear(D).State4:On(A, D), On(B, Table), On(C, Table), On(D, Table), Clear(A), Clear(B), Clear(C).State5:On(A, Table), On(B, Table), On(C, Table), On(D, Table), Clear(A), Clear(B), Clear(C), Clear(D).State6:On(A, B), On(B, Table), On(C, Table), On(D, Table), Clear(A), Clear(C), Clear(D).State7: On(A, C), On(B, Table), On(C, Table), On(D, A), Clear(B), Clear(D).State8:On(A, C), On(B, D), On(C, Table), On(D, Table), Clear(A), Clear(B).State9:On(A, Table), On(B, D), On(C, Table), On(D, Table), Clear(A), Clear(B), Clear(C).State10:On(A, C), On(B, Table), On(C, Table), On(D, A), Clear(B), Clear(D).State11:On(A, B), On(B, Table), On(C, Table), On(D, Table), Clear(A), Clear(C), Clear(D).State12:On(A, D), On(B, A), On(C, Table), On(D, Table), Clear(B), Clear(C).State13:On(A, D), On(B, C), On(C, Table), On(D, Table), Clear(A), Clear(B).State14:On(A, D), On(B, Table), On(C, A), On(D, Table), Clear(B), Clear(C).State15:On(A, D), On(B, Table), On(C, B), On(D, Table), Clear(A), Clear(C).State16:On(A, D), On(B, Table), On(C, Table), On(D, Table), Clear(A), Clear(B), Clear(C).</a:t>
            </a:r>
            <a:endParaRPr lang="zh-CN" altLang="en-US" sz="57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041150" y="239447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41150" y="250417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41150" y="261387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47493" y="261387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88710" y="2725586"/>
            <a:ext cx="398822" cy="80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596255" y="2721769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96255" y="283147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96255" y="2941171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96255" y="261206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543815" y="3052882"/>
            <a:ext cx="398822" cy="80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43933" y="2828657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37590" y="282584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37590" y="293554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43933" y="293554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85151" y="3047256"/>
            <a:ext cx="398822" cy="80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469971" y="293554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9931" y="2828657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9931" y="293835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86273" y="293835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4448272" y="3050872"/>
            <a:ext cx="578041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28870" y="333376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5172" y="3226877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38829" y="333657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5172" y="333657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4207171" y="3449092"/>
            <a:ext cx="578041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947754" y="333095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47754" y="322406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57713" y="333376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4056" y="333376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4926055" y="3446279"/>
            <a:ext cx="578041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831190" y="333376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12793" y="3339391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41150" y="333657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47493" y="333657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5586874" y="3449092"/>
            <a:ext cx="800658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590861" y="333577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00821" y="322888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00821" y="3338587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00821" y="311436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6569162" y="3451101"/>
            <a:ext cx="578041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282823" y="333778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92782" y="323089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92782" y="334059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282823" y="322888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7261124" y="3451101"/>
            <a:ext cx="419718" cy="4018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947120" y="385916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50851" y="374464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50851" y="3634941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150851" y="385434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5846862" y="3966857"/>
            <a:ext cx="444029" cy="221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776572" y="384932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88942" y="374504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776572" y="374504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988942" y="385474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4754873" y="3966656"/>
            <a:ext cx="421124" cy="2411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364056" y="374504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70399" y="374464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64056" y="385434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70399" y="385434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5264401" y="3966857"/>
            <a:ext cx="446038" cy="221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465953" y="363092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65953" y="374062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255994" y="385695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65953" y="385032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4203956" y="3966656"/>
            <a:ext cx="441216" cy="2411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469168" y="4166771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69168" y="427647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65953" y="405707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69168" y="438617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V="1">
            <a:off x="4351430" y="4495874"/>
            <a:ext cx="293742" cy="442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821948" y="2351477"/>
            <a:ext cx="732145" cy="40163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5" name="圆角矩形 84"/>
          <p:cNvSpPr/>
          <p:nvPr/>
        </p:nvSpPr>
        <p:spPr>
          <a:xfrm>
            <a:off x="4371321" y="2795104"/>
            <a:ext cx="732145" cy="31925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6" name="圆角矩形 85"/>
          <p:cNvSpPr/>
          <p:nvPr/>
        </p:nvSpPr>
        <p:spPr>
          <a:xfrm>
            <a:off x="5936271" y="2794903"/>
            <a:ext cx="732145" cy="31925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7" name="圆角矩形 86"/>
          <p:cNvSpPr/>
          <p:nvPr/>
        </p:nvSpPr>
        <p:spPr>
          <a:xfrm>
            <a:off x="7282823" y="2583537"/>
            <a:ext cx="732145" cy="55332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8" name="圆角矩形 87"/>
          <p:cNvSpPr/>
          <p:nvPr/>
        </p:nvSpPr>
        <p:spPr>
          <a:xfrm>
            <a:off x="4154128" y="3191515"/>
            <a:ext cx="732145" cy="30840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9" name="圆角矩形 88"/>
          <p:cNvSpPr/>
          <p:nvPr/>
        </p:nvSpPr>
        <p:spPr>
          <a:xfrm>
            <a:off x="4926055" y="3224064"/>
            <a:ext cx="607576" cy="30861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0" name="圆角矩形 89"/>
          <p:cNvSpPr/>
          <p:nvPr/>
        </p:nvSpPr>
        <p:spPr>
          <a:xfrm>
            <a:off x="5570399" y="3285344"/>
            <a:ext cx="844257" cy="21478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1" name="圆角矩形 90"/>
          <p:cNvSpPr/>
          <p:nvPr/>
        </p:nvSpPr>
        <p:spPr>
          <a:xfrm>
            <a:off x="6483973" y="3114362"/>
            <a:ext cx="663230" cy="38576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2" name="圆角矩形 91"/>
          <p:cNvSpPr/>
          <p:nvPr/>
        </p:nvSpPr>
        <p:spPr>
          <a:xfrm>
            <a:off x="7198638" y="3191314"/>
            <a:ext cx="540469" cy="30861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3" name="圆角矩形 92"/>
          <p:cNvSpPr/>
          <p:nvPr/>
        </p:nvSpPr>
        <p:spPr>
          <a:xfrm>
            <a:off x="5792413" y="3611434"/>
            <a:ext cx="663230" cy="41670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4" name="圆角矩形 93"/>
          <p:cNvSpPr/>
          <p:nvPr/>
        </p:nvSpPr>
        <p:spPr>
          <a:xfrm>
            <a:off x="4203755" y="3602191"/>
            <a:ext cx="514551" cy="38576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5" name="圆角矩形 94"/>
          <p:cNvSpPr/>
          <p:nvPr/>
        </p:nvSpPr>
        <p:spPr>
          <a:xfrm>
            <a:off x="5264401" y="3688586"/>
            <a:ext cx="500487" cy="33935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6" name="圆角矩形 95"/>
          <p:cNvSpPr/>
          <p:nvPr/>
        </p:nvSpPr>
        <p:spPr>
          <a:xfrm>
            <a:off x="4737594" y="3717719"/>
            <a:ext cx="455883" cy="33935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7" name="圆角矩形 96"/>
          <p:cNvSpPr/>
          <p:nvPr/>
        </p:nvSpPr>
        <p:spPr>
          <a:xfrm>
            <a:off x="4324306" y="4023717"/>
            <a:ext cx="391589" cy="47215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cxnSp>
        <p:nvCxnSpPr>
          <p:cNvPr id="98" name="直接连接符 97"/>
          <p:cNvCxnSpPr>
            <a:stCxn id="84" idx="1"/>
            <a:endCxn id="85" idx="0"/>
          </p:cNvCxnSpPr>
          <p:nvPr/>
        </p:nvCxnSpPr>
        <p:spPr>
          <a:xfrm flipH="1">
            <a:off x="4737393" y="2552395"/>
            <a:ext cx="1084555" cy="242709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84" idx="2"/>
            <a:endCxn id="86" idx="0"/>
          </p:cNvCxnSpPr>
          <p:nvPr/>
        </p:nvCxnSpPr>
        <p:spPr>
          <a:xfrm>
            <a:off x="6188021" y="2753112"/>
            <a:ext cx="114322" cy="4179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4" idx="3"/>
            <a:endCxn id="87" idx="1"/>
          </p:cNvCxnSpPr>
          <p:nvPr/>
        </p:nvCxnSpPr>
        <p:spPr>
          <a:xfrm>
            <a:off x="6554093" y="2552395"/>
            <a:ext cx="728729" cy="307806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5" idx="2"/>
            <a:endCxn id="88" idx="0"/>
          </p:cNvCxnSpPr>
          <p:nvPr/>
        </p:nvCxnSpPr>
        <p:spPr>
          <a:xfrm flipH="1">
            <a:off x="4520201" y="3114362"/>
            <a:ext cx="217192" cy="7715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5" idx="2"/>
            <a:endCxn id="89" idx="0"/>
          </p:cNvCxnSpPr>
          <p:nvPr/>
        </p:nvCxnSpPr>
        <p:spPr>
          <a:xfrm>
            <a:off x="4737393" y="3114362"/>
            <a:ext cx="492450" cy="10970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85" idx="2"/>
            <a:endCxn id="90" idx="0"/>
          </p:cNvCxnSpPr>
          <p:nvPr/>
        </p:nvCxnSpPr>
        <p:spPr>
          <a:xfrm>
            <a:off x="4737393" y="3114362"/>
            <a:ext cx="1255135" cy="17098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85" idx="2"/>
            <a:endCxn id="91" idx="1"/>
          </p:cNvCxnSpPr>
          <p:nvPr/>
        </p:nvCxnSpPr>
        <p:spPr>
          <a:xfrm>
            <a:off x="4737393" y="3114362"/>
            <a:ext cx="1746580" cy="19288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85" idx="2"/>
            <a:endCxn id="92" idx="1"/>
          </p:cNvCxnSpPr>
          <p:nvPr/>
        </p:nvCxnSpPr>
        <p:spPr>
          <a:xfrm>
            <a:off x="4737393" y="3114362"/>
            <a:ext cx="2461245" cy="231257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8" idx="2"/>
            <a:endCxn id="94" idx="0"/>
          </p:cNvCxnSpPr>
          <p:nvPr/>
        </p:nvCxnSpPr>
        <p:spPr>
          <a:xfrm flipH="1">
            <a:off x="4461131" y="3499924"/>
            <a:ext cx="59070" cy="102267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88" idx="2"/>
            <a:endCxn id="96" idx="0"/>
          </p:cNvCxnSpPr>
          <p:nvPr/>
        </p:nvCxnSpPr>
        <p:spPr>
          <a:xfrm>
            <a:off x="4520201" y="3499924"/>
            <a:ext cx="445435" cy="21779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8" idx="2"/>
            <a:endCxn id="95" idx="0"/>
          </p:cNvCxnSpPr>
          <p:nvPr/>
        </p:nvCxnSpPr>
        <p:spPr>
          <a:xfrm>
            <a:off x="4520201" y="3499924"/>
            <a:ext cx="994544" cy="188662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8" idx="2"/>
            <a:endCxn id="93" idx="0"/>
          </p:cNvCxnSpPr>
          <p:nvPr/>
        </p:nvCxnSpPr>
        <p:spPr>
          <a:xfrm>
            <a:off x="4520201" y="3499924"/>
            <a:ext cx="1603928" cy="111509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94" idx="2"/>
            <a:endCxn id="97" idx="0"/>
          </p:cNvCxnSpPr>
          <p:nvPr/>
        </p:nvCxnSpPr>
        <p:spPr>
          <a:xfrm>
            <a:off x="4461131" y="3987954"/>
            <a:ext cx="59070" cy="3576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198902" y="4201530"/>
            <a:ext cx="121793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CONDITION REACHED!</a:t>
            </a:r>
            <a:endParaRPr lang="en-US" altLang="zh-CN" sz="57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直接箭头连接符 111"/>
          <p:cNvCxnSpPr>
            <a:stCxn id="97" idx="3"/>
            <a:endCxn id="111" idx="1"/>
          </p:cNvCxnSpPr>
          <p:nvPr/>
        </p:nvCxnSpPr>
        <p:spPr>
          <a:xfrm>
            <a:off x="7627406" y="3125521"/>
            <a:ext cx="354082" cy="22829"/>
          </a:xfrm>
          <a:prstGeom prst="straightConnector1">
            <a:avLst/>
          </a:prstGeom>
          <a:ln w="63500" cap="rnd" cmpd="tri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5144855" y="2552395"/>
            <a:ext cx="2609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(1)</a:t>
            </a:r>
            <a:endParaRPr lang="en-US" altLang="zh-CN" sz="570"/>
          </a:p>
        </p:txBody>
      </p:sp>
      <p:sp>
        <p:nvSpPr>
          <p:cNvPr id="114" name="文本框 113"/>
          <p:cNvSpPr txBox="1"/>
          <p:nvPr/>
        </p:nvSpPr>
        <p:spPr>
          <a:xfrm>
            <a:off x="6910522" y="2583537"/>
            <a:ext cx="2609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(3)</a:t>
            </a:r>
            <a:endParaRPr lang="en-US" altLang="zh-CN" sz="570"/>
          </a:p>
        </p:txBody>
      </p:sp>
      <p:sp>
        <p:nvSpPr>
          <p:cNvPr id="115" name="文本框 114"/>
          <p:cNvSpPr txBox="1"/>
          <p:nvPr/>
        </p:nvSpPr>
        <p:spPr>
          <a:xfrm>
            <a:off x="6453634" y="2700070"/>
            <a:ext cx="2609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(2)</a:t>
            </a:r>
            <a:endParaRPr lang="en-US" altLang="zh-CN" sz="570"/>
          </a:p>
        </p:txBody>
      </p:sp>
      <p:sp>
        <p:nvSpPr>
          <p:cNvPr id="116" name="文本框 115"/>
          <p:cNvSpPr txBox="1"/>
          <p:nvPr/>
        </p:nvSpPr>
        <p:spPr>
          <a:xfrm>
            <a:off x="4393422" y="3074782"/>
            <a:ext cx="2609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(4)</a:t>
            </a:r>
            <a:endParaRPr lang="en-US" altLang="zh-CN" sz="570"/>
          </a:p>
        </p:txBody>
      </p:sp>
      <p:sp>
        <p:nvSpPr>
          <p:cNvPr id="117" name="文本框 116"/>
          <p:cNvSpPr txBox="1"/>
          <p:nvPr/>
        </p:nvSpPr>
        <p:spPr>
          <a:xfrm>
            <a:off x="5193477" y="3020333"/>
            <a:ext cx="2609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(5)</a:t>
            </a:r>
            <a:endParaRPr lang="en-US" altLang="zh-CN" sz="570"/>
          </a:p>
        </p:txBody>
      </p:sp>
      <p:sp>
        <p:nvSpPr>
          <p:cNvPr id="118" name="文本框 117"/>
          <p:cNvSpPr txBox="1"/>
          <p:nvPr/>
        </p:nvSpPr>
        <p:spPr>
          <a:xfrm>
            <a:off x="5379326" y="3047256"/>
            <a:ext cx="2609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(6)</a:t>
            </a:r>
            <a:endParaRPr lang="en-US" altLang="zh-CN" sz="570"/>
          </a:p>
        </p:txBody>
      </p:sp>
      <p:sp>
        <p:nvSpPr>
          <p:cNvPr id="119" name="文本框 118"/>
          <p:cNvSpPr txBox="1"/>
          <p:nvPr/>
        </p:nvSpPr>
        <p:spPr>
          <a:xfrm>
            <a:off x="5570399" y="3074782"/>
            <a:ext cx="2609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(7)</a:t>
            </a:r>
            <a:endParaRPr lang="en-US" altLang="zh-CN" sz="570"/>
          </a:p>
        </p:txBody>
      </p:sp>
      <p:sp>
        <p:nvSpPr>
          <p:cNvPr id="120" name="文本框 119"/>
          <p:cNvSpPr txBox="1"/>
          <p:nvPr/>
        </p:nvSpPr>
        <p:spPr>
          <a:xfrm>
            <a:off x="5764888" y="3094673"/>
            <a:ext cx="2609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(8)</a:t>
            </a:r>
            <a:endParaRPr lang="en-US" altLang="zh-CN" sz="570"/>
          </a:p>
        </p:txBody>
      </p:sp>
      <p:sp>
        <p:nvSpPr>
          <p:cNvPr id="121" name="文本框 120"/>
          <p:cNvSpPr txBox="1"/>
          <p:nvPr/>
        </p:nvSpPr>
        <p:spPr>
          <a:xfrm>
            <a:off x="4312853" y="3494901"/>
            <a:ext cx="2609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(9)</a:t>
            </a:r>
            <a:endParaRPr lang="en-US" altLang="zh-CN" sz="570"/>
          </a:p>
        </p:txBody>
      </p:sp>
      <p:sp>
        <p:nvSpPr>
          <p:cNvPr id="122" name="文本框 121"/>
          <p:cNvSpPr txBox="1"/>
          <p:nvPr/>
        </p:nvSpPr>
        <p:spPr>
          <a:xfrm>
            <a:off x="4860556" y="3572054"/>
            <a:ext cx="3009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(10)</a:t>
            </a:r>
            <a:endParaRPr lang="en-US" altLang="zh-CN" sz="570"/>
          </a:p>
        </p:txBody>
      </p:sp>
      <p:sp>
        <p:nvSpPr>
          <p:cNvPr id="123" name="文本框 122"/>
          <p:cNvSpPr txBox="1"/>
          <p:nvPr/>
        </p:nvSpPr>
        <p:spPr>
          <a:xfrm>
            <a:off x="5364056" y="3550555"/>
            <a:ext cx="3009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(11)</a:t>
            </a:r>
            <a:endParaRPr lang="en-US" altLang="zh-CN" sz="570"/>
          </a:p>
        </p:txBody>
      </p:sp>
      <p:sp>
        <p:nvSpPr>
          <p:cNvPr id="124" name="文本框 123"/>
          <p:cNvSpPr txBox="1"/>
          <p:nvPr/>
        </p:nvSpPr>
        <p:spPr>
          <a:xfrm>
            <a:off x="5934261" y="3485659"/>
            <a:ext cx="3009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(12)</a:t>
            </a:r>
            <a:endParaRPr lang="en-US" altLang="zh-CN" sz="570"/>
          </a:p>
        </p:txBody>
      </p:sp>
      <p:sp>
        <p:nvSpPr>
          <p:cNvPr id="125" name="文本框 124"/>
          <p:cNvSpPr txBox="1"/>
          <p:nvPr/>
        </p:nvSpPr>
        <p:spPr>
          <a:xfrm>
            <a:off x="4188887" y="4023717"/>
            <a:ext cx="3009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(13)</a:t>
            </a:r>
            <a:endParaRPr lang="en-US" altLang="zh-CN" sz="57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039245" y="36247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39245" y="47217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39245" y="58187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45588" y="58187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86805" y="693586"/>
            <a:ext cx="398822" cy="80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548120" y="1301909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48120" y="141161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48120" y="1521311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48120" y="119220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495680" y="1633022"/>
            <a:ext cx="398822" cy="80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94733" y="1507857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88390" y="150504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88390" y="161474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4733" y="161474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35951" y="1726456"/>
            <a:ext cx="398822" cy="80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02281" y="163824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12241" y="153135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12241" y="164105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8583" y="164105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880582" y="1753567"/>
            <a:ext cx="578041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46245" y="256986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62547" y="246297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56204" y="257267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62547" y="257267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3524546" y="2685187"/>
            <a:ext cx="578041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265129" y="2567047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65129" y="2460159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75088" y="256986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81431" y="256986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4243430" y="2682374"/>
            <a:ext cx="578041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148565" y="256986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30168" y="257548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58525" y="257267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64868" y="257267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4904249" y="2685187"/>
            <a:ext cx="800658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908236" y="2571869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18196" y="2464981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18196" y="257468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18196" y="2350457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5886537" y="2687196"/>
            <a:ext cx="578041" cy="200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600198" y="257387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10157" y="246699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10157" y="2576691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00198" y="2464981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578499" y="2687196"/>
            <a:ext cx="419718" cy="4018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109555" y="355944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13286" y="344492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13286" y="3335221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13286" y="355462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5009297" y="3667137"/>
            <a:ext cx="444029" cy="221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39007" y="354960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151377" y="344532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39007" y="344532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51377" y="355502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917308" y="3666936"/>
            <a:ext cx="421124" cy="2411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526491" y="344532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32834" y="344492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526491" y="355462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732834" y="355462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4426836" y="3667137"/>
            <a:ext cx="446038" cy="221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628388" y="333120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628388" y="3440904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18429" y="355723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628388" y="355060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366391" y="3666936"/>
            <a:ext cx="441216" cy="2411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510953" y="426900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10953" y="4378707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07738" y="415930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510953" y="4488408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V="1">
            <a:off x="3393215" y="4598109"/>
            <a:ext cx="293742" cy="442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820043" y="319477"/>
            <a:ext cx="732145" cy="40163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5" name="圆角矩形 84"/>
          <p:cNvSpPr/>
          <p:nvPr/>
        </p:nvSpPr>
        <p:spPr>
          <a:xfrm>
            <a:off x="3803631" y="1497799"/>
            <a:ext cx="732145" cy="31925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6" name="圆角矩形 85"/>
          <p:cNvSpPr/>
          <p:nvPr/>
        </p:nvSpPr>
        <p:spPr>
          <a:xfrm>
            <a:off x="5987071" y="1474103"/>
            <a:ext cx="732145" cy="31925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7" name="圆角矩形 86"/>
          <p:cNvSpPr/>
          <p:nvPr/>
        </p:nvSpPr>
        <p:spPr>
          <a:xfrm>
            <a:off x="8234688" y="1163677"/>
            <a:ext cx="732145" cy="55332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8" name="圆角矩形 87"/>
          <p:cNvSpPr/>
          <p:nvPr/>
        </p:nvSpPr>
        <p:spPr>
          <a:xfrm>
            <a:off x="3471503" y="2427610"/>
            <a:ext cx="732145" cy="30840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89" name="圆角矩形 88"/>
          <p:cNvSpPr/>
          <p:nvPr/>
        </p:nvSpPr>
        <p:spPr>
          <a:xfrm>
            <a:off x="4243430" y="2460159"/>
            <a:ext cx="607576" cy="30861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0" name="圆角矩形 89"/>
          <p:cNvSpPr/>
          <p:nvPr/>
        </p:nvSpPr>
        <p:spPr>
          <a:xfrm>
            <a:off x="4887774" y="2521439"/>
            <a:ext cx="844257" cy="21478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1" name="圆角矩形 90"/>
          <p:cNvSpPr/>
          <p:nvPr/>
        </p:nvSpPr>
        <p:spPr>
          <a:xfrm>
            <a:off x="5801348" y="2350457"/>
            <a:ext cx="663230" cy="38576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2" name="圆角矩形 91"/>
          <p:cNvSpPr/>
          <p:nvPr/>
        </p:nvSpPr>
        <p:spPr>
          <a:xfrm>
            <a:off x="6516013" y="2427409"/>
            <a:ext cx="540469" cy="30861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3" name="圆角矩形 92"/>
          <p:cNvSpPr/>
          <p:nvPr/>
        </p:nvSpPr>
        <p:spPr>
          <a:xfrm>
            <a:off x="4954848" y="3311714"/>
            <a:ext cx="663230" cy="41670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4" name="圆角矩形 93"/>
          <p:cNvSpPr/>
          <p:nvPr/>
        </p:nvSpPr>
        <p:spPr>
          <a:xfrm>
            <a:off x="3366190" y="3302471"/>
            <a:ext cx="514551" cy="38576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5" name="圆角矩形 94"/>
          <p:cNvSpPr/>
          <p:nvPr/>
        </p:nvSpPr>
        <p:spPr>
          <a:xfrm>
            <a:off x="4426836" y="3388866"/>
            <a:ext cx="500487" cy="33935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6" name="圆角矩形 95"/>
          <p:cNvSpPr/>
          <p:nvPr/>
        </p:nvSpPr>
        <p:spPr>
          <a:xfrm>
            <a:off x="3900029" y="3417999"/>
            <a:ext cx="455883" cy="33935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97" name="圆角矩形 96"/>
          <p:cNvSpPr/>
          <p:nvPr/>
        </p:nvSpPr>
        <p:spPr>
          <a:xfrm>
            <a:off x="3366091" y="4125952"/>
            <a:ext cx="391589" cy="47215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cxnSp>
        <p:nvCxnSpPr>
          <p:cNvPr id="98" name="直接连接符 97"/>
          <p:cNvCxnSpPr>
            <a:stCxn id="84" idx="1"/>
            <a:endCxn id="85" idx="0"/>
          </p:cNvCxnSpPr>
          <p:nvPr/>
        </p:nvCxnSpPr>
        <p:spPr>
          <a:xfrm flipH="1">
            <a:off x="4170313" y="519760"/>
            <a:ext cx="1649730" cy="97790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84" idx="2"/>
            <a:endCxn id="86" idx="0"/>
          </p:cNvCxnSpPr>
          <p:nvPr/>
        </p:nvCxnSpPr>
        <p:spPr>
          <a:xfrm>
            <a:off x="6186116" y="720477"/>
            <a:ext cx="167005" cy="7531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4" idx="3"/>
            <a:endCxn id="87" idx="1"/>
          </p:cNvCxnSpPr>
          <p:nvPr/>
        </p:nvCxnSpPr>
        <p:spPr>
          <a:xfrm>
            <a:off x="6552188" y="519760"/>
            <a:ext cx="1682750" cy="92075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5" idx="2"/>
            <a:endCxn id="88" idx="0"/>
          </p:cNvCxnSpPr>
          <p:nvPr/>
        </p:nvCxnSpPr>
        <p:spPr>
          <a:xfrm flipH="1">
            <a:off x="3838233" y="1817057"/>
            <a:ext cx="332105" cy="61023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5" idx="2"/>
            <a:endCxn id="89" idx="0"/>
          </p:cNvCxnSpPr>
          <p:nvPr/>
        </p:nvCxnSpPr>
        <p:spPr>
          <a:xfrm>
            <a:off x="4170338" y="1817057"/>
            <a:ext cx="377825" cy="64262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85" idx="2"/>
            <a:endCxn id="90" idx="0"/>
          </p:cNvCxnSpPr>
          <p:nvPr/>
        </p:nvCxnSpPr>
        <p:spPr>
          <a:xfrm>
            <a:off x="4170338" y="1817057"/>
            <a:ext cx="1139825" cy="704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85" idx="2"/>
            <a:endCxn id="91" idx="1"/>
          </p:cNvCxnSpPr>
          <p:nvPr/>
        </p:nvCxnSpPr>
        <p:spPr>
          <a:xfrm>
            <a:off x="4170338" y="1817057"/>
            <a:ext cx="1631315" cy="72644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85" idx="2"/>
            <a:endCxn id="92" idx="1"/>
          </p:cNvCxnSpPr>
          <p:nvPr/>
        </p:nvCxnSpPr>
        <p:spPr>
          <a:xfrm>
            <a:off x="4170338" y="1817057"/>
            <a:ext cx="2345690" cy="76454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8" idx="2"/>
            <a:endCxn id="94" idx="0"/>
          </p:cNvCxnSpPr>
          <p:nvPr/>
        </p:nvCxnSpPr>
        <p:spPr>
          <a:xfrm flipH="1">
            <a:off x="3623581" y="2736019"/>
            <a:ext cx="214630" cy="56642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88" idx="2"/>
            <a:endCxn id="96" idx="0"/>
          </p:cNvCxnSpPr>
          <p:nvPr/>
        </p:nvCxnSpPr>
        <p:spPr>
          <a:xfrm>
            <a:off x="3838211" y="2736019"/>
            <a:ext cx="290195" cy="68199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8" idx="2"/>
            <a:endCxn id="95" idx="0"/>
          </p:cNvCxnSpPr>
          <p:nvPr/>
        </p:nvCxnSpPr>
        <p:spPr>
          <a:xfrm>
            <a:off x="3838211" y="2736019"/>
            <a:ext cx="838835" cy="65278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8" idx="2"/>
            <a:endCxn id="93" idx="0"/>
          </p:cNvCxnSpPr>
          <p:nvPr/>
        </p:nvCxnSpPr>
        <p:spPr>
          <a:xfrm>
            <a:off x="3838211" y="2736019"/>
            <a:ext cx="1448435" cy="5753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94" idx="2"/>
            <a:endCxn id="97" idx="0"/>
          </p:cNvCxnSpPr>
          <p:nvPr/>
        </p:nvCxnSpPr>
        <p:spPr>
          <a:xfrm flipH="1">
            <a:off x="3562606" y="3688869"/>
            <a:ext cx="60960" cy="4375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4435631" y="4289160"/>
            <a:ext cx="121793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CONDITION REACHED!</a:t>
            </a:r>
            <a:endParaRPr lang="en-US" altLang="zh-CN" sz="57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直接箭头连接符 111"/>
          <p:cNvCxnSpPr>
            <a:endCxn id="111" idx="1"/>
          </p:cNvCxnSpPr>
          <p:nvPr/>
        </p:nvCxnSpPr>
        <p:spPr>
          <a:xfrm flipV="1">
            <a:off x="3780155" y="4378960"/>
            <a:ext cx="655320" cy="1270"/>
          </a:xfrm>
          <a:prstGeom prst="straightConnector1">
            <a:avLst/>
          </a:prstGeom>
          <a:ln w="63500" cap="rnd" cmpd="tri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6232729" y="403862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2</a:t>
            </a:r>
            <a:endParaRPr lang="en-US" altLang="zh-CN" sz="570"/>
          </a:p>
        </p:txBody>
      </p:sp>
      <p:sp>
        <p:nvSpPr>
          <p:cNvPr id="114" name="文本框 113"/>
          <p:cNvSpPr txBox="1"/>
          <p:nvPr/>
        </p:nvSpPr>
        <p:spPr>
          <a:xfrm>
            <a:off x="8759084" y="1247862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115" name="文本框 114"/>
          <p:cNvSpPr txBox="1"/>
          <p:nvPr/>
        </p:nvSpPr>
        <p:spPr>
          <a:xfrm>
            <a:off x="6534773" y="1507857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116" name="文本框 115"/>
          <p:cNvSpPr txBox="1"/>
          <p:nvPr/>
        </p:nvSpPr>
        <p:spPr>
          <a:xfrm>
            <a:off x="4292866" y="1504630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117" name="文本框 116"/>
          <p:cNvSpPr txBox="1"/>
          <p:nvPr/>
        </p:nvSpPr>
        <p:spPr>
          <a:xfrm>
            <a:off x="4584631" y="2427927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5</a:t>
            </a:r>
            <a:endParaRPr lang="en-US" altLang="zh-CN" sz="570"/>
          </a:p>
        </p:txBody>
      </p:sp>
      <p:sp>
        <p:nvSpPr>
          <p:cNvPr id="118" name="文本框 117"/>
          <p:cNvSpPr txBox="1"/>
          <p:nvPr/>
        </p:nvSpPr>
        <p:spPr>
          <a:xfrm>
            <a:off x="4475086" y="2181751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19" name="文本框 118"/>
          <p:cNvSpPr txBox="1"/>
          <p:nvPr/>
        </p:nvSpPr>
        <p:spPr>
          <a:xfrm>
            <a:off x="5063669" y="2252457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20" name="文本框 119"/>
          <p:cNvSpPr txBox="1"/>
          <p:nvPr/>
        </p:nvSpPr>
        <p:spPr>
          <a:xfrm>
            <a:off x="5422622" y="2252028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21" name="文本框 120"/>
          <p:cNvSpPr txBox="1"/>
          <p:nvPr/>
        </p:nvSpPr>
        <p:spPr>
          <a:xfrm>
            <a:off x="3454333" y="2973566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22" name="文本框 121"/>
          <p:cNvSpPr txBox="1"/>
          <p:nvPr/>
        </p:nvSpPr>
        <p:spPr>
          <a:xfrm>
            <a:off x="4016641" y="3124379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23" name="文本框 122"/>
          <p:cNvSpPr txBox="1"/>
          <p:nvPr/>
        </p:nvSpPr>
        <p:spPr>
          <a:xfrm>
            <a:off x="4475056" y="3124470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24" name="文本框 123"/>
          <p:cNvSpPr txBox="1"/>
          <p:nvPr/>
        </p:nvSpPr>
        <p:spPr>
          <a:xfrm>
            <a:off x="4925881" y="2988454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25" name="文本框 124"/>
          <p:cNvSpPr txBox="1"/>
          <p:nvPr/>
        </p:nvSpPr>
        <p:spPr>
          <a:xfrm>
            <a:off x="3418203" y="3818029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26" name="文本框 125"/>
          <p:cNvSpPr txBox="1"/>
          <p:nvPr/>
        </p:nvSpPr>
        <p:spPr>
          <a:xfrm>
            <a:off x="5565115" y="2677455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5</a:t>
            </a:r>
            <a:endParaRPr lang="en-US" altLang="zh-CN" sz="570"/>
          </a:p>
        </p:txBody>
      </p:sp>
      <p:sp>
        <p:nvSpPr>
          <p:cNvPr id="127" name="文本框 126"/>
          <p:cNvSpPr txBox="1"/>
          <p:nvPr/>
        </p:nvSpPr>
        <p:spPr>
          <a:xfrm>
            <a:off x="6317707" y="2407920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6</a:t>
            </a:r>
            <a:endParaRPr lang="en-US" altLang="zh-CN" sz="570"/>
          </a:p>
        </p:txBody>
      </p:sp>
      <p:sp>
        <p:nvSpPr>
          <p:cNvPr id="128" name="文本框 127"/>
          <p:cNvSpPr txBox="1"/>
          <p:nvPr/>
        </p:nvSpPr>
        <p:spPr>
          <a:xfrm>
            <a:off x="6920334" y="2396500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6</a:t>
            </a:r>
            <a:endParaRPr lang="en-US" altLang="zh-CN" sz="570"/>
          </a:p>
        </p:txBody>
      </p:sp>
      <p:sp>
        <p:nvSpPr>
          <p:cNvPr id="129" name="文本框 128"/>
          <p:cNvSpPr txBox="1"/>
          <p:nvPr/>
        </p:nvSpPr>
        <p:spPr>
          <a:xfrm>
            <a:off x="4072469" y="2365390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130" name="文本框 129"/>
          <p:cNvSpPr txBox="1"/>
          <p:nvPr/>
        </p:nvSpPr>
        <p:spPr>
          <a:xfrm>
            <a:off x="3756152" y="3300931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131" name="文本框 130"/>
          <p:cNvSpPr txBox="1"/>
          <p:nvPr/>
        </p:nvSpPr>
        <p:spPr>
          <a:xfrm>
            <a:off x="4203670" y="3339723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132" name="文本框 131"/>
          <p:cNvSpPr txBox="1"/>
          <p:nvPr/>
        </p:nvSpPr>
        <p:spPr>
          <a:xfrm>
            <a:off x="4786315" y="3324188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5</a:t>
            </a:r>
            <a:endParaRPr lang="en-US" altLang="zh-CN" sz="570"/>
          </a:p>
        </p:txBody>
      </p:sp>
      <p:sp>
        <p:nvSpPr>
          <p:cNvPr id="133" name="文本框 132"/>
          <p:cNvSpPr txBox="1"/>
          <p:nvPr/>
        </p:nvSpPr>
        <p:spPr>
          <a:xfrm>
            <a:off x="5453589" y="3297066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5</a:t>
            </a:r>
            <a:endParaRPr lang="en-US" altLang="zh-CN" sz="570"/>
          </a:p>
        </p:txBody>
      </p:sp>
      <p:sp>
        <p:nvSpPr>
          <p:cNvPr id="134" name="文本框 133"/>
          <p:cNvSpPr txBox="1"/>
          <p:nvPr/>
        </p:nvSpPr>
        <p:spPr>
          <a:xfrm>
            <a:off x="3659632" y="4152473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135" name="文本框 134"/>
          <p:cNvSpPr txBox="1"/>
          <p:nvPr/>
        </p:nvSpPr>
        <p:spPr>
          <a:xfrm>
            <a:off x="5695638" y="2110427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36" name="文本框 135"/>
          <p:cNvSpPr txBox="1"/>
          <p:nvPr/>
        </p:nvSpPr>
        <p:spPr>
          <a:xfrm>
            <a:off x="3755894" y="1978137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38" name="文本框 137"/>
          <p:cNvSpPr txBox="1"/>
          <p:nvPr/>
        </p:nvSpPr>
        <p:spPr>
          <a:xfrm>
            <a:off x="7428334" y="806807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39" name="文本框 138"/>
          <p:cNvSpPr txBox="1"/>
          <p:nvPr/>
        </p:nvSpPr>
        <p:spPr>
          <a:xfrm>
            <a:off x="6274539" y="985242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40" name="矩形 139"/>
          <p:cNvSpPr/>
          <p:nvPr/>
        </p:nvSpPr>
        <p:spPr>
          <a:xfrm>
            <a:off x="7480695" y="2360183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480695" y="2469885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480695" y="257958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687038" y="2579586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7428255" y="2691296"/>
            <a:ext cx="398822" cy="80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圆角矩形 144"/>
          <p:cNvSpPr/>
          <p:nvPr/>
        </p:nvSpPr>
        <p:spPr>
          <a:xfrm>
            <a:off x="7261493" y="2317187"/>
            <a:ext cx="732145" cy="40163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146" name="文本框 145"/>
          <p:cNvSpPr txBox="1"/>
          <p:nvPr/>
        </p:nvSpPr>
        <p:spPr>
          <a:xfrm>
            <a:off x="7674179" y="2401572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147" name="矩形 146"/>
          <p:cNvSpPr/>
          <p:nvPr/>
        </p:nvSpPr>
        <p:spPr>
          <a:xfrm>
            <a:off x="8642633" y="2430512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B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436290" y="2427699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A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8436290" y="253740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C</a:t>
            </a:r>
            <a:endParaRPr lang="en-US" altLang="zh-CN" sz="57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642633" y="2537400"/>
            <a:ext cx="109701" cy="109701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70">
                <a:solidFill>
                  <a:schemeClr val="tx1"/>
                </a:solidFill>
              </a:rPr>
              <a:t>D</a:t>
            </a:r>
            <a:endParaRPr lang="en-US" altLang="zh-CN" sz="570">
              <a:solidFill>
                <a:schemeClr val="tx1"/>
              </a:solidFill>
            </a:endParaRPr>
          </a:p>
        </p:txBody>
      </p:sp>
      <p:cxnSp>
        <p:nvCxnSpPr>
          <p:cNvPr id="151" name="直接连接符 150"/>
          <p:cNvCxnSpPr/>
          <p:nvPr/>
        </p:nvCxnSpPr>
        <p:spPr>
          <a:xfrm>
            <a:off x="8383851" y="2649111"/>
            <a:ext cx="398822" cy="80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圆角矩形 151"/>
          <p:cNvSpPr/>
          <p:nvPr/>
        </p:nvSpPr>
        <p:spPr>
          <a:xfrm>
            <a:off x="8234971" y="2396758"/>
            <a:ext cx="732145" cy="31925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70"/>
          </a:p>
        </p:txBody>
      </p:sp>
      <p:sp>
        <p:nvSpPr>
          <p:cNvPr id="153" name="文本框 152"/>
          <p:cNvSpPr txBox="1"/>
          <p:nvPr/>
        </p:nvSpPr>
        <p:spPr>
          <a:xfrm>
            <a:off x="8782673" y="2430512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5</a:t>
            </a:r>
            <a:endParaRPr lang="en-US" altLang="zh-CN" sz="570"/>
          </a:p>
        </p:txBody>
      </p:sp>
      <p:cxnSp>
        <p:nvCxnSpPr>
          <p:cNvPr id="154" name="直接连接符 153"/>
          <p:cNvCxnSpPr>
            <a:stCxn id="85" idx="2"/>
            <a:endCxn id="145" idx="0"/>
          </p:cNvCxnSpPr>
          <p:nvPr/>
        </p:nvCxnSpPr>
        <p:spPr>
          <a:xfrm>
            <a:off x="4170045" y="1817370"/>
            <a:ext cx="3457575" cy="49974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85" idx="2"/>
            <a:endCxn id="152" idx="0"/>
          </p:cNvCxnSpPr>
          <p:nvPr/>
        </p:nvCxnSpPr>
        <p:spPr>
          <a:xfrm>
            <a:off x="4170045" y="1817370"/>
            <a:ext cx="4431030" cy="57912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794989" y="806807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57" name="文本框 156"/>
          <p:cNvSpPr txBox="1"/>
          <p:nvPr/>
        </p:nvSpPr>
        <p:spPr>
          <a:xfrm>
            <a:off x="6232629" y="1907897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  <p:sp>
        <p:nvSpPr>
          <p:cNvPr id="158" name="文本框 157"/>
          <p:cNvSpPr txBox="1"/>
          <p:nvPr/>
        </p:nvSpPr>
        <p:spPr>
          <a:xfrm>
            <a:off x="7770599" y="2079982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</a:t>
            </a:r>
            <a:endParaRPr lang="en-US" altLang="zh-CN" sz="57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4204559" y="2383825"/>
            <a:ext cx="3783084" cy="2090351"/>
            <a:chOff x="348" y="368"/>
            <a:chExt cx="18829" cy="10404"/>
          </a:xfrm>
        </p:grpSpPr>
        <p:sp>
          <p:nvSpPr>
            <p:cNvPr id="4" name="椭圆 3"/>
            <p:cNvSpPr/>
            <p:nvPr/>
          </p:nvSpPr>
          <p:spPr>
            <a:xfrm>
              <a:off x="11477" y="36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901" y="180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341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8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53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477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6053" y="180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381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885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37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860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23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860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8130" y="159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2706" y="159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8130" y="3037"/>
              <a:ext cx="2475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1" idx="0"/>
            </p:cNvCxnSpPr>
            <p:nvPr/>
          </p:nvCxnSpPr>
          <p:spPr>
            <a:xfrm flipH="1">
              <a:off x="15101" y="5230"/>
              <a:ext cx="167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4"/>
              <a:endCxn id="8" idx="0"/>
            </p:cNvCxnSpPr>
            <p:nvPr/>
          </p:nvCxnSpPr>
          <p:spPr>
            <a:xfrm>
              <a:off x="16773" y="3248"/>
              <a:ext cx="0" cy="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4"/>
              <a:endCxn id="13" idx="0"/>
            </p:cNvCxnSpPr>
            <p:nvPr/>
          </p:nvCxnSpPr>
          <p:spPr>
            <a:xfrm>
              <a:off x="16773" y="5230"/>
              <a:ext cx="168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580" y="3037"/>
              <a:ext cx="2532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4580" y="5230"/>
              <a:ext cx="2463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4"/>
              <a:endCxn id="16" idx="0"/>
            </p:cNvCxnSpPr>
            <p:nvPr/>
          </p:nvCxnSpPr>
          <p:spPr>
            <a:xfrm>
              <a:off x="4580" y="523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 flipH="1">
              <a:off x="1068" y="5230"/>
              <a:ext cx="351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4"/>
              <a:endCxn id="6" idx="0"/>
            </p:cNvCxnSpPr>
            <p:nvPr/>
          </p:nvCxnSpPr>
          <p:spPr>
            <a:xfrm flipH="1">
              <a:off x="9061" y="5230"/>
              <a:ext cx="154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10605" y="5230"/>
              <a:ext cx="159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2" idx="0"/>
            </p:cNvCxnSpPr>
            <p:nvPr/>
          </p:nvCxnSpPr>
          <p:spPr>
            <a:xfrm>
              <a:off x="16773" y="523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6053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48" y="933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42" y="933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直接连接符 32"/>
            <p:cNvCxnSpPr>
              <a:stCxn id="7" idx="4"/>
              <a:endCxn id="3" idx="0"/>
            </p:cNvCxnSpPr>
            <p:nvPr/>
          </p:nvCxnSpPr>
          <p:spPr>
            <a:xfrm>
              <a:off x="1068" y="779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4"/>
              <a:endCxn id="30" idx="0"/>
            </p:cNvCxnSpPr>
            <p:nvPr/>
          </p:nvCxnSpPr>
          <p:spPr>
            <a:xfrm>
              <a:off x="1068" y="7798"/>
              <a:ext cx="1694" cy="1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860" y="933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16" idx="4"/>
              <a:endCxn id="35" idx="0"/>
            </p:cNvCxnSpPr>
            <p:nvPr/>
          </p:nvCxnSpPr>
          <p:spPr>
            <a:xfrm>
              <a:off x="4580" y="779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4412107" y="2383825"/>
            <a:ext cx="3575536" cy="2090351"/>
            <a:chOff x="1219" y="198"/>
            <a:chExt cx="17796" cy="10404"/>
          </a:xfrm>
        </p:grpSpPr>
        <p:sp>
          <p:nvSpPr>
            <p:cNvPr id="4" name="椭圆 3"/>
            <p:cNvSpPr/>
            <p:nvPr/>
          </p:nvSpPr>
          <p:spPr>
            <a:xfrm>
              <a:off x="11315" y="19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739" y="163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891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23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891" y="163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723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575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98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161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19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7968" y="142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2544" y="142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7968" y="2867"/>
              <a:ext cx="2475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4"/>
              <a:endCxn id="8" idx="0"/>
            </p:cNvCxnSpPr>
            <p:nvPr/>
          </p:nvCxnSpPr>
          <p:spPr>
            <a:xfrm>
              <a:off x="16611" y="3078"/>
              <a:ext cx="0" cy="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4"/>
              <a:endCxn id="13" idx="0"/>
            </p:cNvCxnSpPr>
            <p:nvPr/>
          </p:nvCxnSpPr>
          <p:spPr>
            <a:xfrm>
              <a:off x="16611" y="5060"/>
              <a:ext cx="168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418" y="2867"/>
              <a:ext cx="2532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4418" y="5060"/>
              <a:ext cx="2463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4"/>
              <a:endCxn id="16" idx="0"/>
            </p:cNvCxnSpPr>
            <p:nvPr/>
          </p:nvCxnSpPr>
          <p:spPr>
            <a:xfrm flipH="1">
              <a:off x="1939" y="5060"/>
              <a:ext cx="2479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10443" y="506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2" idx="0"/>
            </p:cNvCxnSpPr>
            <p:nvPr/>
          </p:nvCxnSpPr>
          <p:spPr>
            <a:xfrm flipH="1">
              <a:off x="14936" y="5060"/>
              <a:ext cx="1675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216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219" y="916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55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16" idx="4"/>
              <a:endCxn id="35" idx="0"/>
            </p:cNvCxnSpPr>
            <p:nvPr/>
          </p:nvCxnSpPr>
          <p:spPr>
            <a:xfrm>
              <a:off x="1939" y="762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5894279" y="3250585"/>
            <a:ext cx="215384" cy="2153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4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114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99504" y="3151532"/>
            <a:ext cx="215384" cy="21538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4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zh-CN" sz="114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89630" y="2688015"/>
            <a:ext cx="215384" cy="215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4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altLang="zh-CN" sz="114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34720" y="3639964"/>
            <a:ext cx="215384" cy="215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4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114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4720" y="2432045"/>
            <a:ext cx="215384" cy="2153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4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altLang="zh-CN" sz="114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41177" y="2871854"/>
            <a:ext cx="215384" cy="21538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4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US" altLang="zh-CN" sz="114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089200" y="3747656"/>
            <a:ext cx="215384" cy="2153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4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US" altLang="zh-CN" sz="114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34720" y="4074951"/>
            <a:ext cx="215384" cy="21538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4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altLang="zh-CN" sz="114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48869" y="3532272"/>
            <a:ext cx="215384" cy="2153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4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CN" sz="114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连接符 16"/>
          <p:cNvCxnSpPr>
            <a:stCxn id="13" idx="3"/>
            <a:endCxn id="10" idx="7"/>
          </p:cNvCxnSpPr>
          <p:nvPr/>
        </p:nvCxnSpPr>
        <p:spPr>
          <a:xfrm flipH="1">
            <a:off x="5673470" y="2615885"/>
            <a:ext cx="392795" cy="10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3" idx="5"/>
            <a:endCxn id="6" idx="1"/>
          </p:cNvCxnSpPr>
          <p:nvPr/>
        </p:nvCxnSpPr>
        <p:spPr>
          <a:xfrm>
            <a:off x="6218560" y="2615885"/>
            <a:ext cx="254161" cy="287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5"/>
            <a:endCxn id="6" idx="2"/>
          </p:cNvCxnSpPr>
          <p:nvPr/>
        </p:nvCxnSpPr>
        <p:spPr>
          <a:xfrm>
            <a:off x="5673470" y="2871854"/>
            <a:ext cx="767708" cy="10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4"/>
            <a:endCxn id="5" idx="1"/>
          </p:cNvCxnSpPr>
          <p:nvPr/>
        </p:nvCxnSpPr>
        <p:spPr>
          <a:xfrm>
            <a:off x="5597322" y="2903399"/>
            <a:ext cx="328501" cy="378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  <a:endCxn id="8" idx="7"/>
          </p:cNvCxnSpPr>
          <p:nvPr/>
        </p:nvCxnSpPr>
        <p:spPr>
          <a:xfrm flipH="1">
            <a:off x="5383344" y="2871854"/>
            <a:ext cx="137830" cy="311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  <a:endCxn id="8" idx="6"/>
          </p:cNvCxnSpPr>
          <p:nvPr/>
        </p:nvCxnSpPr>
        <p:spPr>
          <a:xfrm flipH="1" flipV="1">
            <a:off x="5414888" y="3259224"/>
            <a:ext cx="479390" cy="9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5" idx="0"/>
            <a:endCxn id="8" idx="4"/>
          </p:cNvCxnSpPr>
          <p:nvPr/>
        </p:nvCxnSpPr>
        <p:spPr>
          <a:xfrm flipV="1">
            <a:off x="5196892" y="3366916"/>
            <a:ext cx="110304" cy="380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1"/>
            <a:endCxn id="8" idx="5"/>
          </p:cNvCxnSpPr>
          <p:nvPr/>
        </p:nvCxnSpPr>
        <p:spPr>
          <a:xfrm flipH="1" flipV="1">
            <a:off x="5383344" y="3335372"/>
            <a:ext cx="682920" cy="336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0"/>
            <a:endCxn id="5" idx="4"/>
          </p:cNvCxnSpPr>
          <p:nvPr/>
        </p:nvCxnSpPr>
        <p:spPr>
          <a:xfrm flipH="1" flipV="1">
            <a:off x="6001971" y="3465969"/>
            <a:ext cx="140442" cy="173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7"/>
            <a:endCxn id="6" idx="4"/>
          </p:cNvCxnSpPr>
          <p:nvPr/>
        </p:nvCxnSpPr>
        <p:spPr>
          <a:xfrm flipV="1">
            <a:off x="6218560" y="3087239"/>
            <a:ext cx="330309" cy="584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7"/>
            <a:endCxn id="6" idx="3"/>
          </p:cNvCxnSpPr>
          <p:nvPr/>
        </p:nvCxnSpPr>
        <p:spPr>
          <a:xfrm flipV="1">
            <a:off x="6078119" y="3055694"/>
            <a:ext cx="394603" cy="226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6"/>
            <a:endCxn id="9" idx="2"/>
          </p:cNvCxnSpPr>
          <p:nvPr/>
        </p:nvCxnSpPr>
        <p:spPr>
          <a:xfrm flipV="1">
            <a:off x="6250104" y="3639964"/>
            <a:ext cx="298765" cy="10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9" idx="3"/>
          </p:cNvCxnSpPr>
          <p:nvPr/>
        </p:nvCxnSpPr>
        <p:spPr>
          <a:xfrm flipV="1">
            <a:off x="6250104" y="3716112"/>
            <a:ext cx="330309" cy="46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0"/>
            <a:endCxn id="11" idx="4"/>
          </p:cNvCxnSpPr>
          <p:nvPr/>
        </p:nvCxnSpPr>
        <p:spPr>
          <a:xfrm flipV="1">
            <a:off x="6142412" y="3855348"/>
            <a:ext cx="0" cy="21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2"/>
            <a:endCxn id="35" idx="6"/>
          </p:cNvCxnSpPr>
          <p:nvPr/>
        </p:nvCxnSpPr>
        <p:spPr>
          <a:xfrm flipH="1">
            <a:off x="5304584" y="3747656"/>
            <a:ext cx="730136" cy="10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1"/>
            <a:endCxn id="35" idx="5"/>
          </p:cNvCxnSpPr>
          <p:nvPr/>
        </p:nvCxnSpPr>
        <p:spPr>
          <a:xfrm flipH="1" flipV="1">
            <a:off x="5273040" y="3931496"/>
            <a:ext cx="793224" cy="17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" name="组合 81"/>
          <p:cNvGrpSpPr/>
          <p:nvPr/>
        </p:nvGrpSpPr>
        <p:grpSpPr>
          <a:xfrm>
            <a:off x="4188083" y="2387441"/>
            <a:ext cx="3815633" cy="1315410"/>
            <a:chOff x="42" y="216"/>
            <a:chExt cx="18991" cy="6547"/>
          </a:xfrm>
        </p:grpSpPr>
        <p:sp>
          <p:nvSpPr>
            <p:cNvPr id="4" name="椭圆 3"/>
            <p:cNvSpPr/>
            <p:nvPr/>
          </p:nvSpPr>
          <p:spPr>
            <a:xfrm>
              <a:off x="8698" y="21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551" y="107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97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71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166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187" y="107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324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211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046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64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12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540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6113" y="778"/>
              <a:ext cx="2681" cy="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9260" y="778"/>
              <a:ext cx="6023" cy="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1"/>
            </p:cNvCxnSpPr>
            <p:nvPr/>
          </p:nvCxnSpPr>
          <p:spPr>
            <a:xfrm>
              <a:off x="6113" y="1638"/>
              <a:ext cx="2194" cy="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3"/>
              <a:endCxn id="11" idx="0"/>
            </p:cNvCxnSpPr>
            <p:nvPr/>
          </p:nvCxnSpPr>
          <p:spPr>
            <a:xfrm flipH="1">
              <a:off x="12653" y="1638"/>
              <a:ext cx="2630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5"/>
              <a:endCxn id="13" idx="0"/>
            </p:cNvCxnSpPr>
            <p:nvPr/>
          </p:nvCxnSpPr>
          <p:spPr>
            <a:xfrm>
              <a:off x="15749" y="1638"/>
              <a:ext cx="2626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2193" y="1638"/>
              <a:ext cx="3454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2193" y="3058"/>
              <a:ext cx="1448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 flipH="1">
              <a:off x="700" y="3058"/>
              <a:ext cx="1493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4"/>
              <a:endCxn id="6" idx="0"/>
            </p:cNvCxnSpPr>
            <p:nvPr/>
          </p:nvCxnSpPr>
          <p:spPr>
            <a:xfrm flipH="1">
              <a:off x="7726" y="3058"/>
              <a:ext cx="814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8540" y="3058"/>
              <a:ext cx="955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4"/>
              <a:endCxn id="29" idx="0"/>
            </p:cNvCxnSpPr>
            <p:nvPr/>
          </p:nvCxnSpPr>
          <p:spPr>
            <a:xfrm>
              <a:off x="15516" y="1734"/>
              <a:ext cx="0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5187" y="249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564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38" idx="4"/>
              <a:endCxn id="35" idx="0"/>
            </p:cNvCxnSpPr>
            <p:nvPr/>
          </p:nvCxnSpPr>
          <p:spPr>
            <a:xfrm flipH="1">
              <a:off x="5893" y="3058"/>
              <a:ext cx="14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5578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直接连接符 38"/>
            <p:cNvCxnSpPr>
              <a:stCxn id="5" idx="4"/>
              <a:endCxn id="38" idx="0"/>
            </p:cNvCxnSpPr>
            <p:nvPr/>
          </p:nvCxnSpPr>
          <p:spPr>
            <a:xfrm>
              <a:off x="5880" y="1734"/>
              <a:ext cx="27" cy="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8211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直接连接符 40"/>
            <p:cNvCxnSpPr>
              <a:stCxn id="12" idx="4"/>
              <a:endCxn id="40" idx="0"/>
            </p:cNvCxnSpPr>
            <p:nvPr/>
          </p:nvCxnSpPr>
          <p:spPr>
            <a:xfrm>
              <a:off x="8540" y="3058"/>
              <a:ext cx="0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6610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16" idx="7"/>
            </p:cNvCxnSpPr>
            <p:nvPr/>
          </p:nvCxnSpPr>
          <p:spPr>
            <a:xfrm flipH="1">
              <a:off x="5102" y="2962"/>
              <a:ext cx="572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5"/>
              <a:endCxn id="42" idx="1"/>
            </p:cNvCxnSpPr>
            <p:nvPr/>
          </p:nvCxnSpPr>
          <p:spPr>
            <a:xfrm>
              <a:off x="6140" y="2962"/>
              <a:ext cx="566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10923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2324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3778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直接连接符 48"/>
            <p:cNvCxnSpPr>
              <a:stCxn id="11" idx="3"/>
              <a:endCxn id="45" idx="7"/>
            </p:cNvCxnSpPr>
            <p:nvPr/>
          </p:nvCxnSpPr>
          <p:spPr>
            <a:xfrm flipH="1">
              <a:off x="11485" y="2962"/>
              <a:ext cx="935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1" idx="5"/>
              <a:endCxn id="48" idx="1"/>
            </p:cNvCxnSpPr>
            <p:nvPr/>
          </p:nvCxnSpPr>
          <p:spPr>
            <a:xfrm>
              <a:off x="12886" y="2962"/>
              <a:ext cx="988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11" idx="4"/>
              <a:endCxn id="47" idx="0"/>
            </p:cNvCxnSpPr>
            <p:nvPr/>
          </p:nvCxnSpPr>
          <p:spPr>
            <a:xfrm>
              <a:off x="12653" y="3058"/>
              <a:ext cx="0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14625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5845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4" name="直接连接符 53"/>
            <p:cNvCxnSpPr>
              <a:stCxn id="29" idx="4"/>
              <a:endCxn id="53" idx="0"/>
            </p:cNvCxnSpPr>
            <p:nvPr/>
          </p:nvCxnSpPr>
          <p:spPr>
            <a:xfrm>
              <a:off x="15516" y="3154"/>
              <a:ext cx="658" cy="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9" idx="4"/>
              <a:endCxn id="52" idx="0"/>
            </p:cNvCxnSpPr>
            <p:nvPr/>
          </p:nvCxnSpPr>
          <p:spPr>
            <a:xfrm flipH="1">
              <a:off x="14954" y="3154"/>
              <a:ext cx="562" cy="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18375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6733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连接符 57"/>
            <p:cNvCxnSpPr>
              <a:stCxn id="13" idx="5"/>
              <a:endCxn id="56" idx="1"/>
            </p:cNvCxnSpPr>
            <p:nvPr/>
          </p:nvCxnSpPr>
          <p:spPr>
            <a:xfrm flipH="1">
              <a:off x="18471" y="2962"/>
              <a:ext cx="137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3" idx="3"/>
              <a:endCxn id="57" idx="0"/>
            </p:cNvCxnSpPr>
            <p:nvPr/>
          </p:nvCxnSpPr>
          <p:spPr>
            <a:xfrm flipH="1">
              <a:off x="17062" y="2962"/>
              <a:ext cx="1080" cy="8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7531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1" name="直接连接符 60"/>
            <p:cNvCxnSpPr>
              <a:stCxn id="13" idx="4"/>
              <a:endCxn id="60" idx="0"/>
            </p:cNvCxnSpPr>
            <p:nvPr/>
          </p:nvCxnSpPr>
          <p:spPr>
            <a:xfrm flipH="1">
              <a:off x="17860" y="3058"/>
              <a:ext cx="515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1864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2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4" name="直接连接符 63"/>
            <p:cNvCxnSpPr>
              <a:stCxn id="7" idx="5"/>
              <a:endCxn id="62" idx="1"/>
            </p:cNvCxnSpPr>
            <p:nvPr/>
          </p:nvCxnSpPr>
          <p:spPr>
            <a:xfrm>
              <a:off x="933" y="4390"/>
              <a:ext cx="1027" cy="1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7" idx="3"/>
              <a:endCxn id="63" idx="0"/>
            </p:cNvCxnSpPr>
            <p:nvPr/>
          </p:nvCxnSpPr>
          <p:spPr>
            <a:xfrm flipH="1">
              <a:off x="371" y="4390"/>
              <a:ext cx="96" cy="1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933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7" name="直接连接符 66"/>
            <p:cNvCxnSpPr>
              <a:stCxn id="7" idx="4"/>
              <a:endCxn id="66" idx="0"/>
            </p:cNvCxnSpPr>
            <p:nvPr/>
          </p:nvCxnSpPr>
          <p:spPr>
            <a:xfrm>
              <a:off x="700" y="4486"/>
              <a:ext cx="562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7268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5578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0" name="直接连接符 69"/>
            <p:cNvCxnSpPr>
              <a:stCxn id="16" idx="5"/>
              <a:endCxn id="68" idx="1"/>
            </p:cNvCxnSpPr>
            <p:nvPr/>
          </p:nvCxnSpPr>
          <p:spPr>
            <a:xfrm>
              <a:off x="5102" y="4390"/>
              <a:ext cx="2262" cy="1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16" idx="3"/>
              <a:endCxn id="69" idx="0"/>
            </p:cNvCxnSpPr>
            <p:nvPr/>
          </p:nvCxnSpPr>
          <p:spPr>
            <a:xfrm>
              <a:off x="4636" y="4390"/>
              <a:ext cx="1271" cy="1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430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3" name="直接连接符 72"/>
            <p:cNvCxnSpPr>
              <a:stCxn id="16" idx="4"/>
              <a:endCxn id="72" idx="0"/>
            </p:cNvCxnSpPr>
            <p:nvPr/>
          </p:nvCxnSpPr>
          <p:spPr>
            <a:xfrm>
              <a:off x="4869" y="4486"/>
              <a:ext cx="1890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2983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4540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直接连接符 75"/>
            <p:cNvCxnSpPr>
              <a:stCxn id="15" idx="3"/>
              <a:endCxn id="74" idx="0"/>
            </p:cNvCxnSpPr>
            <p:nvPr/>
          </p:nvCxnSpPr>
          <p:spPr>
            <a:xfrm flipH="1">
              <a:off x="3312" y="4390"/>
              <a:ext cx="96" cy="1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15" idx="5"/>
              <a:endCxn id="75" idx="0"/>
            </p:cNvCxnSpPr>
            <p:nvPr/>
          </p:nvCxnSpPr>
          <p:spPr>
            <a:xfrm>
              <a:off x="3874" y="4390"/>
              <a:ext cx="995" cy="17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3743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9" name="直接连接符 78"/>
            <p:cNvCxnSpPr>
              <a:stCxn id="15" idx="4"/>
              <a:endCxn id="78" idx="0"/>
            </p:cNvCxnSpPr>
            <p:nvPr/>
          </p:nvCxnSpPr>
          <p:spPr>
            <a:xfrm>
              <a:off x="3641" y="4486"/>
              <a:ext cx="431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8211" y="6105"/>
              <a:ext cx="658" cy="65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2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82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1" name="直接连接符 80"/>
            <p:cNvCxnSpPr>
              <a:stCxn id="35" idx="4"/>
              <a:endCxn id="80" idx="0"/>
            </p:cNvCxnSpPr>
            <p:nvPr/>
          </p:nvCxnSpPr>
          <p:spPr>
            <a:xfrm>
              <a:off x="5893" y="4486"/>
              <a:ext cx="2647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6821" y="2323951"/>
            <a:ext cx="4018560" cy="2210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440575" y="2338417"/>
            <a:ext cx="289322" cy="289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21174" y="2585345"/>
            <a:ext cx="289322" cy="289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43563" y="3298001"/>
            <a:ext cx="289322" cy="289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10183" y="3298001"/>
            <a:ext cx="289322" cy="289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59975" y="2585345"/>
            <a:ext cx="289322" cy="289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09663" y="2920075"/>
            <a:ext cx="289322" cy="289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10183" y="2920075"/>
            <a:ext cx="289322" cy="289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1174" y="2920075"/>
            <a:ext cx="289322" cy="289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76200" y="3298001"/>
            <a:ext cx="289322" cy="289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连接符 16"/>
          <p:cNvCxnSpPr>
            <a:stCxn id="4" idx="3"/>
            <a:endCxn id="5" idx="7"/>
          </p:cNvCxnSpPr>
          <p:nvPr/>
        </p:nvCxnSpPr>
        <p:spPr>
          <a:xfrm flipH="1">
            <a:off x="5768102" y="2585345"/>
            <a:ext cx="714866" cy="42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5"/>
            <a:endCxn id="10" idx="1"/>
          </p:cNvCxnSpPr>
          <p:nvPr/>
        </p:nvCxnSpPr>
        <p:spPr>
          <a:xfrm>
            <a:off x="6687503" y="2585345"/>
            <a:ext cx="714866" cy="42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5"/>
            <a:endCxn id="12" idx="0"/>
          </p:cNvCxnSpPr>
          <p:nvPr/>
        </p:nvCxnSpPr>
        <p:spPr>
          <a:xfrm>
            <a:off x="5768102" y="2832274"/>
            <a:ext cx="486221" cy="87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4"/>
            <a:endCxn id="8" idx="0"/>
          </p:cNvCxnSpPr>
          <p:nvPr/>
        </p:nvCxnSpPr>
        <p:spPr>
          <a:xfrm>
            <a:off x="5054843" y="3209397"/>
            <a:ext cx="433380" cy="88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3"/>
            <a:endCxn id="14" idx="0"/>
          </p:cNvCxnSpPr>
          <p:nvPr/>
        </p:nvCxnSpPr>
        <p:spPr>
          <a:xfrm flipH="1">
            <a:off x="5054843" y="2832274"/>
            <a:ext cx="508724" cy="87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5" idx="0"/>
          </p:cNvCxnSpPr>
          <p:nvPr/>
        </p:nvCxnSpPr>
        <p:spPr>
          <a:xfrm>
            <a:off x="5665835" y="2874667"/>
            <a:ext cx="0" cy="45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4" idx="4"/>
            <a:endCxn id="16" idx="0"/>
          </p:cNvCxnSpPr>
          <p:nvPr/>
        </p:nvCxnSpPr>
        <p:spPr>
          <a:xfrm flipH="1">
            <a:off x="4620861" y="3209397"/>
            <a:ext cx="433983" cy="88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4" idx="4"/>
            <a:endCxn id="9" idx="0"/>
          </p:cNvCxnSpPr>
          <p:nvPr/>
        </p:nvCxnSpPr>
        <p:spPr>
          <a:xfrm>
            <a:off x="5054843" y="3209397"/>
            <a:ext cx="0" cy="88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4476200" y="3659051"/>
            <a:ext cx="289322" cy="2893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5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US" altLang="zh-CN" sz="145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接连接符 35"/>
          <p:cNvCxnSpPr>
            <a:stCxn id="16" idx="4"/>
            <a:endCxn id="35" idx="0"/>
          </p:cNvCxnSpPr>
          <p:nvPr/>
        </p:nvCxnSpPr>
        <p:spPr>
          <a:xfrm>
            <a:off x="4620861" y="3587323"/>
            <a:ext cx="0" cy="7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11615" y="2468813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3</a:t>
            </a:r>
            <a:endParaRPr lang="en-US" altLang="zh-CN" sz="570"/>
          </a:p>
        </p:txBody>
      </p:sp>
      <p:sp>
        <p:nvSpPr>
          <p:cNvPr id="6" name="文本框 5"/>
          <p:cNvSpPr txBox="1"/>
          <p:nvPr/>
        </p:nvSpPr>
        <p:spPr>
          <a:xfrm>
            <a:off x="7043730" y="2468813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7" name="文本框 6"/>
          <p:cNvSpPr txBox="1"/>
          <p:nvPr/>
        </p:nvSpPr>
        <p:spPr>
          <a:xfrm>
            <a:off x="7649297" y="2627739"/>
            <a:ext cx="2628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14</a:t>
            </a:r>
            <a:endParaRPr lang="en-US" altLang="zh-CN" sz="570"/>
          </a:p>
        </p:txBody>
      </p:sp>
      <p:sp>
        <p:nvSpPr>
          <p:cNvPr id="20" name="文本框 19"/>
          <p:cNvSpPr txBox="1"/>
          <p:nvPr/>
        </p:nvSpPr>
        <p:spPr>
          <a:xfrm>
            <a:off x="5393189" y="2627739"/>
            <a:ext cx="2628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13</a:t>
            </a:r>
            <a:endParaRPr lang="en-US" altLang="zh-CN" sz="570"/>
          </a:p>
        </p:txBody>
      </p:sp>
      <p:sp>
        <p:nvSpPr>
          <p:cNvPr id="26" name="文本框 25"/>
          <p:cNvSpPr txBox="1"/>
          <p:nvPr/>
        </p:nvSpPr>
        <p:spPr>
          <a:xfrm>
            <a:off x="5295141" y="2758135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30" name="文本框 29"/>
          <p:cNvSpPr txBox="1"/>
          <p:nvPr/>
        </p:nvSpPr>
        <p:spPr>
          <a:xfrm>
            <a:off x="5962189" y="2762153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5</a:t>
            </a:r>
            <a:endParaRPr lang="en-US" altLang="zh-CN" sz="570"/>
          </a:p>
        </p:txBody>
      </p:sp>
      <p:sp>
        <p:nvSpPr>
          <p:cNvPr id="32" name="文本框 31"/>
          <p:cNvSpPr txBox="1"/>
          <p:nvPr/>
        </p:nvSpPr>
        <p:spPr>
          <a:xfrm>
            <a:off x="5670054" y="2832274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3</a:t>
            </a:r>
            <a:endParaRPr lang="en-US" altLang="zh-CN" sz="570"/>
          </a:p>
        </p:txBody>
      </p:sp>
      <p:sp>
        <p:nvSpPr>
          <p:cNvPr id="33" name="文本框 32"/>
          <p:cNvSpPr txBox="1"/>
          <p:nvPr/>
        </p:nvSpPr>
        <p:spPr>
          <a:xfrm>
            <a:off x="4771951" y="3006470"/>
            <a:ext cx="2628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13</a:t>
            </a:r>
            <a:endParaRPr lang="en-US" altLang="zh-CN" sz="570"/>
          </a:p>
        </p:txBody>
      </p:sp>
      <p:sp>
        <p:nvSpPr>
          <p:cNvPr id="34" name="文本框 33"/>
          <p:cNvSpPr txBox="1"/>
          <p:nvPr/>
        </p:nvSpPr>
        <p:spPr>
          <a:xfrm>
            <a:off x="5991523" y="3006470"/>
            <a:ext cx="2628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17</a:t>
            </a:r>
            <a:endParaRPr lang="en-US" altLang="zh-CN" sz="570"/>
          </a:p>
        </p:txBody>
      </p:sp>
      <p:sp>
        <p:nvSpPr>
          <p:cNvPr id="37" name="文本框 36"/>
          <p:cNvSpPr txBox="1"/>
          <p:nvPr/>
        </p:nvSpPr>
        <p:spPr>
          <a:xfrm>
            <a:off x="5393189" y="3006470"/>
            <a:ext cx="2628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16</a:t>
            </a:r>
            <a:endParaRPr lang="en-US" altLang="zh-CN" sz="570"/>
          </a:p>
        </p:txBody>
      </p:sp>
      <p:sp>
        <p:nvSpPr>
          <p:cNvPr id="43" name="文本框 42"/>
          <p:cNvSpPr txBox="1"/>
          <p:nvPr/>
        </p:nvSpPr>
        <p:spPr>
          <a:xfrm>
            <a:off x="4765522" y="3745446"/>
            <a:ext cx="32321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12.4</a:t>
            </a:r>
            <a:endParaRPr lang="en-US" altLang="zh-CN" sz="570"/>
          </a:p>
        </p:txBody>
      </p:sp>
      <p:sp>
        <p:nvSpPr>
          <p:cNvPr id="44" name="文本框 43"/>
          <p:cNvSpPr txBox="1"/>
          <p:nvPr/>
        </p:nvSpPr>
        <p:spPr>
          <a:xfrm>
            <a:off x="4785613" y="3384396"/>
            <a:ext cx="2628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19</a:t>
            </a:r>
            <a:endParaRPr lang="en-US" altLang="zh-CN" sz="570"/>
          </a:p>
        </p:txBody>
      </p:sp>
      <p:sp>
        <p:nvSpPr>
          <p:cNvPr id="45" name="文本框 44"/>
          <p:cNvSpPr txBox="1"/>
          <p:nvPr/>
        </p:nvSpPr>
        <p:spPr>
          <a:xfrm>
            <a:off x="4277693" y="3378369"/>
            <a:ext cx="32321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12.4</a:t>
            </a:r>
            <a:endParaRPr lang="en-US" altLang="zh-CN" sz="570"/>
          </a:p>
        </p:txBody>
      </p:sp>
      <p:sp>
        <p:nvSpPr>
          <p:cNvPr id="46" name="文本框 45"/>
          <p:cNvSpPr txBox="1"/>
          <p:nvPr/>
        </p:nvSpPr>
        <p:spPr>
          <a:xfrm>
            <a:off x="5054843" y="3195332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5</a:t>
            </a:r>
            <a:endParaRPr lang="en-US" altLang="zh-CN" sz="570"/>
          </a:p>
        </p:txBody>
      </p:sp>
      <p:sp>
        <p:nvSpPr>
          <p:cNvPr id="47" name="文本框 46"/>
          <p:cNvSpPr txBox="1"/>
          <p:nvPr/>
        </p:nvSpPr>
        <p:spPr>
          <a:xfrm>
            <a:off x="5260182" y="3154546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48" name="文本框 47"/>
          <p:cNvSpPr txBox="1"/>
          <p:nvPr/>
        </p:nvSpPr>
        <p:spPr>
          <a:xfrm>
            <a:off x="4765522" y="3154546"/>
            <a:ext cx="222885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4</a:t>
            </a:r>
            <a:endParaRPr lang="en-US" altLang="zh-CN" sz="570"/>
          </a:p>
        </p:txBody>
      </p:sp>
      <p:sp>
        <p:nvSpPr>
          <p:cNvPr id="49" name="文本框 48"/>
          <p:cNvSpPr txBox="1"/>
          <p:nvPr/>
        </p:nvSpPr>
        <p:spPr>
          <a:xfrm>
            <a:off x="5629871" y="3384396"/>
            <a:ext cx="26289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21</a:t>
            </a:r>
            <a:endParaRPr lang="en-US" altLang="zh-CN" sz="570"/>
          </a:p>
        </p:txBody>
      </p:sp>
      <p:sp>
        <p:nvSpPr>
          <p:cNvPr id="50" name="文本框 49"/>
          <p:cNvSpPr txBox="1"/>
          <p:nvPr/>
        </p:nvSpPr>
        <p:spPr>
          <a:xfrm>
            <a:off x="4620861" y="3564821"/>
            <a:ext cx="283210" cy="178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70"/>
              <a:t>1.4</a:t>
            </a:r>
            <a:endParaRPr lang="en-US" altLang="zh-CN" sz="57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116958" y="2530093"/>
            <a:ext cx="3997263" cy="1798015"/>
            <a:chOff x="25" y="1037"/>
            <a:chExt cx="19895" cy="89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" y="1037"/>
              <a:ext cx="19125" cy="894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781" y="1812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8</a:t>
              </a:r>
              <a:endParaRPr lang="en-US" altLang="zh-CN" sz="57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581" y="4662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8</a:t>
              </a:r>
              <a:endParaRPr lang="en-US" altLang="zh-CN" sz="57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931" y="4662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1</a:t>
              </a:r>
              <a:endParaRPr lang="en-US" altLang="zh-CN" sz="57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6" y="4662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3</a:t>
              </a:r>
              <a:endParaRPr lang="en-US" altLang="zh-CN" sz="57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31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3</a:t>
              </a:r>
              <a:endParaRPr lang="en-US" altLang="zh-CN" sz="57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56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8</a:t>
              </a:r>
              <a:endParaRPr lang="en-US" altLang="zh-CN" sz="57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81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7</a:t>
              </a:r>
              <a:endParaRPr lang="en-US" altLang="zh-CN" sz="57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93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1</a:t>
              </a:r>
              <a:endParaRPr lang="en-US" altLang="zh-CN" sz="57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806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5</a:t>
              </a:r>
              <a:endParaRPr lang="en-US" altLang="zh-CN" sz="57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356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8</a:t>
              </a:r>
              <a:endParaRPr lang="en-US" altLang="zh-CN" sz="57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612" y="7037"/>
              <a:ext cx="1308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10</a:t>
              </a:r>
              <a:endParaRPr lang="en-US" altLang="zh-CN" sz="57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4116958" y="2530093"/>
            <a:ext cx="3997263" cy="1798015"/>
            <a:chOff x="-250" y="926"/>
            <a:chExt cx="19895" cy="8949"/>
          </a:xfrm>
        </p:grpSpPr>
        <p:grpSp>
          <p:nvGrpSpPr>
            <p:cNvPr id="2" name="组合 1"/>
            <p:cNvGrpSpPr/>
            <p:nvPr/>
          </p:nvGrpSpPr>
          <p:grpSpPr>
            <a:xfrm>
              <a:off x="-250" y="926"/>
              <a:ext cx="19895" cy="8949"/>
              <a:chOff x="25" y="1037"/>
              <a:chExt cx="19895" cy="89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5" y="1037"/>
                <a:ext cx="19125" cy="8949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11781" y="1812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8</a:t>
                </a:r>
                <a:endParaRPr lang="en-US" altLang="zh-CN" sz="57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7581" y="4662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8</a:t>
                </a:r>
                <a:endParaRPr lang="en-US" altLang="zh-CN" sz="57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1931" y="4662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1</a:t>
                </a:r>
                <a:endParaRPr lang="en-US" altLang="zh-CN" sz="57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206" y="4662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3</a:t>
                </a:r>
                <a:endParaRPr lang="en-US" altLang="zh-CN" sz="57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831" y="7037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3</a:t>
                </a:r>
                <a:endParaRPr lang="en-US" altLang="zh-CN" sz="57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56" y="7037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8</a:t>
                </a:r>
                <a:endParaRPr lang="en-US" altLang="zh-CN" sz="57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181" y="7037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7</a:t>
                </a:r>
                <a:endParaRPr lang="en-US" altLang="zh-CN" sz="57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293" y="7037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1</a:t>
                </a:r>
                <a:endParaRPr lang="en-US" altLang="zh-CN" sz="57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3806" y="7037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5</a:t>
                </a:r>
                <a:endParaRPr lang="en-US" altLang="zh-CN" sz="57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6356" y="7037"/>
                <a:ext cx="1109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8</a:t>
                </a:r>
                <a:endParaRPr lang="en-US" altLang="zh-CN" sz="57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8612" y="7037"/>
                <a:ext cx="1308" cy="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570"/>
                  <a:t>10</a:t>
                </a:r>
                <a:endParaRPr lang="en-US" altLang="zh-CN" sz="570"/>
              </a:p>
            </p:txBody>
          </p:sp>
        </p:grpSp>
        <p:sp>
          <p:nvSpPr>
            <p:cNvPr id="3" name="椭圆 2"/>
            <p:cNvSpPr/>
            <p:nvPr/>
          </p:nvSpPr>
          <p:spPr>
            <a:xfrm>
              <a:off x="5005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16" name="椭圆 15"/>
            <p:cNvSpPr/>
            <p:nvPr/>
          </p:nvSpPr>
          <p:spPr>
            <a:xfrm>
              <a:off x="7130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2430" y="6730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830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905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7561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4121981" y="2530093"/>
            <a:ext cx="3997263" cy="1798015"/>
            <a:chOff x="25" y="1037"/>
            <a:chExt cx="19895" cy="89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" y="1037"/>
              <a:ext cx="19125" cy="894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781" y="1812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8</a:t>
              </a:r>
              <a:endParaRPr lang="en-US" altLang="zh-CN" sz="57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581" y="4662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8</a:t>
              </a:r>
              <a:endParaRPr lang="en-US" altLang="zh-CN" sz="57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931" y="4662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1</a:t>
              </a:r>
              <a:endParaRPr lang="en-US" altLang="zh-CN" sz="57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6" y="4662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3</a:t>
              </a:r>
              <a:endParaRPr lang="en-US" altLang="zh-CN" sz="57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31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3</a:t>
              </a:r>
              <a:endParaRPr lang="en-US" altLang="zh-CN" sz="57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56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8</a:t>
              </a:r>
              <a:endParaRPr lang="en-US" altLang="zh-CN" sz="57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81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7</a:t>
              </a:r>
              <a:endParaRPr lang="en-US" altLang="zh-CN" sz="57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93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1</a:t>
              </a:r>
              <a:endParaRPr lang="en-US" altLang="zh-CN" sz="57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806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5</a:t>
              </a:r>
              <a:endParaRPr lang="en-US" altLang="zh-CN" sz="57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356" y="7037"/>
              <a:ext cx="1109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8</a:t>
              </a:r>
              <a:endParaRPr lang="en-US" altLang="zh-CN" sz="57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612" y="7037"/>
              <a:ext cx="1308" cy="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70"/>
                <a:t>10</a:t>
              </a:r>
              <a:endParaRPr lang="en-US" altLang="zh-CN" sz="57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030" y="6841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517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442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799" y="6841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20" name="椭圆 19"/>
            <p:cNvSpPr/>
            <p:nvPr/>
          </p:nvSpPr>
          <p:spPr>
            <a:xfrm>
              <a:off x="5280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19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667" y="6841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055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92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7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2659</Words>
  <Application>WPS 文字</Application>
  <PresentationFormat>宽屏</PresentationFormat>
  <Paragraphs>776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方正书宋_GBK</vt:lpstr>
      <vt:lpstr>Wingdings</vt:lpstr>
      <vt:lpstr>Calibri</vt:lpstr>
      <vt:lpstr>宋体</vt:lpstr>
      <vt:lpstr>微软雅黑</vt:lpstr>
      <vt:lpstr>汉仪旗黑KW</vt:lpstr>
      <vt:lpstr>Arial Unicode MS</vt:lpstr>
      <vt:lpstr>Calibri Light</vt:lpstr>
      <vt:lpstr>Helvetica Neue</vt:lpstr>
      <vt:lpstr>宋体-简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frank-lsy</dc:creator>
  <cp:lastModifiedBy>frank-lsy</cp:lastModifiedBy>
  <cp:revision>116</cp:revision>
  <dcterms:created xsi:type="dcterms:W3CDTF">2019-10-22T19:51:45Z</dcterms:created>
  <dcterms:modified xsi:type="dcterms:W3CDTF">2019-10-22T19:51:45Z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