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3" r:id="rId11"/>
    <p:sldId id="267" r:id="rId12"/>
    <p:sldId id="26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" name="组合 31"/>
          <p:cNvGrpSpPr/>
          <p:nvPr/>
        </p:nvGrpSpPr>
        <p:grpSpPr>
          <a:xfrm>
            <a:off x="922655" y="241300"/>
            <a:ext cx="10346055" cy="6374765"/>
            <a:chOff x="79" y="503"/>
            <a:chExt cx="16293" cy="10039"/>
          </a:xfrm>
        </p:grpSpPr>
        <p:sp>
          <p:nvSpPr>
            <p:cNvPr id="4" name="椭圆 3"/>
            <p:cNvSpPr/>
            <p:nvPr/>
          </p:nvSpPr>
          <p:spPr>
            <a:xfrm>
              <a:off x="10673" y="503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865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782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68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2824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9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703" y="361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673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80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932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468" y="7095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86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155" y="910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094" y="1732"/>
              <a:ext cx="2790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1902" y="1732"/>
              <a:ext cx="2012" cy="2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094" y="4840"/>
              <a:ext cx="1506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5" idx="5"/>
              <a:endCxn id="11" idx="0"/>
            </p:cNvCxnSpPr>
            <p:nvPr/>
          </p:nvCxnSpPr>
          <p:spPr>
            <a:xfrm>
              <a:off x="8094" y="4840"/>
              <a:ext cx="3299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3"/>
              <a:endCxn id="8" idx="0"/>
            </p:cNvCxnSpPr>
            <p:nvPr/>
          </p:nvCxnSpPr>
          <p:spPr>
            <a:xfrm flipH="1">
              <a:off x="13544" y="4840"/>
              <a:ext cx="37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4932" y="4840"/>
              <a:ext cx="720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188" y="4840"/>
              <a:ext cx="2888" cy="22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5"/>
              <a:endCxn id="15" idx="0"/>
            </p:cNvCxnSpPr>
            <p:nvPr/>
          </p:nvCxnSpPr>
          <p:spPr>
            <a:xfrm>
              <a:off x="4697" y="8324"/>
              <a:ext cx="288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5"/>
              <a:endCxn id="16" idx="0"/>
            </p:cNvCxnSpPr>
            <p:nvPr/>
          </p:nvCxnSpPr>
          <p:spPr>
            <a:xfrm>
              <a:off x="4697" y="8324"/>
              <a:ext cx="1178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>
              <a:off x="4188" y="8535"/>
              <a:ext cx="0" cy="5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4" idx="3"/>
              <a:endCxn id="6" idx="0"/>
            </p:cNvCxnSpPr>
            <p:nvPr/>
          </p:nvCxnSpPr>
          <p:spPr>
            <a:xfrm flipH="1">
              <a:off x="2502" y="8324"/>
              <a:ext cx="1177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4" idx="3"/>
              <a:endCxn id="9" idx="0"/>
            </p:cNvCxnSpPr>
            <p:nvPr/>
          </p:nvCxnSpPr>
          <p:spPr>
            <a:xfrm flipH="1">
              <a:off x="799" y="8324"/>
              <a:ext cx="2880" cy="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9099" y="9386"/>
              <a:ext cx="1290" cy="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3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......</a:t>
              </a:r>
              <a:endParaRPr lang="en-US" altLang="zh-CN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直接连接符 30"/>
            <p:cNvCxnSpPr>
              <a:stCxn id="12" idx="4"/>
              <a:endCxn id="29" idx="0"/>
            </p:cNvCxnSpPr>
            <p:nvPr/>
          </p:nvCxnSpPr>
          <p:spPr>
            <a:xfrm>
              <a:off x="9600" y="8535"/>
              <a:ext cx="144" cy="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75640" y="757555"/>
            <a:ext cx="145796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P∨Q∨S∨T)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133600" y="757555"/>
            <a:ext cx="7194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3070225" y="757555"/>
            <a:ext cx="6273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Q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064635" y="757555"/>
            <a:ext cx="1332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U∨T∨</a:t>
            </a:r>
            <a:r>
              <a:rPr lang="zh-CN" altLang="en-US" sz="1400" b="0">
                <a:solidFill>
                  <a:srgbClr val="000000"/>
                </a:solidFill>
                <a:latin typeface="Calibri" charset="0"/>
                <a:cs typeface="Calibri" charset="0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S)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5546090" y="757555"/>
            <a:ext cx="136906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U∨T∨P)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7063740" y="757555"/>
            <a:ext cx="8007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U</a:t>
            </a:r>
            <a:endParaRPr lang="en-US" altLang="zh-CN" sz="1400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10" name="直接连接符 9"/>
          <p:cNvCxnSpPr>
            <a:stCxn id="100" idx="2"/>
            <a:endCxn id="13" idx="0"/>
          </p:cNvCxnSpPr>
          <p:nvPr/>
        </p:nvCxnSpPr>
        <p:spPr>
          <a:xfrm>
            <a:off x="1404620" y="1064260"/>
            <a:ext cx="255905" cy="1045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2"/>
            <a:endCxn id="13" idx="0"/>
          </p:cNvCxnSpPr>
          <p:nvPr/>
        </p:nvCxnSpPr>
        <p:spPr>
          <a:xfrm flipH="1">
            <a:off x="1660525" y="1064260"/>
            <a:ext cx="833120" cy="1045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52195" y="2109470"/>
            <a:ext cx="12166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40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(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￢</a:t>
            </a:r>
            <a:r>
              <a:rPr lang="en-US" altLang="zh-CN" sz="1400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P∨Q∨S)</a:t>
            </a:r>
            <a:endParaRPr lang="en-US" altLang="zh-CN" sz="1400">
              <a:solidFill>
                <a:srgbClr val="000000"/>
              </a:solidFill>
              <a:latin typeface="Calibri" charset="0"/>
              <a:cs typeface="Calibri" charset="0"/>
              <a:sym typeface="+mn-ea"/>
            </a:endParaRPr>
          </a:p>
        </p:txBody>
      </p:sp>
      <p:cxnSp>
        <p:nvCxnSpPr>
          <p:cNvPr id="14" name="直接连接符 13"/>
          <p:cNvCxnSpPr>
            <a:stCxn id="5" idx="2"/>
            <a:endCxn id="16" idx="0"/>
          </p:cNvCxnSpPr>
          <p:nvPr/>
        </p:nvCxnSpPr>
        <p:spPr>
          <a:xfrm flipH="1">
            <a:off x="2945765" y="1064260"/>
            <a:ext cx="438150" cy="185293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3" idx="2"/>
            <a:endCxn id="16" idx="0"/>
          </p:cNvCxnSpPr>
          <p:nvPr/>
        </p:nvCxnSpPr>
        <p:spPr>
          <a:xfrm>
            <a:off x="1660525" y="2416175"/>
            <a:ext cx="1285240" cy="50101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493645" y="2917190"/>
            <a:ext cx="90360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40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(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  <a:sym typeface="+mn-ea"/>
              </a:rPr>
              <a:t>￢</a:t>
            </a:r>
            <a:r>
              <a:rPr lang="en-US" altLang="zh-CN" sz="1400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P∨S)</a:t>
            </a:r>
            <a:endParaRPr lang="zh-CN" altLang="en-US" sz="1400"/>
          </a:p>
        </p:txBody>
      </p:sp>
      <p:cxnSp>
        <p:nvCxnSpPr>
          <p:cNvPr id="17" name="直接连接符 16"/>
          <p:cNvCxnSpPr>
            <a:stCxn id="4" idx="2"/>
            <a:endCxn id="18" idx="0"/>
          </p:cNvCxnSpPr>
          <p:nvPr/>
        </p:nvCxnSpPr>
        <p:spPr>
          <a:xfrm>
            <a:off x="2493645" y="1064260"/>
            <a:ext cx="3204210" cy="1045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31740" y="2109470"/>
            <a:ext cx="1332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U∨</a:t>
            </a:r>
            <a:r>
              <a:rPr lang="zh-CN" altLang="en-US" sz="1400" b="0">
                <a:solidFill>
                  <a:srgbClr val="000000"/>
                </a:solidFill>
                <a:latin typeface="Calibri" charset="0"/>
                <a:cs typeface="Calibri" charset="0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S)</a:t>
            </a:r>
            <a:endParaRPr lang="zh-CN" altLang="en-US" sz="1400"/>
          </a:p>
        </p:txBody>
      </p:sp>
      <p:cxnSp>
        <p:nvCxnSpPr>
          <p:cNvPr id="19" name="直接连接符 18"/>
          <p:cNvCxnSpPr>
            <a:stCxn id="6" idx="2"/>
            <a:endCxn id="18" idx="0"/>
          </p:cNvCxnSpPr>
          <p:nvPr/>
        </p:nvCxnSpPr>
        <p:spPr>
          <a:xfrm>
            <a:off x="4730750" y="1064260"/>
            <a:ext cx="967105" cy="1045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4" idx="2"/>
            <a:endCxn id="22" idx="0"/>
          </p:cNvCxnSpPr>
          <p:nvPr/>
        </p:nvCxnSpPr>
        <p:spPr>
          <a:xfrm>
            <a:off x="2493645" y="1064260"/>
            <a:ext cx="6642735" cy="1045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2"/>
            <a:endCxn id="22" idx="0"/>
          </p:cNvCxnSpPr>
          <p:nvPr/>
        </p:nvCxnSpPr>
        <p:spPr>
          <a:xfrm>
            <a:off x="6230620" y="1064260"/>
            <a:ext cx="2905760" cy="1045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451850" y="2109470"/>
            <a:ext cx="136906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(</a:t>
            </a:r>
            <a:r>
              <a:rPr lang="zh-CN" altLang="en-US" sz="1400" b="0">
                <a:solidFill>
                  <a:srgbClr val="000000"/>
                </a:solidFill>
                <a:latin typeface="宋体" panose="02010600030101010101" charset="-122"/>
                <a:ea typeface="宋体" panose="02010600030101010101" charset="-122"/>
                <a:cs typeface="宋体" panose="02010600030101010101" charset="-122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U∨P)</a:t>
            </a:r>
            <a:endParaRPr lang="zh-CN" altLang="en-US" sz="1400"/>
          </a:p>
        </p:txBody>
      </p:sp>
      <p:cxnSp>
        <p:nvCxnSpPr>
          <p:cNvPr id="24" name="直接连接符 23"/>
          <p:cNvCxnSpPr>
            <a:stCxn id="8" idx="2"/>
            <a:endCxn id="31" idx="0"/>
          </p:cNvCxnSpPr>
          <p:nvPr/>
        </p:nvCxnSpPr>
        <p:spPr>
          <a:xfrm flipH="1">
            <a:off x="5697855" y="1064260"/>
            <a:ext cx="1766570" cy="185293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2"/>
            <a:endCxn id="31" idx="0"/>
          </p:cNvCxnSpPr>
          <p:nvPr/>
        </p:nvCxnSpPr>
        <p:spPr>
          <a:xfrm>
            <a:off x="5697855" y="2416175"/>
            <a:ext cx="0" cy="50101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2"/>
            <a:endCxn id="32" idx="0"/>
          </p:cNvCxnSpPr>
          <p:nvPr/>
        </p:nvCxnSpPr>
        <p:spPr>
          <a:xfrm>
            <a:off x="7464425" y="1064260"/>
            <a:ext cx="1005840" cy="185293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2" idx="2"/>
            <a:endCxn id="32" idx="0"/>
          </p:cNvCxnSpPr>
          <p:nvPr/>
        </p:nvCxnSpPr>
        <p:spPr>
          <a:xfrm flipH="1">
            <a:off x="8470265" y="2416175"/>
            <a:ext cx="666115" cy="50101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031740" y="2917190"/>
            <a:ext cx="1332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1400" b="0">
                <a:solidFill>
                  <a:srgbClr val="000000"/>
                </a:solidFill>
                <a:latin typeface="Calibri" charset="0"/>
                <a:cs typeface="Calibri" charset="0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S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7804150" y="2917190"/>
            <a:ext cx="1332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P</a:t>
            </a:r>
            <a:endParaRPr lang="en-US" altLang="zh-CN" sz="1400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33" name="直接连接符 32"/>
          <p:cNvCxnSpPr>
            <a:stCxn id="16" idx="2"/>
            <a:endCxn id="36" idx="0"/>
          </p:cNvCxnSpPr>
          <p:nvPr/>
        </p:nvCxnSpPr>
        <p:spPr>
          <a:xfrm>
            <a:off x="2945765" y="3223895"/>
            <a:ext cx="2747010" cy="55245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1" idx="2"/>
            <a:endCxn id="36" idx="0"/>
          </p:cNvCxnSpPr>
          <p:nvPr/>
        </p:nvCxnSpPr>
        <p:spPr>
          <a:xfrm flipH="1">
            <a:off x="5692775" y="3223895"/>
            <a:ext cx="5080" cy="55245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026660" y="3776345"/>
            <a:ext cx="13322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zh-CN" altLang="en-US" sz="1400">
                <a:solidFill>
                  <a:srgbClr val="000000"/>
                </a:solidFill>
                <a:latin typeface="Calibri" charset="0"/>
                <a:cs typeface="Calibri" charset="0"/>
                <a:sym typeface="+mn-ea"/>
              </a:rPr>
              <a:t>￢</a:t>
            </a:r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P</a:t>
            </a:r>
            <a:endParaRPr lang="en-US" altLang="zh-CN" sz="1400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1230" y="4523105"/>
            <a:ext cx="18345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1400" b="0">
                <a:solidFill>
                  <a:srgbClr val="000000"/>
                </a:solidFill>
                <a:latin typeface="Calibri" charset="0"/>
                <a:cs typeface="Calibri" charset="0"/>
              </a:rPr>
              <a:t>Contradiction! {}</a:t>
            </a:r>
            <a:endParaRPr lang="en-US" altLang="zh-CN" sz="1400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38" name="直接连接符 37"/>
          <p:cNvCxnSpPr>
            <a:stCxn id="36" idx="2"/>
            <a:endCxn id="37" idx="0"/>
          </p:cNvCxnSpPr>
          <p:nvPr/>
        </p:nvCxnSpPr>
        <p:spPr>
          <a:xfrm>
            <a:off x="5692775" y="4083050"/>
            <a:ext cx="2526030" cy="44005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2" idx="2"/>
            <a:endCxn id="37" idx="0"/>
          </p:cNvCxnSpPr>
          <p:nvPr/>
        </p:nvCxnSpPr>
        <p:spPr>
          <a:xfrm flipH="1">
            <a:off x="8218805" y="3223895"/>
            <a:ext cx="251460" cy="129921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480310" y="2608580"/>
            <a:ext cx="89217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1050" b="0">
                <a:solidFill>
                  <a:srgbClr val="000000"/>
                </a:solidFill>
                <a:latin typeface="Calibri" charset="0"/>
                <a:cs typeface="Calibri" charset="0"/>
              </a:rPr>
              <a:t>A→G</a:t>
            </a:r>
            <a:r>
              <a:rPr lang="zh-CN" altLang="en-US" sz="1050" b="0">
                <a:solidFill>
                  <a:srgbClr val="000000"/>
                </a:solidFill>
                <a:latin typeface="Calibri" charset="0"/>
                <a:cs typeface="Calibri" charset="0"/>
              </a:rPr>
              <a:t>，</a:t>
            </a:r>
            <a:r>
              <a:rPr lang="en-US" altLang="zh-CN" sz="1050" b="0">
                <a:solidFill>
                  <a:srgbClr val="000000"/>
                </a:solidFill>
                <a:latin typeface="Calibri" charset="0"/>
                <a:cs typeface="Calibri" charset="0"/>
              </a:rPr>
              <a:t>A</a:t>
            </a:r>
            <a:endParaRPr lang="en-US" altLang="zh-CN" sz="1050" b="0">
              <a:solidFill>
                <a:srgbClr val="000000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118110" y="125730"/>
            <a:ext cx="11956415" cy="6606540"/>
            <a:chOff x="348" y="368"/>
            <a:chExt cx="18829" cy="10404"/>
          </a:xfrm>
        </p:grpSpPr>
        <p:sp>
          <p:nvSpPr>
            <p:cNvPr id="4" name="椭圆 3"/>
            <p:cNvSpPr/>
            <p:nvPr/>
          </p:nvSpPr>
          <p:spPr>
            <a:xfrm>
              <a:off x="11477" y="36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901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34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48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6053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147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6053" y="180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381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885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737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860" y="379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2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860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8130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706" y="159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8130" y="303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1" idx="0"/>
            </p:cNvCxnSpPr>
            <p:nvPr/>
          </p:nvCxnSpPr>
          <p:spPr>
            <a:xfrm flipH="1">
              <a:off x="15101" y="5230"/>
              <a:ext cx="167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773" y="324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773" y="523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580" y="303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580" y="523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>
              <a:off x="4580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1068" y="5230"/>
              <a:ext cx="351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9061" y="5230"/>
              <a:ext cx="154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605" y="5230"/>
              <a:ext cx="1592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>
              <a:off x="16773" y="523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6053" y="635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348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42" y="9331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直接连接符 32"/>
            <p:cNvCxnSpPr>
              <a:stCxn id="7" idx="4"/>
              <a:endCxn id="3" idx="0"/>
            </p:cNvCxnSpPr>
            <p:nvPr/>
          </p:nvCxnSpPr>
          <p:spPr>
            <a:xfrm>
              <a:off x="1068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4"/>
              <a:endCxn id="30" idx="0"/>
            </p:cNvCxnSpPr>
            <p:nvPr/>
          </p:nvCxnSpPr>
          <p:spPr>
            <a:xfrm>
              <a:off x="1068" y="7798"/>
              <a:ext cx="1694" cy="1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860" y="933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4580" y="779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774065" y="125730"/>
            <a:ext cx="11300460" cy="6606540"/>
            <a:chOff x="1219" y="198"/>
            <a:chExt cx="17796" cy="10404"/>
          </a:xfrm>
        </p:grpSpPr>
        <p:sp>
          <p:nvSpPr>
            <p:cNvPr id="4" name="椭圆 3"/>
            <p:cNvSpPr/>
            <p:nvPr/>
          </p:nvSpPr>
          <p:spPr>
            <a:xfrm>
              <a:off x="11315" y="19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739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5891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723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891" y="163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9723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7575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698" y="3620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161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19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7968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12544" y="1427"/>
              <a:ext cx="3558" cy="4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0"/>
            </p:cNvCxnSpPr>
            <p:nvPr/>
          </p:nvCxnSpPr>
          <p:spPr>
            <a:xfrm>
              <a:off x="7968" y="2867"/>
              <a:ext cx="2475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4"/>
              <a:endCxn id="8" idx="0"/>
            </p:cNvCxnSpPr>
            <p:nvPr/>
          </p:nvCxnSpPr>
          <p:spPr>
            <a:xfrm>
              <a:off x="16611" y="3078"/>
              <a:ext cx="0" cy="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4"/>
              <a:endCxn id="13" idx="0"/>
            </p:cNvCxnSpPr>
            <p:nvPr/>
          </p:nvCxnSpPr>
          <p:spPr>
            <a:xfrm>
              <a:off x="16611" y="5060"/>
              <a:ext cx="1684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4418" y="2867"/>
              <a:ext cx="2532" cy="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4418" y="5060"/>
              <a:ext cx="2463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4"/>
              <a:endCxn id="16" idx="0"/>
            </p:cNvCxnSpPr>
            <p:nvPr/>
          </p:nvCxnSpPr>
          <p:spPr>
            <a:xfrm flipH="1">
              <a:off x="1939" y="5060"/>
              <a:ext cx="2479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10443" y="5060"/>
              <a:ext cx="0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2" idx="0"/>
            </p:cNvCxnSpPr>
            <p:nvPr/>
          </p:nvCxnSpPr>
          <p:spPr>
            <a:xfrm flipH="1">
              <a:off x="14936" y="5060"/>
              <a:ext cx="1675" cy="11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椭圆 1"/>
            <p:cNvSpPr/>
            <p:nvPr/>
          </p:nvSpPr>
          <p:spPr>
            <a:xfrm>
              <a:off x="14216" y="6188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219" y="9162"/>
              <a:ext cx="1440" cy="14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16" idx="4"/>
              <a:endCxn id="35" idx="0"/>
            </p:cNvCxnSpPr>
            <p:nvPr/>
          </p:nvCxnSpPr>
          <p:spPr>
            <a:xfrm>
              <a:off x="1939" y="7628"/>
              <a:ext cx="0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5458460" y="286512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62630" y="255206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79570" y="1087120"/>
            <a:ext cx="680720" cy="680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02325" y="4095750"/>
            <a:ext cx="680720" cy="6807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02325" y="27813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186930" y="166814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914015" y="443611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02325" y="5470525"/>
            <a:ext cx="680720" cy="6807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27290" y="3755390"/>
            <a:ext cx="680720" cy="680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zh-CN" sz="3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13" idx="3"/>
            <a:endCxn id="10" idx="7"/>
          </p:cNvCxnSpPr>
          <p:nvPr/>
        </p:nvCxnSpPr>
        <p:spPr>
          <a:xfrm flipH="1">
            <a:off x="4760595" y="859155"/>
            <a:ext cx="1241425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3" idx="5"/>
            <a:endCxn id="6" idx="1"/>
          </p:cNvCxnSpPr>
          <p:nvPr/>
        </p:nvCxnSpPr>
        <p:spPr>
          <a:xfrm>
            <a:off x="6483350" y="859155"/>
            <a:ext cx="803275" cy="908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5"/>
            <a:endCxn id="6" idx="2"/>
          </p:cNvCxnSpPr>
          <p:nvPr/>
        </p:nvCxnSpPr>
        <p:spPr>
          <a:xfrm>
            <a:off x="4760595" y="1668145"/>
            <a:ext cx="2426335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4"/>
            <a:endCxn id="5" idx="1"/>
          </p:cNvCxnSpPr>
          <p:nvPr/>
        </p:nvCxnSpPr>
        <p:spPr>
          <a:xfrm>
            <a:off x="4519930" y="1767840"/>
            <a:ext cx="1038225" cy="1196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3"/>
            <a:endCxn id="8" idx="7"/>
          </p:cNvCxnSpPr>
          <p:nvPr/>
        </p:nvCxnSpPr>
        <p:spPr>
          <a:xfrm flipH="1">
            <a:off x="3843655" y="1668145"/>
            <a:ext cx="435610" cy="983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5" idx="2"/>
            <a:endCxn id="8" idx="6"/>
          </p:cNvCxnSpPr>
          <p:nvPr/>
        </p:nvCxnSpPr>
        <p:spPr>
          <a:xfrm flipH="1" flipV="1">
            <a:off x="3943350" y="2892425"/>
            <a:ext cx="1515110" cy="313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35" idx="0"/>
            <a:endCxn id="8" idx="4"/>
          </p:cNvCxnSpPr>
          <p:nvPr/>
        </p:nvCxnSpPr>
        <p:spPr>
          <a:xfrm flipV="1">
            <a:off x="3254375" y="3232785"/>
            <a:ext cx="348615" cy="120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1" idx="1"/>
            <a:endCxn id="8" idx="5"/>
          </p:cNvCxnSpPr>
          <p:nvPr/>
        </p:nvCxnSpPr>
        <p:spPr>
          <a:xfrm flipH="1" flipV="1">
            <a:off x="3843655" y="3133090"/>
            <a:ext cx="2158365" cy="1062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0"/>
            <a:endCxn id="5" idx="4"/>
          </p:cNvCxnSpPr>
          <p:nvPr/>
        </p:nvCxnSpPr>
        <p:spPr>
          <a:xfrm flipH="1" flipV="1">
            <a:off x="5798820" y="3545840"/>
            <a:ext cx="443865" cy="549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1" idx="7"/>
            <a:endCxn id="6" idx="4"/>
          </p:cNvCxnSpPr>
          <p:nvPr/>
        </p:nvCxnSpPr>
        <p:spPr>
          <a:xfrm flipV="1">
            <a:off x="6483350" y="2348865"/>
            <a:ext cx="1043940" cy="1846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7"/>
            <a:endCxn id="6" idx="3"/>
          </p:cNvCxnSpPr>
          <p:nvPr/>
        </p:nvCxnSpPr>
        <p:spPr>
          <a:xfrm flipV="1">
            <a:off x="6039485" y="2249170"/>
            <a:ext cx="1247140" cy="715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1" idx="6"/>
            <a:endCxn id="9" idx="2"/>
          </p:cNvCxnSpPr>
          <p:nvPr/>
        </p:nvCxnSpPr>
        <p:spPr>
          <a:xfrm flipV="1">
            <a:off x="6583045" y="4095750"/>
            <a:ext cx="944245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7" idx="6"/>
            <a:endCxn id="9" idx="3"/>
          </p:cNvCxnSpPr>
          <p:nvPr/>
        </p:nvCxnSpPr>
        <p:spPr>
          <a:xfrm flipV="1">
            <a:off x="6583045" y="4336415"/>
            <a:ext cx="1043940" cy="1474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  <a:endCxn id="11" idx="4"/>
          </p:cNvCxnSpPr>
          <p:nvPr/>
        </p:nvCxnSpPr>
        <p:spPr>
          <a:xfrm flipV="1">
            <a:off x="6242685" y="4776470"/>
            <a:ext cx="0" cy="69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2"/>
            <a:endCxn id="35" idx="6"/>
          </p:cNvCxnSpPr>
          <p:nvPr/>
        </p:nvCxnSpPr>
        <p:spPr>
          <a:xfrm flipH="1">
            <a:off x="3594735" y="4436110"/>
            <a:ext cx="2307590" cy="34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7" idx="1"/>
            <a:endCxn id="35" idx="5"/>
          </p:cNvCxnSpPr>
          <p:nvPr/>
        </p:nvCxnSpPr>
        <p:spPr>
          <a:xfrm flipH="1" flipV="1">
            <a:off x="3495040" y="5017135"/>
            <a:ext cx="2506980" cy="553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" name="组合 81"/>
          <p:cNvGrpSpPr/>
          <p:nvPr/>
        </p:nvGrpSpPr>
        <p:grpSpPr>
          <a:xfrm>
            <a:off x="66040" y="137160"/>
            <a:ext cx="12059285" cy="4157345"/>
            <a:chOff x="42" y="216"/>
            <a:chExt cx="18991" cy="6547"/>
          </a:xfrm>
        </p:grpSpPr>
        <p:sp>
          <p:nvSpPr>
            <p:cNvPr id="4" name="椭圆 3"/>
            <p:cNvSpPr/>
            <p:nvPr/>
          </p:nvSpPr>
          <p:spPr>
            <a:xfrm>
              <a:off x="8698" y="21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551" y="107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397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7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9166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5187" y="107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2324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211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8046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864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312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540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接连接符 16"/>
            <p:cNvCxnSpPr>
              <a:stCxn id="4" idx="3"/>
              <a:endCxn id="5" idx="7"/>
            </p:cNvCxnSpPr>
            <p:nvPr/>
          </p:nvCxnSpPr>
          <p:spPr>
            <a:xfrm flipH="1">
              <a:off x="6113" y="778"/>
              <a:ext cx="2681" cy="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4" idx="5"/>
              <a:endCxn id="10" idx="1"/>
            </p:cNvCxnSpPr>
            <p:nvPr/>
          </p:nvCxnSpPr>
          <p:spPr>
            <a:xfrm>
              <a:off x="9260" y="778"/>
              <a:ext cx="6023" cy="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5" idx="5"/>
              <a:endCxn id="12" idx="1"/>
            </p:cNvCxnSpPr>
            <p:nvPr/>
          </p:nvCxnSpPr>
          <p:spPr>
            <a:xfrm>
              <a:off x="6113" y="1638"/>
              <a:ext cx="2194" cy="8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0" idx="3"/>
              <a:endCxn id="11" idx="0"/>
            </p:cNvCxnSpPr>
            <p:nvPr/>
          </p:nvCxnSpPr>
          <p:spPr>
            <a:xfrm flipH="1">
              <a:off x="12653" y="1638"/>
              <a:ext cx="2630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5"/>
              <a:endCxn id="13" idx="0"/>
            </p:cNvCxnSpPr>
            <p:nvPr/>
          </p:nvCxnSpPr>
          <p:spPr>
            <a:xfrm>
              <a:off x="15749" y="1638"/>
              <a:ext cx="2626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3"/>
              <a:endCxn id="14" idx="0"/>
            </p:cNvCxnSpPr>
            <p:nvPr/>
          </p:nvCxnSpPr>
          <p:spPr>
            <a:xfrm flipH="1">
              <a:off x="2193" y="1638"/>
              <a:ext cx="3454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4" idx="4"/>
              <a:endCxn id="15" idx="0"/>
            </p:cNvCxnSpPr>
            <p:nvPr/>
          </p:nvCxnSpPr>
          <p:spPr>
            <a:xfrm>
              <a:off x="2193" y="3058"/>
              <a:ext cx="1448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4" idx="4"/>
              <a:endCxn id="7" idx="0"/>
            </p:cNvCxnSpPr>
            <p:nvPr/>
          </p:nvCxnSpPr>
          <p:spPr>
            <a:xfrm flipH="1">
              <a:off x="700" y="3058"/>
              <a:ext cx="1493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  <a:endCxn id="6" idx="0"/>
            </p:cNvCxnSpPr>
            <p:nvPr/>
          </p:nvCxnSpPr>
          <p:spPr>
            <a:xfrm flipH="1">
              <a:off x="7726" y="3058"/>
              <a:ext cx="814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2" idx="4"/>
              <a:endCxn id="9" idx="0"/>
            </p:cNvCxnSpPr>
            <p:nvPr/>
          </p:nvCxnSpPr>
          <p:spPr>
            <a:xfrm>
              <a:off x="8540" y="3058"/>
              <a:ext cx="955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4"/>
              <a:endCxn id="29" idx="0"/>
            </p:cNvCxnSpPr>
            <p:nvPr/>
          </p:nvCxnSpPr>
          <p:spPr>
            <a:xfrm>
              <a:off x="15516" y="1734"/>
              <a:ext cx="0" cy="7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15187" y="2496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564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直接连接符 35"/>
            <p:cNvCxnSpPr>
              <a:stCxn id="38" idx="4"/>
              <a:endCxn id="35" idx="0"/>
            </p:cNvCxnSpPr>
            <p:nvPr/>
          </p:nvCxnSpPr>
          <p:spPr>
            <a:xfrm flipH="1">
              <a:off x="5893" y="3058"/>
              <a:ext cx="14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5578" y="2400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直接连接符 38"/>
            <p:cNvCxnSpPr>
              <a:stCxn id="5" idx="4"/>
              <a:endCxn id="38" idx="0"/>
            </p:cNvCxnSpPr>
            <p:nvPr/>
          </p:nvCxnSpPr>
          <p:spPr>
            <a:xfrm>
              <a:off x="5880" y="1734"/>
              <a:ext cx="27" cy="6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821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直接连接符 40"/>
            <p:cNvCxnSpPr>
              <a:stCxn id="12" idx="4"/>
              <a:endCxn id="40" idx="0"/>
            </p:cNvCxnSpPr>
            <p:nvPr/>
          </p:nvCxnSpPr>
          <p:spPr>
            <a:xfrm>
              <a:off x="8540" y="3058"/>
              <a:ext cx="0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610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3" name="直接连接符 42"/>
            <p:cNvCxnSpPr>
              <a:stCxn id="38" idx="3"/>
              <a:endCxn id="16" idx="7"/>
            </p:cNvCxnSpPr>
            <p:nvPr/>
          </p:nvCxnSpPr>
          <p:spPr>
            <a:xfrm flipH="1">
              <a:off x="5102" y="2962"/>
              <a:ext cx="572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5"/>
              <a:endCxn id="42" idx="1"/>
            </p:cNvCxnSpPr>
            <p:nvPr/>
          </p:nvCxnSpPr>
          <p:spPr>
            <a:xfrm>
              <a:off x="6140" y="2962"/>
              <a:ext cx="566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10923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2324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3778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9" name="直接连接符 48"/>
            <p:cNvCxnSpPr>
              <a:stCxn id="11" idx="3"/>
              <a:endCxn id="45" idx="7"/>
            </p:cNvCxnSpPr>
            <p:nvPr/>
          </p:nvCxnSpPr>
          <p:spPr>
            <a:xfrm flipH="1">
              <a:off x="11485" y="2962"/>
              <a:ext cx="935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1" idx="5"/>
              <a:endCxn id="48" idx="1"/>
            </p:cNvCxnSpPr>
            <p:nvPr/>
          </p:nvCxnSpPr>
          <p:spPr>
            <a:xfrm>
              <a:off x="12886" y="2962"/>
              <a:ext cx="988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11" idx="4"/>
              <a:endCxn id="47" idx="0"/>
            </p:cNvCxnSpPr>
            <p:nvPr/>
          </p:nvCxnSpPr>
          <p:spPr>
            <a:xfrm>
              <a:off x="12653" y="3058"/>
              <a:ext cx="0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462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584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4" name="直接连接符 53"/>
            <p:cNvCxnSpPr>
              <a:stCxn id="29" idx="4"/>
              <a:endCxn id="53" idx="0"/>
            </p:cNvCxnSpPr>
            <p:nvPr/>
          </p:nvCxnSpPr>
          <p:spPr>
            <a:xfrm>
              <a:off x="15516" y="3154"/>
              <a:ext cx="658" cy="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29" idx="4"/>
              <a:endCxn id="52" idx="0"/>
            </p:cNvCxnSpPr>
            <p:nvPr/>
          </p:nvCxnSpPr>
          <p:spPr>
            <a:xfrm flipH="1">
              <a:off x="14954" y="3154"/>
              <a:ext cx="562" cy="67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18375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6733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8" name="直接连接符 57"/>
            <p:cNvCxnSpPr>
              <a:stCxn id="13" idx="5"/>
              <a:endCxn id="56" idx="1"/>
            </p:cNvCxnSpPr>
            <p:nvPr/>
          </p:nvCxnSpPr>
          <p:spPr>
            <a:xfrm flipH="1">
              <a:off x="18471" y="2962"/>
              <a:ext cx="137" cy="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3" idx="3"/>
              <a:endCxn id="57" idx="0"/>
            </p:cNvCxnSpPr>
            <p:nvPr/>
          </p:nvCxnSpPr>
          <p:spPr>
            <a:xfrm flipH="1">
              <a:off x="17062" y="2962"/>
              <a:ext cx="1080" cy="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椭圆 59"/>
            <p:cNvSpPr/>
            <p:nvPr/>
          </p:nvSpPr>
          <p:spPr>
            <a:xfrm>
              <a:off x="17531" y="382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1" name="直接连接符 60"/>
            <p:cNvCxnSpPr>
              <a:stCxn id="13" idx="4"/>
              <a:endCxn id="60" idx="0"/>
            </p:cNvCxnSpPr>
            <p:nvPr/>
          </p:nvCxnSpPr>
          <p:spPr>
            <a:xfrm flipH="1">
              <a:off x="17860" y="3058"/>
              <a:ext cx="515" cy="7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864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42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4" name="直接连接符 63"/>
            <p:cNvCxnSpPr>
              <a:stCxn id="7" idx="5"/>
              <a:endCxn id="62" idx="1"/>
            </p:cNvCxnSpPr>
            <p:nvPr/>
          </p:nvCxnSpPr>
          <p:spPr>
            <a:xfrm>
              <a:off x="933" y="4390"/>
              <a:ext cx="1027" cy="1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7" idx="3"/>
              <a:endCxn id="63" idx="0"/>
            </p:cNvCxnSpPr>
            <p:nvPr/>
          </p:nvCxnSpPr>
          <p:spPr>
            <a:xfrm flipH="1">
              <a:off x="371" y="4390"/>
              <a:ext cx="96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933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7" name="直接连接符 66"/>
            <p:cNvCxnSpPr>
              <a:stCxn id="7" idx="4"/>
              <a:endCxn id="66" idx="0"/>
            </p:cNvCxnSpPr>
            <p:nvPr/>
          </p:nvCxnSpPr>
          <p:spPr>
            <a:xfrm>
              <a:off x="700" y="4486"/>
              <a:ext cx="562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7268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5578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0" name="直接连接符 69"/>
            <p:cNvCxnSpPr>
              <a:stCxn id="16" idx="5"/>
              <a:endCxn id="68" idx="1"/>
            </p:cNvCxnSpPr>
            <p:nvPr/>
          </p:nvCxnSpPr>
          <p:spPr>
            <a:xfrm>
              <a:off x="5102" y="4390"/>
              <a:ext cx="2262" cy="1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16" idx="3"/>
              <a:endCxn id="69" idx="0"/>
            </p:cNvCxnSpPr>
            <p:nvPr/>
          </p:nvCxnSpPr>
          <p:spPr>
            <a:xfrm>
              <a:off x="4636" y="4390"/>
              <a:ext cx="1271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430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3" name="直接连接符 72"/>
            <p:cNvCxnSpPr>
              <a:stCxn id="16" idx="4"/>
              <a:endCxn id="72" idx="0"/>
            </p:cNvCxnSpPr>
            <p:nvPr/>
          </p:nvCxnSpPr>
          <p:spPr>
            <a:xfrm>
              <a:off x="4869" y="4486"/>
              <a:ext cx="1890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2983" y="6088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4540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直接连接符 75"/>
            <p:cNvCxnSpPr>
              <a:stCxn id="15" idx="3"/>
              <a:endCxn id="74" idx="0"/>
            </p:cNvCxnSpPr>
            <p:nvPr/>
          </p:nvCxnSpPr>
          <p:spPr>
            <a:xfrm flipH="1">
              <a:off x="3312" y="4390"/>
              <a:ext cx="96" cy="16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15" idx="5"/>
              <a:endCxn id="75" idx="0"/>
            </p:cNvCxnSpPr>
            <p:nvPr/>
          </p:nvCxnSpPr>
          <p:spPr>
            <a:xfrm>
              <a:off x="3874" y="4390"/>
              <a:ext cx="995" cy="17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3743" y="6105"/>
              <a:ext cx="658" cy="6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9" name="直接连接符 78"/>
            <p:cNvCxnSpPr>
              <a:stCxn id="15" idx="4"/>
              <a:endCxn id="78" idx="0"/>
            </p:cNvCxnSpPr>
            <p:nvPr/>
          </p:nvCxnSpPr>
          <p:spPr>
            <a:xfrm>
              <a:off x="3641" y="4486"/>
              <a:ext cx="431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8211" y="6105"/>
              <a:ext cx="658" cy="65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6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endParaRPr lang="en-US" altLang="zh-CN"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1" name="直接连接符 80"/>
            <p:cNvCxnSpPr>
              <a:stCxn id="35" idx="4"/>
              <a:endCxn id="80" idx="0"/>
            </p:cNvCxnSpPr>
            <p:nvPr/>
          </p:nvCxnSpPr>
          <p:spPr>
            <a:xfrm>
              <a:off x="5893" y="4486"/>
              <a:ext cx="2647" cy="16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4000" y="-63500"/>
            <a:ext cx="12700635" cy="6985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7185025" y="-177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79265" y="76263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3717925" y="30149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48230" y="30149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090785" y="76263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139180" y="182054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48230" y="182054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79265" y="1820545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76630" y="3014980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直接连接符 16"/>
          <p:cNvCxnSpPr>
            <a:stCxn id="4" idx="3"/>
            <a:endCxn id="5" idx="7"/>
          </p:cNvCxnSpPr>
          <p:nvPr/>
        </p:nvCxnSpPr>
        <p:spPr>
          <a:xfrm flipH="1">
            <a:off x="5059680" y="762635"/>
            <a:ext cx="2259330" cy="1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5"/>
            <a:endCxn id="10" idx="1"/>
          </p:cNvCxnSpPr>
          <p:nvPr/>
        </p:nvCxnSpPr>
        <p:spPr>
          <a:xfrm>
            <a:off x="7965440" y="762635"/>
            <a:ext cx="2259330" cy="133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5"/>
            <a:endCxn id="12" idx="0"/>
          </p:cNvCxnSpPr>
          <p:nvPr/>
        </p:nvCxnSpPr>
        <p:spPr>
          <a:xfrm>
            <a:off x="5059680" y="1543050"/>
            <a:ext cx="1536700" cy="27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4" idx="4"/>
            <a:endCxn id="8" idx="0"/>
          </p:cNvCxnSpPr>
          <p:nvPr/>
        </p:nvCxnSpPr>
        <p:spPr>
          <a:xfrm>
            <a:off x="2805430" y="2734945"/>
            <a:ext cx="1369695" cy="28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5" idx="3"/>
            <a:endCxn id="14" idx="0"/>
          </p:cNvCxnSpPr>
          <p:nvPr/>
        </p:nvCxnSpPr>
        <p:spPr>
          <a:xfrm flipH="1">
            <a:off x="2805430" y="1543050"/>
            <a:ext cx="1607820" cy="27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4"/>
            <a:endCxn id="15" idx="0"/>
          </p:cNvCxnSpPr>
          <p:nvPr/>
        </p:nvCxnSpPr>
        <p:spPr>
          <a:xfrm>
            <a:off x="4736465" y="1677035"/>
            <a:ext cx="0" cy="14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4" idx="4"/>
            <a:endCxn id="16" idx="0"/>
          </p:cNvCxnSpPr>
          <p:nvPr/>
        </p:nvCxnSpPr>
        <p:spPr>
          <a:xfrm flipH="1">
            <a:off x="1433830" y="2734945"/>
            <a:ext cx="1371600" cy="28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4" idx="4"/>
            <a:endCxn id="9" idx="0"/>
          </p:cNvCxnSpPr>
          <p:nvPr/>
        </p:nvCxnSpPr>
        <p:spPr>
          <a:xfrm>
            <a:off x="2805430" y="2734945"/>
            <a:ext cx="0" cy="28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976630" y="4156075"/>
            <a:ext cx="91440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en-US" altLang="zh-CN" sz="46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接连接符 35"/>
          <p:cNvCxnSpPr>
            <a:stCxn id="16" idx="4"/>
            <a:endCxn id="35" idx="0"/>
          </p:cNvCxnSpPr>
          <p:nvPr/>
        </p:nvCxnSpPr>
        <p:spPr>
          <a:xfrm>
            <a:off x="1433830" y="3929380"/>
            <a:ext cx="0" cy="226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829300" y="39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91295" y="39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005185" y="89662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874770" y="89662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564890" y="13087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5673090" y="13214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749800" y="15430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911350" y="20935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13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765800" y="20935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874770" y="2093595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891030" y="442912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12.4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954530" y="328803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349250" y="326898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12.4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2805430" y="26904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3454400" y="2561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891030" y="2561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622800" y="3288030"/>
            <a:ext cx="436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1433830" y="385826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1.4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-158750" y="588010"/>
            <a:ext cx="12239625" cy="5681980"/>
            <a:chOff x="25" y="1037"/>
            <a:chExt cx="19275" cy="89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" y="1037"/>
              <a:ext cx="19125" cy="894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781" y="18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581" y="466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31" y="466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6" y="466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31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56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81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93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806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356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612" y="7037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158750" y="588010"/>
            <a:ext cx="12238990" cy="5681980"/>
            <a:chOff x="-250" y="926"/>
            <a:chExt cx="19274" cy="8948"/>
          </a:xfrm>
        </p:grpSpPr>
        <p:grpSp>
          <p:nvGrpSpPr>
            <p:cNvPr id="2" name="组合 1"/>
            <p:cNvGrpSpPr/>
            <p:nvPr/>
          </p:nvGrpSpPr>
          <p:grpSpPr>
            <a:xfrm>
              <a:off x="-250" y="926"/>
              <a:ext cx="19275" cy="8948"/>
              <a:chOff x="25" y="1037"/>
              <a:chExt cx="19275" cy="894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5" y="1037"/>
                <a:ext cx="19125" cy="8949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1781" y="1812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7581" y="4662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931" y="4662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206" y="4662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3831" y="7037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56" y="7037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181" y="7037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293" y="7037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3806" y="7037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356" y="7037"/>
                <a:ext cx="4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8612" y="7037"/>
                <a:ext cx="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10</a:t>
                </a:r>
                <a:endParaRPr lang="en-US" altLang="zh-CN"/>
              </a:p>
            </p:txBody>
          </p:sp>
        </p:grpSp>
        <p:sp>
          <p:nvSpPr>
            <p:cNvPr id="3" name="椭圆 2"/>
            <p:cNvSpPr/>
            <p:nvPr/>
          </p:nvSpPr>
          <p:spPr>
            <a:xfrm>
              <a:off x="5005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130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2430" y="6730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830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2905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7561" y="8187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/>
        </p:nvGrpSpPr>
        <p:grpSpPr>
          <a:xfrm>
            <a:off x="-142875" y="588010"/>
            <a:ext cx="12239625" cy="5681980"/>
            <a:chOff x="25" y="1037"/>
            <a:chExt cx="19275" cy="894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" y="1037"/>
              <a:ext cx="19125" cy="894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781" y="181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581" y="466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31" y="466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6" y="4662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31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56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181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293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806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356" y="7037"/>
              <a:ext cx="4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612" y="7037"/>
              <a:ext cx="6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030" y="6841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0517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442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99" y="6841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280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19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667" y="6841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055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92" y="8266"/>
              <a:ext cx="776" cy="776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文字</Application>
  <PresentationFormat>宽屏</PresentationFormat>
  <Paragraphs>326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Calibri Light</vt:lpstr>
      <vt:lpstr>Helvetica Neue</vt:lpstr>
      <vt:lpstr>Calibri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frank-lsy</dc:creator>
  <cp:lastModifiedBy>frank-lsy</cp:lastModifiedBy>
  <cp:revision>57</cp:revision>
  <dcterms:created xsi:type="dcterms:W3CDTF">2019-10-07T02:39:42Z</dcterms:created>
  <dcterms:modified xsi:type="dcterms:W3CDTF">2019-10-07T02:39:42Z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