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4BC"/>
    <a:srgbClr val="27CBD0"/>
    <a:srgbClr val="C704BD"/>
    <a:srgbClr val="CF6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79"/>
    <p:restoredTop sz="94680"/>
  </p:normalViewPr>
  <p:slideViewPr>
    <p:cSldViewPr snapToGrid="0">
      <p:cViewPr varScale="1">
        <p:scale>
          <a:sx n="75" d="100"/>
          <a:sy n="75" d="100"/>
        </p:scale>
        <p:origin x="44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2EFA7-1B29-B343-8D1B-D773ABB89428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45CD-F502-D548-B43E-8778918EA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38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A45CD-F502-D548-B43E-8778918EACB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99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5C86B-5511-04C4-ADFA-C944CEC2D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ED1952-57CC-951C-1202-3548F2172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65A4C-BB48-7BF0-00C0-F311F0B4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FB04A-32A6-C222-C060-899D608D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BC3C9-5670-EA2E-2C47-EB491EDF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13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8798B-65B1-1AE9-A3A9-715C37A7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E44B7-2BFB-5147-5F74-3002A13B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6D701-4F51-F4B6-F9CC-219A4096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2D419-CB85-AE65-5CF8-55ED8E6F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B6069-CA66-8662-06A9-EB86C223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22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802392-F380-163C-F3A8-3CCF92CA5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FADFA8-E8F5-E14C-A1C2-E659DD4F2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B2BA9-C978-70D8-D8DF-931BF267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53357-F328-6BFB-C59F-41B190A0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1A8FE-0E8C-BFD1-8E7F-AB042516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49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D9258-8A96-5D62-AC0C-6C023C91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58B5F-FF5A-44A2-45C1-430723E0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0478E-ED9B-13C5-246E-36E82CE3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FE6A4-B487-2574-348D-2F5F3977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DDC45-6A94-6434-0E97-41CA28EC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72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564DB-4D2F-042B-F90F-0551A954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8A49E-2E8A-96E0-BC1B-C33D9B20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ADFF4-052D-91D6-F3DA-5C5B2713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CCD4F-AAD6-F052-33F6-DFF17036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0B0A5-8BB8-FFA3-7ADD-F0BBF072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99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8C149-4B0B-0470-756B-F27985F9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402FE-6A6A-B66C-178D-FA4EC2489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C13AFB-554A-1ECE-EA39-A91300F2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C5AB2F-748D-5A90-C8C1-D2CE0C4A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3DEEC7-1EE2-CE6C-D6E8-C3C7FD52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81C1E-522E-5A58-CC08-3DFA6933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03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70E19-58A4-0454-A42F-1FB4B332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C894D-E401-D75C-FF98-9E97D51D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CE1E1F-D614-B032-5FBB-06344F001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3D03B5-C421-89B1-EA7C-AF81A63D9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151208-2605-904D-AF78-9A347CE48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CF523F-F6DE-D357-2BF0-172C1D21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3DF3D1-1DF7-D6AA-355A-6B5A13F4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402E5F-929C-80DC-0C44-0BDFCBBF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6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29AFC-93B9-5A02-2918-401243F5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ECFA24-9985-C8B1-18F0-60A90147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6BD7F1-07A3-22BF-E36E-57CF3F37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7BA37-7DD9-B3A0-1446-41A85A43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85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2C1B82-D1F0-C696-14C3-1A2144C2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9825E2-858B-79E9-0600-7A7A2E3A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C8C5E-9997-2EDA-6CE7-529B7766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83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A01EA-D634-90A1-0EC3-2EB47D4D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F2F82-319A-DA95-0AD4-CA85994A6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024DE-DC15-1820-830D-E27D6F045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35F53-616E-A0A1-4A74-C0F4C3DF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1BD34-85BB-648E-C2EC-4521D6BF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8021E-2DD9-D2C1-1EE5-370CB012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E7AE2-EEFD-7502-DA3D-F8D8D736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5D5523-5299-409A-6213-A4F8A36C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B6102E-77C1-7643-6E1F-7D7FA49B1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F2DDC-EC55-8BC2-514B-2941D1A2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0E971-99DA-E676-890C-8B4D393F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B9D3B-42CD-D903-7E19-9E521F46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060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5BD4FF-ED71-475C-18DE-BFA83A0D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B84F6-0004-C48C-894D-B60F3C9C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3D1CD-25C2-7839-04D9-49A0AAB0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C6643-B41F-1A45-90B5-E73987E7CF5B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7C726-0B2C-2E3D-9277-0C2594D99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41AED-F821-4EB6-531D-803471075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37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>
            <a:extLst>
              <a:ext uri="{FF2B5EF4-FFF2-40B4-BE49-F238E27FC236}">
                <a16:creationId xmlns:a16="http://schemas.microsoft.com/office/drawing/2014/main" id="{33469713-5D97-1FA4-C504-0549261ECE58}"/>
              </a:ext>
            </a:extLst>
          </p:cNvPr>
          <p:cNvSpPr/>
          <p:nvPr/>
        </p:nvSpPr>
        <p:spPr>
          <a:xfrm>
            <a:off x="1159933" y="8433"/>
            <a:ext cx="9474200" cy="5558749"/>
          </a:xfrm>
          <a:custGeom>
            <a:avLst/>
            <a:gdLst>
              <a:gd name="connsiteX0" fmla="*/ 0 w 9474200"/>
              <a:gd name="connsiteY0" fmla="*/ 2779375 h 5558749"/>
              <a:gd name="connsiteX1" fmla="*/ 544767 w 9474200"/>
              <a:gd name="connsiteY1" fmla="*/ 2459747 h 5558749"/>
              <a:gd name="connsiteX2" fmla="*/ 1042162 w 9474200"/>
              <a:gd name="connsiteY2" fmla="*/ 2167913 h 5558749"/>
              <a:gd name="connsiteX3" fmla="*/ 1634299 w 9474200"/>
              <a:gd name="connsiteY3" fmla="*/ 1820491 h 5558749"/>
              <a:gd name="connsiteX4" fmla="*/ 2179066 w 9474200"/>
              <a:gd name="connsiteY4" fmla="*/ 1500863 h 5558749"/>
              <a:gd name="connsiteX5" fmla="*/ 2865946 w 9474200"/>
              <a:gd name="connsiteY5" fmla="*/ 1097853 h 5558749"/>
              <a:gd name="connsiteX6" fmla="*/ 3363341 w 9474200"/>
              <a:gd name="connsiteY6" fmla="*/ 806019 h 5558749"/>
              <a:gd name="connsiteX7" fmla="*/ 3908108 w 9474200"/>
              <a:gd name="connsiteY7" fmla="*/ 486391 h 5558749"/>
              <a:gd name="connsiteX8" fmla="*/ 4737100 w 9474200"/>
              <a:gd name="connsiteY8" fmla="*/ 0 h 5558749"/>
              <a:gd name="connsiteX9" fmla="*/ 5423980 w 9474200"/>
              <a:gd name="connsiteY9" fmla="*/ 403009 h 5558749"/>
              <a:gd name="connsiteX10" fmla="*/ 6110859 w 9474200"/>
              <a:gd name="connsiteY10" fmla="*/ 806019 h 5558749"/>
              <a:gd name="connsiteX11" fmla="*/ 6608255 w 9474200"/>
              <a:gd name="connsiteY11" fmla="*/ 1097853 h 5558749"/>
              <a:gd name="connsiteX12" fmla="*/ 7105650 w 9474200"/>
              <a:gd name="connsiteY12" fmla="*/ 1389687 h 5558749"/>
              <a:gd name="connsiteX13" fmla="*/ 7697788 w 9474200"/>
              <a:gd name="connsiteY13" fmla="*/ 1737109 h 5558749"/>
              <a:gd name="connsiteX14" fmla="*/ 8242554 w 9474200"/>
              <a:gd name="connsiteY14" fmla="*/ 2056738 h 5558749"/>
              <a:gd name="connsiteX15" fmla="*/ 8882063 w 9474200"/>
              <a:gd name="connsiteY15" fmla="*/ 2431953 h 5558749"/>
              <a:gd name="connsiteX16" fmla="*/ 9474200 w 9474200"/>
              <a:gd name="connsiteY16" fmla="*/ 2779375 h 5558749"/>
              <a:gd name="connsiteX17" fmla="*/ 8929434 w 9474200"/>
              <a:gd name="connsiteY17" fmla="*/ 3099003 h 5558749"/>
              <a:gd name="connsiteX18" fmla="*/ 8242554 w 9474200"/>
              <a:gd name="connsiteY18" fmla="*/ 3502012 h 5558749"/>
              <a:gd name="connsiteX19" fmla="*/ 7697788 w 9474200"/>
              <a:gd name="connsiteY19" fmla="*/ 3821640 h 5558749"/>
              <a:gd name="connsiteX20" fmla="*/ 7247763 w 9474200"/>
              <a:gd name="connsiteY20" fmla="*/ 4085681 h 5558749"/>
              <a:gd name="connsiteX21" fmla="*/ 6750368 w 9474200"/>
              <a:gd name="connsiteY21" fmla="*/ 4377515 h 5558749"/>
              <a:gd name="connsiteX22" fmla="*/ 6252972 w 9474200"/>
              <a:gd name="connsiteY22" fmla="*/ 4669349 h 5558749"/>
              <a:gd name="connsiteX23" fmla="*/ 5755577 w 9474200"/>
              <a:gd name="connsiteY23" fmla="*/ 4961184 h 5558749"/>
              <a:gd name="connsiteX24" fmla="*/ 4737100 w 9474200"/>
              <a:gd name="connsiteY24" fmla="*/ 5558749 h 5558749"/>
              <a:gd name="connsiteX25" fmla="*/ 4144963 w 9474200"/>
              <a:gd name="connsiteY25" fmla="*/ 5211327 h 5558749"/>
              <a:gd name="connsiteX26" fmla="*/ 3694938 w 9474200"/>
              <a:gd name="connsiteY26" fmla="*/ 4947287 h 5558749"/>
              <a:gd name="connsiteX27" fmla="*/ 3197543 w 9474200"/>
              <a:gd name="connsiteY27" fmla="*/ 4655452 h 5558749"/>
              <a:gd name="connsiteX28" fmla="*/ 2605405 w 9474200"/>
              <a:gd name="connsiteY28" fmla="*/ 4308031 h 5558749"/>
              <a:gd name="connsiteX29" fmla="*/ 2013268 w 9474200"/>
              <a:gd name="connsiteY29" fmla="*/ 3960609 h 5558749"/>
              <a:gd name="connsiteX30" fmla="*/ 1563243 w 9474200"/>
              <a:gd name="connsiteY30" fmla="*/ 3696568 h 5558749"/>
              <a:gd name="connsiteX31" fmla="*/ 1018477 w 9474200"/>
              <a:gd name="connsiteY31" fmla="*/ 3376940 h 5558749"/>
              <a:gd name="connsiteX32" fmla="*/ 0 w 9474200"/>
              <a:gd name="connsiteY32" fmla="*/ 2779375 h 555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474200" h="5558749" fill="none" extrusionOk="0">
                <a:moveTo>
                  <a:pt x="0" y="2779375"/>
                </a:moveTo>
                <a:cubicBezTo>
                  <a:pt x="223987" y="2637690"/>
                  <a:pt x="416134" y="2524925"/>
                  <a:pt x="544767" y="2459747"/>
                </a:cubicBezTo>
                <a:cubicBezTo>
                  <a:pt x="673400" y="2394569"/>
                  <a:pt x="800929" y="2278850"/>
                  <a:pt x="1042162" y="2167913"/>
                </a:cubicBezTo>
                <a:cubicBezTo>
                  <a:pt x="1283395" y="2056976"/>
                  <a:pt x="1427732" y="1956057"/>
                  <a:pt x="1634299" y="1820491"/>
                </a:cubicBezTo>
                <a:cubicBezTo>
                  <a:pt x="1840866" y="1684926"/>
                  <a:pt x="2036727" y="1569205"/>
                  <a:pt x="2179066" y="1500863"/>
                </a:cubicBezTo>
                <a:cubicBezTo>
                  <a:pt x="2321405" y="1432521"/>
                  <a:pt x="2669452" y="1219486"/>
                  <a:pt x="2865946" y="1097853"/>
                </a:cubicBezTo>
                <a:cubicBezTo>
                  <a:pt x="3062440" y="976221"/>
                  <a:pt x="3244074" y="885302"/>
                  <a:pt x="3363341" y="806019"/>
                </a:cubicBezTo>
                <a:cubicBezTo>
                  <a:pt x="3482608" y="726736"/>
                  <a:pt x="3652369" y="657547"/>
                  <a:pt x="3908108" y="486391"/>
                </a:cubicBezTo>
                <a:cubicBezTo>
                  <a:pt x="4163846" y="315234"/>
                  <a:pt x="4339487" y="263367"/>
                  <a:pt x="4737100" y="0"/>
                </a:cubicBezTo>
                <a:cubicBezTo>
                  <a:pt x="5047674" y="213628"/>
                  <a:pt x="5201189" y="318214"/>
                  <a:pt x="5423980" y="403009"/>
                </a:cubicBezTo>
                <a:cubicBezTo>
                  <a:pt x="5646771" y="487805"/>
                  <a:pt x="5836613" y="608681"/>
                  <a:pt x="6110859" y="806019"/>
                </a:cubicBezTo>
                <a:cubicBezTo>
                  <a:pt x="6385105" y="1003357"/>
                  <a:pt x="6430137" y="965930"/>
                  <a:pt x="6608255" y="1097853"/>
                </a:cubicBezTo>
                <a:cubicBezTo>
                  <a:pt x="6786372" y="1229776"/>
                  <a:pt x="6930667" y="1293563"/>
                  <a:pt x="7105650" y="1389687"/>
                </a:cubicBezTo>
                <a:cubicBezTo>
                  <a:pt x="7280633" y="1485811"/>
                  <a:pt x="7561497" y="1674755"/>
                  <a:pt x="7697788" y="1737109"/>
                </a:cubicBezTo>
                <a:cubicBezTo>
                  <a:pt x="7834079" y="1799464"/>
                  <a:pt x="7977755" y="1887974"/>
                  <a:pt x="8242554" y="2056738"/>
                </a:cubicBezTo>
                <a:cubicBezTo>
                  <a:pt x="8507353" y="2225502"/>
                  <a:pt x="8654542" y="2265535"/>
                  <a:pt x="8882063" y="2431953"/>
                </a:cubicBezTo>
                <a:cubicBezTo>
                  <a:pt x="9109584" y="2598371"/>
                  <a:pt x="9269120" y="2656050"/>
                  <a:pt x="9474200" y="2779375"/>
                </a:cubicBezTo>
                <a:cubicBezTo>
                  <a:pt x="9301342" y="2856599"/>
                  <a:pt x="9190214" y="2943607"/>
                  <a:pt x="8929434" y="3099003"/>
                </a:cubicBezTo>
                <a:cubicBezTo>
                  <a:pt x="8668654" y="3254398"/>
                  <a:pt x="8441464" y="3417808"/>
                  <a:pt x="8242554" y="3502012"/>
                </a:cubicBezTo>
                <a:cubicBezTo>
                  <a:pt x="8043644" y="3586216"/>
                  <a:pt x="7959628" y="3679103"/>
                  <a:pt x="7697788" y="3821640"/>
                </a:cubicBezTo>
                <a:cubicBezTo>
                  <a:pt x="7435948" y="3964177"/>
                  <a:pt x="7437396" y="3986108"/>
                  <a:pt x="7247763" y="4085681"/>
                </a:cubicBezTo>
                <a:cubicBezTo>
                  <a:pt x="7058130" y="4185254"/>
                  <a:pt x="6951804" y="4249375"/>
                  <a:pt x="6750368" y="4377515"/>
                </a:cubicBezTo>
                <a:cubicBezTo>
                  <a:pt x="6548932" y="4505655"/>
                  <a:pt x="6379389" y="4625035"/>
                  <a:pt x="6252972" y="4669349"/>
                </a:cubicBezTo>
                <a:cubicBezTo>
                  <a:pt x="6126555" y="4713663"/>
                  <a:pt x="5889201" y="4883681"/>
                  <a:pt x="5755577" y="4961184"/>
                </a:cubicBezTo>
                <a:cubicBezTo>
                  <a:pt x="5621953" y="5038687"/>
                  <a:pt x="5138163" y="5386542"/>
                  <a:pt x="4737100" y="5558749"/>
                </a:cubicBezTo>
                <a:cubicBezTo>
                  <a:pt x="4597008" y="5510169"/>
                  <a:pt x="4314101" y="5315748"/>
                  <a:pt x="4144963" y="5211327"/>
                </a:cubicBezTo>
                <a:cubicBezTo>
                  <a:pt x="3975824" y="5106906"/>
                  <a:pt x="3867253" y="5047404"/>
                  <a:pt x="3694938" y="4947287"/>
                </a:cubicBezTo>
                <a:cubicBezTo>
                  <a:pt x="3522624" y="4847169"/>
                  <a:pt x="3325810" y="4733834"/>
                  <a:pt x="3197543" y="4655452"/>
                </a:cubicBezTo>
                <a:cubicBezTo>
                  <a:pt x="3069276" y="4577071"/>
                  <a:pt x="2770841" y="4414151"/>
                  <a:pt x="2605405" y="4308031"/>
                </a:cubicBezTo>
                <a:cubicBezTo>
                  <a:pt x="2439969" y="4201911"/>
                  <a:pt x="2190884" y="4100538"/>
                  <a:pt x="2013268" y="3960609"/>
                </a:cubicBezTo>
                <a:cubicBezTo>
                  <a:pt x="1835652" y="3820680"/>
                  <a:pt x="1774890" y="3797824"/>
                  <a:pt x="1563243" y="3696568"/>
                </a:cubicBezTo>
                <a:cubicBezTo>
                  <a:pt x="1351597" y="3595312"/>
                  <a:pt x="1284033" y="3544298"/>
                  <a:pt x="1018477" y="3376940"/>
                </a:cubicBezTo>
                <a:cubicBezTo>
                  <a:pt x="752920" y="3209582"/>
                  <a:pt x="441266" y="3021890"/>
                  <a:pt x="0" y="2779375"/>
                </a:cubicBezTo>
                <a:close/>
              </a:path>
              <a:path w="9474200" h="5558749" stroke="0" extrusionOk="0">
                <a:moveTo>
                  <a:pt x="0" y="2779375"/>
                </a:moveTo>
                <a:cubicBezTo>
                  <a:pt x="158441" y="2693527"/>
                  <a:pt x="426691" y="2566163"/>
                  <a:pt x="686880" y="2376366"/>
                </a:cubicBezTo>
                <a:cubicBezTo>
                  <a:pt x="947069" y="2186568"/>
                  <a:pt x="992098" y="2217618"/>
                  <a:pt x="1279017" y="2028944"/>
                </a:cubicBezTo>
                <a:cubicBezTo>
                  <a:pt x="1565936" y="1840270"/>
                  <a:pt x="1665251" y="1810834"/>
                  <a:pt x="1776413" y="1737109"/>
                </a:cubicBezTo>
                <a:cubicBezTo>
                  <a:pt x="1887575" y="1663384"/>
                  <a:pt x="2180006" y="1495446"/>
                  <a:pt x="2368550" y="1389688"/>
                </a:cubicBezTo>
                <a:cubicBezTo>
                  <a:pt x="2557094" y="1283930"/>
                  <a:pt x="2925583" y="1091054"/>
                  <a:pt x="3055430" y="986678"/>
                </a:cubicBezTo>
                <a:cubicBezTo>
                  <a:pt x="3185277" y="882302"/>
                  <a:pt x="3356090" y="841022"/>
                  <a:pt x="3552825" y="694844"/>
                </a:cubicBezTo>
                <a:cubicBezTo>
                  <a:pt x="3749560" y="548666"/>
                  <a:pt x="3803960" y="570065"/>
                  <a:pt x="4002850" y="430803"/>
                </a:cubicBezTo>
                <a:cubicBezTo>
                  <a:pt x="4201740" y="291541"/>
                  <a:pt x="4581073" y="101231"/>
                  <a:pt x="4737100" y="0"/>
                </a:cubicBezTo>
                <a:cubicBezTo>
                  <a:pt x="4948304" y="140037"/>
                  <a:pt x="5148248" y="212468"/>
                  <a:pt x="5329238" y="347422"/>
                </a:cubicBezTo>
                <a:cubicBezTo>
                  <a:pt x="5510228" y="482376"/>
                  <a:pt x="5798379" y="613426"/>
                  <a:pt x="5968746" y="722638"/>
                </a:cubicBezTo>
                <a:cubicBezTo>
                  <a:pt x="6139113" y="831849"/>
                  <a:pt x="6260710" y="915864"/>
                  <a:pt x="6513513" y="1042266"/>
                </a:cubicBezTo>
                <a:cubicBezTo>
                  <a:pt x="6766316" y="1168668"/>
                  <a:pt x="6945212" y="1288346"/>
                  <a:pt x="7058279" y="1361894"/>
                </a:cubicBezTo>
                <a:cubicBezTo>
                  <a:pt x="7171346" y="1435442"/>
                  <a:pt x="7463247" y="1605588"/>
                  <a:pt x="7697788" y="1737109"/>
                </a:cubicBezTo>
                <a:cubicBezTo>
                  <a:pt x="7932329" y="1868631"/>
                  <a:pt x="8035554" y="1955931"/>
                  <a:pt x="8242554" y="2056738"/>
                </a:cubicBezTo>
                <a:cubicBezTo>
                  <a:pt x="8449554" y="2157545"/>
                  <a:pt x="8576051" y="2285403"/>
                  <a:pt x="8739950" y="2348572"/>
                </a:cubicBezTo>
                <a:cubicBezTo>
                  <a:pt x="8903849" y="2411741"/>
                  <a:pt x="9229169" y="2629534"/>
                  <a:pt x="9474200" y="2779375"/>
                </a:cubicBezTo>
                <a:cubicBezTo>
                  <a:pt x="9315132" y="2871406"/>
                  <a:pt x="9066245" y="3018535"/>
                  <a:pt x="8929434" y="3099003"/>
                </a:cubicBezTo>
                <a:cubicBezTo>
                  <a:pt x="8792623" y="3179471"/>
                  <a:pt x="8578743" y="3323947"/>
                  <a:pt x="8337296" y="3446425"/>
                </a:cubicBezTo>
                <a:cubicBezTo>
                  <a:pt x="8095849" y="3568902"/>
                  <a:pt x="7987379" y="3622858"/>
                  <a:pt x="7887272" y="3710465"/>
                </a:cubicBezTo>
                <a:cubicBezTo>
                  <a:pt x="7787165" y="3798073"/>
                  <a:pt x="7413905" y="3965735"/>
                  <a:pt x="7295134" y="4057887"/>
                </a:cubicBezTo>
                <a:cubicBezTo>
                  <a:pt x="7176363" y="4150039"/>
                  <a:pt x="6924871" y="4259654"/>
                  <a:pt x="6608255" y="4460896"/>
                </a:cubicBezTo>
                <a:cubicBezTo>
                  <a:pt x="6291639" y="4662138"/>
                  <a:pt x="6247655" y="4642455"/>
                  <a:pt x="5921375" y="4863906"/>
                </a:cubicBezTo>
                <a:cubicBezTo>
                  <a:pt x="5595095" y="5085357"/>
                  <a:pt x="5597315" y="5033708"/>
                  <a:pt x="5329238" y="5211327"/>
                </a:cubicBezTo>
                <a:cubicBezTo>
                  <a:pt x="5061161" y="5388946"/>
                  <a:pt x="4955340" y="5464455"/>
                  <a:pt x="4737100" y="5558749"/>
                </a:cubicBezTo>
                <a:cubicBezTo>
                  <a:pt x="4556758" y="5461217"/>
                  <a:pt x="4214883" y="5285696"/>
                  <a:pt x="4097592" y="5183534"/>
                </a:cubicBezTo>
                <a:cubicBezTo>
                  <a:pt x="3980301" y="5081372"/>
                  <a:pt x="3625237" y="4878792"/>
                  <a:pt x="3410712" y="4780524"/>
                </a:cubicBezTo>
                <a:cubicBezTo>
                  <a:pt x="3196187" y="4682256"/>
                  <a:pt x="2966307" y="4555120"/>
                  <a:pt x="2865946" y="4460896"/>
                </a:cubicBezTo>
                <a:cubicBezTo>
                  <a:pt x="2765585" y="4366672"/>
                  <a:pt x="2519613" y="4269716"/>
                  <a:pt x="2368550" y="4169062"/>
                </a:cubicBezTo>
                <a:cubicBezTo>
                  <a:pt x="2217487" y="4068407"/>
                  <a:pt x="1932141" y="3908089"/>
                  <a:pt x="1776413" y="3821640"/>
                </a:cubicBezTo>
                <a:cubicBezTo>
                  <a:pt x="1620685" y="3735191"/>
                  <a:pt x="1535234" y="3699144"/>
                  <a:pt x="1326388" y="3557600"/>
                </a:cubicBezTo>
                <a:cubicBezTo>
                  <a:pt x="1117543" y="3416055"/>
                  <a:pt x="947384" y="3322013"/>
                  <a:pt x="639509" y="3154590"/>
                </a:cubicBezTo>
                <a:cubicBezTo>
                  <a:pt x="331634" y="2987167"/>
                  <a:pt x="274427" y="2912597"/>
                  <a:pt x="0" y="2779375"/>
                </a:cubicBezTo>
                <a:close/>
              </a:path>
            </a:pathLst>
          </a:cu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50800" cap="rnd">
            <a:round/>
            <a:extLst>
              <a:ext uri="{C807C97D-BFC1-408E-A445-0C87EB9F89A2}">
                <ask:lineSketchStyleProps xmlns:ask="http://schemas.microsoft.com/office/drawing/2018/sketchyshapes" sd="981765707">
                  <a:prstGeom prst="diamond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6DA1CDA-D0CF-9B29-2B6E-F647D573471A}"/>
              </a:ext>
            </a:extLst>
          </p:cNvPr>
          <p:cNvGrpSpPr/>
          <p:nvPr/>
        </p:nvGrpSpPr>
        <p:grpSpPr>
          <a:xfrm>
            <a:off x="1390986" y="2437068"/>
            <a:ext cx="1525108" cy="1334469"/>
            <a:chOff x="1977606" y="478842"/>
            <a:chExt cx="1525108" cy="133446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F6D438C-364A-D1C7-CC78-799883123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7606" y="478842"/>
              <a:ext cx="1525108" cy="133446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B968933-F38B-DB1B-6F09-DD0E5EEE4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0271" y="1128453"/>
              <a:ext cx="531078" cy="531078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6B476A3-E39F-E99C-865B-04F32C59BD78}"/>
              </a:ext>
            </a:extLst>
          </p:cNvPr>
          <p:cNvSpPr txBox="1"/>
          <p:nvPr/>
        </p:nvSpPr>
        <p:spPr>
          <a:xfrm>
            <a:off x="-2901" y="5769764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dirty="0">
                <a:latin typeface="Apple LiGothic Medium" pitchFamily="2" charset="-120"/>
                <a:ea typeface="Apple LiGothic Medium" pitchFamily="2" charset="-120"/>
                <a:cs typeface="Arial Narrow" panose="020B0604020202020204" pitchFamily="34" charset="0"/>
              </a:rPr>
              <a:t>PRISMATIC  Framework</a:t>
            </a:r>
          </a:p>
          <a:p>
            <a:pPr algn="ctr"/>
            <a:r>
              <a:rPr lang="en-US" altLang="zh-CN" sz="2000" b="1" dirty="0">
                <a:effectLst/>
              </a:rPr>
              <a:t>P</a:t>
            </a:r>
            <a:r>
              <a:rPr lang="en-US" altLang="zh-CN" sz="2000" dirty="0">
                <a:effectLst/>
              </a:rPr>
              <a:t>rescription </a:t>
            </a:r>
            <a:r>
              <a:rPr lang="en-US" altLang="zh-CN" sz="2000" b="1" dirty="0">
                <a:effectLst/>
              </a:rPr>
              <a:t>R</a:t>
            </a:r>
            <a:r>
              <a:rPr lang="en-US" altLang="zh-CN" sz="2000" dirty="0">
                <a:effectLst/>
              </a:rPr>
              <a:t>isk Inspection </a:t>
            </a:r>
            <a:r>
              <a:rPr lang="en-US" altLang="zh-CN" sz="2000" b="1" dirty="0">
                <a:effectLst/>
              </a:rPr>
              <a:t>S</a:t>
            </a:r>
            <a:r>
              <a:rPr lang="en-US" altLang="zh-CN" sz="2000" dirty="0">
                <a:effectLst/>
              </a:rPr>
              <a:t>ystem for </a:t>
            </a:r>
            <a:r>
              <a:rPr lang="en-US" altLang="zh-CN" sz="2000" b="1" dirty="0">
                <a:effectLst/>
              </a:rPr>
              <a:t>M</a:t>
            </a:r>
            <a:r>
              <a:rPr lang="en-US" altLang="zh-CN" sz="2000" dirty="0">
                <a:effectLst/>
              </a:rPr>
              <a:t>ulti-</a:t>
            </a:r>
            <a:r>
              <a:rPr lang="en-US" altLang="zh-CN" sz="2000" b="1" dirty="0">
                <a:effectLst/>
              </a:rPr>
              <a:t>A</a:t>
            </a:r>
            <a:r>
              <a:rPr lang="en-US" altLang="zh-CN" sz="2000" dirty="0">
                <a:effectLst/>
              </a:rPr>
              <a:t>gent </a:t>
            </a:r>
            <a:r>
              <a:rPr lang="en-US" altLang="zh-CN" sz="2000" b="1" dirty="0">
                <a:effectLst/>
              </a:rPr>
              <a:t>T</a:t>
            </a:r>
            <a:r>
              <a:rPr lang="en-US" altLang="zh-CN" sz="2000" dirty="0">
                <a:effectLst/>
              </a:rPr>
              <a:t>actical </a:t>
            </a:r>
            <a:r>
              <a:rPr lang="en-US" altLang="zh-CN" sz="2000" b="1" dirty="0">
                <a:effectLst/>
              </a:rPr>
              <a:t>I</a:t>
            </a:r>
            <a:r>
              <a:rPr lang="en-US" altLang="zh-CN" sz="2000" dirty="0">
                <a:effectLst/>
              </a:rPr>
              <a:t>nteraction in </a:t>
            </a:r>
            <a:r>
              <a:rPr lang="en-US" altLang="zh-CN" sz="2000" b="1" dirty="0">
                <a:effectLst/>
              </a:rPr>
              <a:t>C</a:t>
            </a:r>
            <a:r>
              <a:rPr lang="en-US" altLang="zh-CN" sz="2000" dirty="0">
                <a:effectLst/>
              </a:rPr>
              <a:t>linical Decision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C460EBB-8700-026E-2C00-9897F8A9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012412" y="1917400"/>
            <a:ext cx="1333189" cy="1166540"/>
          </a:xfrm>
          <a:prstGeom prst="rect">
            <a:avLst/>
          </a:prstGeom>
        </p:spPr>
      </p:pic>
      <p:sp>
        <p:nvSpPr>
          <p:cNvPr id="34" name="圆角矩形 33">
            <a:extLst>
              <a:ext uri="{FF2B5EF4-FFF2-40B4-BE49-F238E27FC236}">
                <a16:creationId xmlns:a16="http://schemas.microsoft.com/office/drawing/2014/main" id="{568B1FBF-FA86-F62F-77B3-9362A73601EF}"/>
              </a:ext>
            </a:extLst>
          </p:cNvPr>
          <p:cNvSpPr/>
          <p:nvPr/>
        </p:nvSpPr>
        <p:spPr>
          <a:xfrm>
            <a:off x="10279765" y="2486460"/>
            <a:ext cx="1905004" cy="62446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>
                <a:latin typeface="Arial" panose="020B0604020202020204" pitchFamily="34" charset="0"/>
                <a:ea typeface="APPLE LIGOTHIC MEDIUM" pitchFamily="2" charset="-120"/>
                <a:cs typeface="Arial" panose="020B0604020202020204" pitchFamily="34" charset="0"/>
              </a:rPr>
              <a:t>Final</a:t>
            </a:r>
            <a:br>
              <a:rPr kumimoji="1" lang="en-US" altLang="zh-CN" b="1" dirty="0">
                <a:latin typeface="Arial" panose="020B0604020202020204" pitchFamily="34" charset="0"/>
                <a:ea typeface="APPLE LIGOTHIC MEDIUM" pitchFamily="2" charset="-120"/>
                <a:cs typeface="Arial" panose="020B0604020202020204" pitchFamily="34" charset="0"/>
              </a:rPr>
            </a:br>
            <a:r>
              <a:rPr kumimoji="1" lang="en-US" altLang="zh-CN" b="1" dirty="0">
                <a:latin typeface="Arial" panose="020B0604020202020204" pitchFamily="34" charset="0"/>
                <a:ea typeface="APPLE LIGOTHIC MEDIUM" pitchFamily="2" charset="-120"/>
                <a:cs typeface="Arial" panose="020B0604020202020204" pitchFamily="34" charset="0"/>
              </a:rPr>
              <a:t>Prescription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3BC9401-3079-4262-CF95-064600AB748D}"/>
              </a:ext>
            </a:extLst>
          </p:cNvPr>
          <p:cNvSpPr/>
          <p:nvPr/>
        </p:nvSpPr>
        <p:spPr>
          <a:xfrm>
            <a:off x="1" y="2486460"/>
            <a:ext cx="1403114" cy="624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APPLE LIGOTHIC MEDIUM" pitchFamily="2" charset="-120"/>
                <a:cs typeface="Arial" panose="020B0604020202020204" pitchFamily="34" charset="0"/>
              </a:rPr>
              <a:t>Patient</a:t>
            </a:r>
            <a:b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APPLE LIGOTHIC MEDIUM" pitchFamily="2" charset="-120"/>
                <a:cs typeface="Arial" panose="020B0604020202020204" pitchFamily="34" charset="0"/>
              </a:rPr>
            </a:b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APPLE LIGOTHIC MEDIUM" pitchFamily="2" charset="-120"/>
                <a:cs typeface="Arial" panose="020B0604020202020204" pitchFamily="34" charset="0"/>
              </a:rPr>
              <a:t>Input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8F4EAE-D01A-428C-35AD-E5151483F758}"/>
              </a:ext>
            </a:extLst>
          </p:cNvPr>
          <p:cNvGrpSpPr/>
          <p:nvPr/>
        </p:nvGrpSpPr>
        <p:grpSpPr>
          <a:xfrm>
            <a:off x="2892373" y="1856149"/>
            <a:ext cx="1703417" cy="1863344"/>
            <a:chOff x="3419730" y="49118"/>
            <a:chExt cx="1703417" cy="1863344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457BF65F-C919-F8BD-BD84-AD8B091ABA61}"/>
                </a:ext>
              </a:extLst>
            </p:cNvPr>
            <p:cNvSpPr/>
            <p:nvPr/>
          </p:nvSpPr>
          <p:spPr>
            <a:xfrm>
              <a:off x="3419731" y="1446626"/>
              <a:ext cx="1703416" cy="46583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Demographics</a:t>
              </a:r>
              <a:endParaRPr kumimoji="1"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9FF6A74D-02E5-05E4-17E0-486FBB61AC45}"/>
                </a:ext>
              </a:extLst>
            </p:cNvPr>
            <p:cNvSpPr/>
            <p:nvPr/>
          </p:nvSpPr>
          <p:spPr>
            <a:xfrm>
              <a:off x="3419730" y="514954"/>
              <a:ext cx="1703416" cy="46583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Allergies</a:t>
              </a:r>
              <a:endParaRPr kumimoji="1"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8C02BC23-F94C-4018-6CE6-139278F55D40}"/>
                </a:ext>
              </a:extLst>
            </p:cNvPr>
            <p:cNvSpPr/>
            <p:nvPr/>
          </p:nvSpPr>
          <p:spPr>
            <a:xfrm>
              <a:off x="3419731" y="49118"/>
              <a:ext cx="1700472" cy="4658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Medication on Admission</a:t>
              </a:r>
              <a:endParaRPr kumimoji="1"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40FDBD3D-61A8-ECC5-402A-4E2BA3BEBC22}"/>
                </a:ext>
              </a:extLst>
            </p:cNvPr>
            <p:cNvSpPr/>
            <p:nvPr/>
          </p:nvSpPr>
          <p:spPr>
            <a:xfrm>
              <a:off x="3419731" y="974313"/>
              <a:ext cx="1703416" cy="4658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Past Medical History</a:t>
              </a:r>
              <a:endParaRPr kumimoji="1"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00A61570-D522-5E70-7BBA-7625EAC25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811" y="1869128"/>
            <a:ext cx="449403" cy="44940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44CC73-86CA-8762-20B5-2B57ED5B3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861" y="2804536"/>
            <a:ext cx="421088" cy="421088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31DFC99-D3AE-06A2-7465-9F3455116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096" y="3257204"/>
            <a:ext cx="449403" cy="44940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3687564-8F24-A41A-51A8-B28B9994EF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0465" y="2279826"/>
            <a:ext cx="465836" cy="465836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9FC8607-1E07-EA76-8712-255ABAAF4D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874" y="2567468"/>
            <a:ext cx="465837" cy="465837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3A2639F0-E800-53DD-734A-CB4A942C1A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7311" y="2563619"/>
            <a:ext cx="446969" cy="44696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EAD920FF-2B96-50DC-91FC-B480C37E7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795" y="2030057"/>
            <a:ext cx="531078" cy="531078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A2EAC3-36E6-0665-5F09-8F324A9782B0}"/>
              </a:ext>
            </a:extLst>
          </p:cNvPr>
          <p:cNvGrpSpPr/>
          <p:nvPr/>
        </p:nvGrpSpPr>
        <p:grpSpPr>
          <a:xfrm>
            <a:off x="4519370" y="1264578"/>
            <a:ext cx="1112191" cy="678054"/>
            <a:chOff x="4967114" y="1325742"/>
            <a:chExt cx="1112191" cy="678054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5B8B1E0-893A-1091-0C59-0E5721210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07533" y="1325742"/>
              <a:ext cx="465836" cy="46583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E7D1966-6C19-29A0-A646-00D0CCD49385}"/>
                </a:ext>
              </a:extLst>
            </p:cNvPr>
            <p:cNvSpPr/>
            <p:nvPr/>
          </p:nvSpPr>
          <p:spPr>
            <a:xfrm>
              <a:off x="4967114" y="1726797"/>
              <a:ext cx="1112191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DDI</a:t>
              </a:r>
              <a:r>
                <a:rPr lang="zh-CN" alt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Detector</a:t>
              </a:r>
              <a:endPara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FDEA2E4-3296-78D2-AC9E-8DF9E3302F01}"/>
              </a:ext>
            </a:extLst>
          </p:cNvPr>
          <p:cNvGrpSpPr/>
          <p:nvPr/>
        </p:nvGrpSpPr>
        <p:grpSpPr>
          <a:xfrm>
            <a:off x="4532478" y="3594300"/>
            <a:ext cx="1112191" cy="678054"/>
            <a:chOff x="4967114" y="1325742"/>
            <a:chExt cx="1112191" cy="678054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97D3C57A-199A-3343-C071-CF376405D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07533" y="1325742"/>
              <a:ext cx="465836" cy="46583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10BE52D-0A8B-DE31-DE7F-39F5811AAB95}"/>
                </a:ext>
              </a:extLst>
            </p:cNvPr>
            <p:cNvSpPr/>
            <p:nvPr/>
          </p:nvSpPr>
          <p:spPr>
            <a:xfrm>
              <a:off x="4967114" y="1726797"/>
              <a:ext cx="1112191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DPI</a:t>
              </a:r>
              <a:r>
                <a:rPr lang="zh-CN" alt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Detector</a:t>
              </a:r>
              <a:endPara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4F57D7B1-94F6-37F6-2C12-F7E0750A24F9}"/>
              </a:ext>
            </a:extLst>
          </p:cNvPr>
          <p:cNvSpPr/>
          <p:nvPr/>
        </p:nvSpPr>
        <p:spPr>
          <a:xfrm>
            <a:off x="4903380" y="620553"/>
            <a:ext cx="22589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latin typeface="Baloo Bhai 2 Medium" panose="03080502040302020200" pitchFamily="66" charset="0"/>
                <a:cs typeface="Baloo Bhai 2 Medium" panose="03080502040302020200" pitchFamily="66" charset="0"/>
              </a:rPr>
              <a:t>Refraction Iteration</a:t>
            </a:r>
          </a:p>
          <a:p>
            <a:pPr algn="ctr"/>
            <a:r>
              <a:rPr lang="en-US" altLang="zh-CN" sz="2000" b="1" dirty="0">
                <a:ln w="0"/>
                <a:latin typeface="Baloo Bhai 2 Medium" panose="03080502040302020200" pitchFamily="66" charset="0"/>
                <a:cs typeface="Baloo Bhai 2 Medium" panose="03080502040302020200" pitchFamily="66" charset="0"/>
              </a:rPr>
              <a:t>Layer</a:t>
            </a:r>
            <a:endParaRPr lang="zh-CN" altLang="en-US" sz="2000" b="1" cap="none" spc="0" dirty="0">
              <a:ln w="0"/>
              <a:solidFill>
                <a:schemeClr val="tx1"/>
              </a:solidFill>
              <a:latin typeface="Baloo Bhai 2 Medium" panose="03080502040302020200" pitchFamily="66" charset="0"/>
              <a:cs typeface="Baloo Bhai 2 Medium" panose="03080502040302020200" pitchFamily="66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41D5E53-5166-E564-3EF7-4339D07D223F}"/>
              </a:ext>
            </a:extLst>
          </p:cNvPr>
          <p:cNvSpPr/>
          <p:nvPr/>
        </p:nvSpPr>
        <p:spPr>
          <a:xfrm>
            <a:off x="9178278" y="1666791"/>
            <a:ext cx="111219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Retrospector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C7C6B1F-8747-55BE-69A9-D7EC2F53D782}"/>
              </a:ext>
            </a:extLst>
          </p:cNvPr>
          <p:cNvSpPr/>
          <p:nvPr/>
        </p:nvSpPr>
        <p:spPr>
          <a:xfrm>
            <a:off x="1461148" y="3770545"/>
            <a:ext cx="111219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 Classifier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D7DFC9C-1858-88D7-EC51-EB775CA1B8F2}"/>
              </a:ext>
            </a:extLst>
          </p:cNvPr>
          <p:cNvGrpSpPr/>
          <p:nvPr/>
        </p:nvGrpSpPr>
        <p:grpSpPr>
          <a:xfrm>
            <a:off x="5394194" y="4329187"/>
            <a:ext cx="1582214" cy="465836"/>
            <a:chOff x="5739511" y="4420955"/>
            <a:chExt cx="1357004" cy="465836"/>
          </a:xfrm>
        </p:grpSpPr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CE3564EB-627B-F67C-F50C-6B18805517C4}"/>
                </a:ext>
              </a:extLst>
            </p:cNvPr>
            <p:cNvSpPr/>
            <p:nvPr/>
          </p:nvSpPr>
          <p:spPr>
            <a:xfrm>
              <a:off x="5739511" y="4420955"/>
              <a:ext cx="1357004" cy="46583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Doctor</a:t>
              </a:r>
              <a:br>
                <a:rPr kumimoji="1"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Diagnosis</a:t>
              </a:r>
              <a:endParaRPr kumimoji="1"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46C43175-A5E4-684E-A87D-1182A159F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67093" y="4497187"/>
              <a:ext cx="313371" cy="313371"/>
            </a:xfrm>
            <a:prstGeom prst="rect">
              <a:avLst/>
            </a:prstGeom>
          </p:spPr>
        </p:pic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9BF9764C-D74E-D1A9-1937-92A3B51A0C45}"/>
              </a:ext>
            </a:extLst>
          </p:cNvPr>
          <p:cNvSpPr/>
          <p:nvPr/>
        </p:nvSpPr>
        <p:spPr>
          <a:xfrm>
            <a:off x="10326124" y="3108138"/>
            <a:ext cx="18122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atin typeface="Baloo Bhai 2" panose="03080502040302020200" pitchFamily="66" charset="0"/>
                <a:ea typeface="APPLE LIGOTHIC MEDIUM" pitchFamily="2" charset="-120"/>
                <a:cs typeface="Baloo Bhai 2" panose="03080502040302020200" pitchFamily="66" charset="0"/>
              </a:rPr>
              <a:t>Safety</a:t>
            </a:r>
          </a:p>
          <a:p>
            <a:pPr algn="ctr"/>
            <a:r>
              <a:rPr lang="en-US" altLang="zh-CN" b="1" dirty="0">
                <a:latin typeface="Baloo Bhai 2" panose="03080502040302020200" pitchFamily="66" charset="0"/>
                <a:ea typeface="APPLE LIGOTHIC MEDIUM" pitchFamily="2" charset="-120"/>
                <a:cs typeface="Baloo Bhai 2" panose="03080502040302020200" pitchFamily="66" charset="0"/>
              </a:rPr>
              <a:t>Interpretability</a:t>
            </a:r>
          </a:p>
          <a:p>
            <a:pPr algn="ctr"/>
            <a:r>
              <a:rPr lang="en-US" altLang="zh-CN" b="1" dirty="0">
                <a:latin typeface="Baloo Bhai 2" panose="03080502040302020200" pitchFamily="66" charset="0"/>
                <a:ea typeface="APPLE LIGOTHIC MEDIUM" pitchFamily="2" charset="-120"/>
                <a:cs typeface="Baloo Bhai 2" panose="03080502040302020200" pitchFamily="66" charset="0"/>
              </a:rPr>
              <a:t>Traceability</a:t>
            </a:r>
            <a:endParaRPr lang="zh-CN" altLang="en-US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loo Bhai 2" panose="03080502040302020200" pitchFamily="66" charset="0"/>
              <a:cs typeface="Baloo Bhai 2" panose="03080502040302020200" pitchFamily="66" charset="0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D0A05B7-F3DC-5ED6-E82F-3D475C724426}"/>
              </a:ext>
            </a:extLst>
          </p:cNvPr>
          <p:cNvGrpSpPr/>
          <p:nvPr/>
        </p:nvGrpSpPr>
        <p:grpSpPr>
          <a:xfrm rot="16693147">
            <a:off x="5302909" y="1368912"/>
            <a:ext cx="277000" cy="1544075"/>
            <a:chOff x="1817914" y="626735"/>
            <a:chExt cx="431564" cy="749502"/>
          </a:xfrm>
        </p:grpSpPr>
        <p:sp>
          <p:nvSpPr>
            <p:cNvPr id="88" name="三角形 87">
              <a:extLst>
                <a:ext uri="{FF2B5EF4-FFF2-40B4-BE49-F238E27FC236}">
                  <a16:creationId xmlns:a16="http://schemas.microsoft.com/office/drawing/2014/main" id="{7CC340E5-F16B-9263-555B-F5AA356198ED}"/>
                </a:ext>
              </a:extLst>
            </p:cNvPr>
            <p:cNvSpPr/>
            <p:nvPr/>
          </p:nvSpPr>
          <p:spPr>
            <a:xfrm>
              <a:off x="1817914" y="626735"/>
              <a:ext cx="427914" cy="37475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D4D97A5F-7C4A-CE90-4FC5-479479D10B73}"/>
                </a:ext>
              </a:extLst>
            </p:cNvPr>
            <p:cNvSpPr/>
            <p:nvPr/>
          </p:nvSpPr>
          <p:spPr>
            <a:xfrm rot="10800000">
              <a:off x="1821564" y="1001486"/>
              <a:ext cx="427914" cy="374751"/>
            </a:xfrm>
            <a:prstGeom prst="triangle">
              <a:avLst/>
            </a:prstGeom>
            <a:solidFill>
              <a:srgbClr val="27CBD0"/>
            </a:solidFill>
            <a:ln>
              <a:solidFill>
                <a:srgbClr val="27CB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BFE11D44-CEEE-7C70-D276-E39612C3AA1D}"/>
              </a:ext>
            </a:extLst>
          </p:cNvPr>
          <p:cNvGrpSpPr/>
          <p:nvPr/>
        </p:nvGrpSpPr>
        <p:grpSpPr>
          <a:xfrm rot="15494568">
            <a:off x="5309018" y="2627841"/>
            <a:ext cx="277000" cy="1553822"/>
            <a:chOff x="1817914" y="626735"/>
            <a:chExt cx="431564" cy="749502"/>
          </a:xfrm>
        </p:grpSpPr>
        <p:sp>
          <p:nvSpPr>
            <p:cNvPr id="92" name="三角形 91">
              <a:extLst>
                <a:ext uri="{FF2B5EF4-FFF2-40B4-BE49-F238E27FC236}">
                  <a16:creationId xmlns:a16="http://schemas.microsoft.com/office/drawing/2014/main" id="{7E75961C-8312-477C-7870-D3A2084B51B9}"/>
                </a:ext>
              </a:extLst>
            </p:cNvPr>
            <p:cNvSpPr/>
            <p:nvPr/>
          </p:nvSpPr>
          <p:spPr>
            <a:xfrm>
              <a:off x="1817914" y="626735"/>
              <a:ext cx="427914" cy="374751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3" name="三角形 92">
              <a:extLst>
                <a:ext uri="{FF2B5EF4-FFF2-40B4-BE49-F238E27FC236}">
                  <a16:creationId xmlns:a16="http://schemas.microsoft.com/office/drawing/2014/main" id="{B12B9DE0-DBCA-7C81-51E1-53811E66DB04}"/>
                </a:ext>
              </a:extLst>
            </p:cNvPr>
            <p:cNvSpPr/>
            <p:nvPr/>
          </p:nvSpPr>
          <p:spPr>
            <a:xfrm rot="10800000">
              <a:off x="1821564" y="1001486"/>
              <a:ext cx="427914" cy="374751"/>
            </a:xfrm>
            <a:prstGeom prst="triangle">
              <a:avLst/>
            </a:prstGeom>
            <a:solidFill>
              <a:srgbClr val="27CBD0"/>
            </a:solidFill>
            <a:ln>
              <a:solidFill>
                <a:srgbClr val="27CB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E5935F8-1A03-A818-BFDA-A75E89FE4344}"/>
              </a:ext>
            </a:extLst>
          </p:cNvPr>
          <p:cNvGrpSpPr/>
          <p:nvPr/>
        </p:nvGrpSpPr>
        <p:grpSpPr>
          <a:xfrm rot="16496162">
            <a:off x="5335377" y="2045077"/>
            <a:ext cx="277000" cy="989028"/>
            <a:chOff x="1817914" y="626735"/>
            <a:chExt cx="431564" cy="749502"/>
          </a:xfrm>
        </p:grpSpPr>
        <p:sp>
          <p:nvSpPr>
            <p:cNvPr id="95" name="三角形 94">
              <a:extLst>
                <a:ext uri="{FF2B5EF4-FFF2-40B4-BE49-F238E27FC236}">
                  <a16:creationId xmlns:a16="http://schemas.microsoft.com/office/drawing/2014/main" id="{6DFF4EDB-45CA-23C3-E56B-707C5AE44A50}"/>
                </a:ext>
              </a:extLst>
            </p:cNvPr>
            <p:cNvSpPr/>
            <p:nvPr/>
          </p:nvSpPr>
          <p:spPr>
            <a:xfrm>
              <a:off x="1817914" y="626735"/>
              <a:ext cx="427914" cy="374751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三角形 95">
              <a:extLst>
                <a:ext uri="{FF2B5EF4-FFF2-40B4-BE49-F238E27FC236}">
                  <a16:creationId xmlns:a16="http://schemas.microsoft.com/office/drawing/2014/main" id="{CA16D06D-DAA7-5E68-1F0D-C952BB514448}"/>
                </a:ext>
              </a:extLst>
            </p:cNvPr>
            <p:cNvSpPr/>
            <p:nvPr/>
          </p:nvSpPr>
          <p:spPr>
            <a:xfrm rot="10800000">
              <a:off x="1821564" y="1001486"/>
              <a:ext cx="427914" cy="374751"/>
            </a:xfrm>
            <a:prstGeom prst="triangle">
              <a:avLst/>
            </a:prstGeom>
            <a:solidFill>
              <a:srgbClr val="27CBD0"/>
            </a:solidFill>
            <a:ln>
              <a:solidFill>
                <a:srgbClr val="27CB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F4EBF012-A42E-ECDC-F6A0-D50E718516C5}"/>
              </a:ext>
            </a:extLst>
          </p:cNvPr>
          <p:cNvGrpSpPr/>
          <p:nvPr/>
        </p:nvGrpSpPr>
        <p:grpSpPr>
          <a:xfrm rot="15911220">
            <a:off x="5361286" y="2504773"/>
            <a:ext cx="277000" cy="989028"/>
            <a:chOff x="1817914" y="626735"/>
            <a:chExt cx="431564" cy="749502"/>
          </a:xfrm>
        </p:grpSpPr>
        <p:sp>
          <p:nvSpPr>
            <p:cNvPr id="98" name="三角形 97">
              <a:extLst>
                <a:ext uri="{FF2B5EF4-FFF2-40B4-BE49-F238E27FC236}">
                  <a16:creationId xmlns:a16="http://schemas.microsoft.com/office/drawing/2014/main" id="{CC80807E-A672-CE39-93F0-6AA39737214C}"/>
                </a:ext>
              </a:extLst>
            </p:cNvPr>
            <p:cNvSpPr/>
            <p:nvPr/>
          </p:nvSpPr>
          <p:spPr>
            <a:xfrm>
              <a:off x="1817914" y="626735"/>
              <a:ext cx="427914" cy="37475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三角形 98">
              <a:extLst>
                <a:ext uri="{FF2B5EF4-FFF2-40B4-BE49-F238E27FC236}">
                  <a16:creationId xmlns:a16="http://schemas.microsoft.com/office/drawing/2014/main" id="{1A641B69-94C4-D6DD-D2FE-CC019B344E54}"/>
                </a:ext>
              </a:extLst>
            </p:cNvPr>
            <p:cNvSpPr/>
            <p:nvPr/>
          </p:nvSpPr>
          <p:spPr>
            <a:xfrm rot="10800000">
              <a:off x="1821564" y="1001486"/>
              <a:ext cx="427914" cy="374751"/>
            </a:xfrm>
            <a:prstGeom prst="triangle">
              <a:avLst/>
            </a:prstGeom>
            <a:solidFill>
              <a:srgbClr val="27CBD0"/>
            </a:solidFill>
            <a:ln>
              <a:solidFill>
                <a:srgbClr val="27CB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86B7F37-4B04-78BD-B88E-86F322BC376A}"/>
              </a:ext>
            </a:extLst>
          </p:cNvPr>
          <p:cNvGrpSpPr/>
          <p:nvPr/>
        </p:nvGrpSpPr>
        <p:grpSpPr>
          <a:xfrm>
            <a:off x="6136019" y="2414827"/>
            <a:ext cx="1905003" cy="697231"/>
            <a:chOff x="5870638" y="2397228"/>
            <a:chExt cx="1905003" cy="697231"/>
          </a:xfrm>
        </p:grpSpPr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AF5388C9-EC5A-634E-7792-CEE5CF577BED}"/>
                </a:ext>
              </a:extLst>
            </p:cNvPr>
            <p:cNvSpPr/>
            <p:nvPr/>
          </p:nvSpPr>
          <p:spPr>
            <a:xfrm>
              <a:off x="5870638" y="2397228"/>
              <a:ext cx="1905003" cy="697231"/>
            </a:xfrm>
            <a:prstGeom prst="diamond">
              <a:avLst/>
            </a:prstGeom>
            <a:solidFill>
              <a:srgbClr val="27CBD0"/>
            </a:solidFill>
            <a:ln>
              <a:solidFill>
                <a:srgbClr val="27CB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CA55FA2D-D3D0-AAF9-2BBE-C73698A2DA5A}"/>
                </a:ext>
              </a:extLst>
            </p:cNvPr>
            <p:cNvSpPr txBox="1"/>
            <p:nvPr/>
          </p:nvSpPr>
          <p:spPr>
            <a:xfrm>
              <a:off x="6165170" y="2600876"/>
              <a:ext cx="1486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Baloo Bhai 2" panose="03080502040302020200" pitchFamily="66" charset="0"/>
                  <a:cs typeface="Baloo Bhai 2" panose="03080502040302020200" pitchFamily="66" charset="0"/>
                </a:rPr>
                <a:t>Prescription</a:t>
              </a:r>
              <a:endParaRPr kumimoji="1" lang="zh-CN" altLang="en-US" dirty="0">
                <a:solidFill>
                  <a:schemeClr val="bg1"/>
                </a:solidFill>
                <a:latin typeface="Baloo Bhai 2" panose="03080502040302020200" pitchFamily="66" charset="0"/>
                <a:cs typeface="Baloo Bhai 2" panose="03080502040302020200" pitchFamily="66" charset="0"/>
              </a:endParaRP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130AB2FF-611F-6F56-E311-E668D2CFD0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5605" y="2257653"/>
            <a:ext cx="465837" cy="465837"/>
          </a:xfrm>
          <a:prstGeom prst="rect">
            <a:avLst/>
          </a:prstGeom>
        </p:spPr>
      </p:pic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F1BF904-1339-3BC2-1FDA-0CF8B473B894}"/>
              </a:ext>
            </a:extLst>
          </p:cNvPr>
          <p:cNvCxnSpPr>
            <a:cxnSpLocks/>
          </p:cNvCxnSpPr>
          <p:nvPr/>
        </p:nvCxnSpPr>
        <p:spPr>
          <a:xfrm>
            <a:off x="4619795" y="188536"/>
            <a:ext cx="33" cy="5220572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2435FA1C-43AF-00A4-1897-B61B401DC131}"/>
              </a:ext>
            </a:extLst>
          </p:cNvPr>
          <p:cNvCxnSpPr>
            <a:cxnSpLocks/>
          </p:cNvCxnSpPr>
          <p:nvPr/>
        </p:nvCxnSpPr>
        <p:spPr>
          <a:xfrm>
            <a:off x="8035604" y="153156"/>
            <a:ext cx="33" cy="5220572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716C8294-B2BC-587A-0D97-F83225D214BF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2916094" y="3104303"/>
            <a:ext cx="2478100" cy="1457802"/>
          </a:xfrm>
          <a:prstGeom prst="bentConnector3">
            <a:avLst>
              <a:gd name="adj1" fmla="val -1505"/>
            </a:avLst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4E873FD-09B2-6469-C47D-258AD2DB5576}"/>
              </a:ext>
            </a:extLst>
          </p:cNvPr>
          <p:cNvGrpSpPr/>
          <p:nvPr/>
        </p:nvGrpSpPr>
        <p:grpSpPr>
          <a:xfrm>
            <a:off x="5348460" y="3654372"/>
            <a:ext cx="1585896" cy="398157"/>
            <a:chOff x="8475105" y="5132107"/>
            <a:chExt cx="1739314" cy="426723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BD090E3-DF5A-5AE3-0F2A-1EF95C7E51FA}"/>
                </a:ext>
              </a:extLst>
            </p:cNvPr>
            <p:cNvSpPr/>
            <p:nvPr/>
          </p:nvSpPr>
          <p:spPr>
            <a:xfrm>
              <a:off x="8730750" y="5132107"/>
              <a:ext cx="1483669" cy="29687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ADR</a:t>
              </a:r>
              <a:r>
                <a:rPr lang="zh-CN" alt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Evaluator</a:t>
              </a:r>
              <a:endPara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AD027BEF-E105-C0A5-90AE-86BE5DB67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5400000">
              <a:off x="8484941" y="5132070"/>
              <a:ext cx="416924" cy="436595"/>
            </a:xfrm>
            <a:prstGeom prst="rect">
              <a:avLst/>
            </a:prstGeom>
          </p:spPr>
        </p:pic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FEBF8CB-E50E-E371-DA59-81CBF18F9C80}"/>
              </a:ext>
            </a:extLst>
          </p:cNvPr>
          <p:cNvGrpSpPr/>
          <p:nvPr/>
        </p:nvGrpSpPr>
        <p:grpSpPr>
          <a:xfrm>
            <a:off x="5388249" y="1307709"/>
            <a:ext cx="1418107" cy="463262"/>
            <a:chOff x="10067114" y="4782874"/>
            <a:chExt cx="1527382" cy="481589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6F0DDBB2-C08D-B1CF-759C-453DAF21ED4F}"/>
                </a:ext>
              </a:extLst>
            </p:cNvPr>
            <p:cNvSpPr/>
            <p:nvPr/>
          </p:nvSpPr>
          <p:spPr>
            <a:xfrm>
              <a:off x="10329158" y="4784534"/>
              <a:ext cx="1265338" cy="4799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Drug</a:t>
              </a:r>
              <a:r>
                <a:rPr lang="zh-CN" alt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Info Retriever</a:t>
              </a:r>
              <a:endPara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A1B856E0-538E-A65E-4C73-32B653AAC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5400000">
              <a:off x="10082235" y="4767753"/>
              <a:ext cx="411793" cy="442035"/>
            </a:xfrm>
            <a:prstGeom prst="rect">
              <a:avLst/>
            </a:prstGeom>
          </p:spPr>
        </p:pic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797F540E-55A7-F349-75C2-64F3C6BBEFB8}"/>
              </a:ext>
            </a:extLst>
          </p:cNvPr>
          <p:cNvSpPr/>
          <p:nvPr/>
        </p:nvSpPr>
        <p:spPr>
          <a:xfrm>
            <a:off x="1919032" y="605875"/>
            <a:ext cx="18389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latin typeface="Baloo Bhai 2 Medium" panose="03080502040302020200" pitchFamily="66" charset="0"/>
                <a:cs typeface="Baloo Bhai 2 Medium" panose="03080502040302020200" pitchFamily="66" charset="0"/>
              </a:rPr>
              <a:t>Prism Mapping</a:t>
            </a:r>
            <a:br>
              <a:rPr lang="en-US" altLang="zh-CN" sz="2000" b="1" cap="none" spc="0" dirty="0">
                <a:ln w="0"/>
                <a:solidFill>
                  <a:schemeClr val="tx1"/>
                </a:solidFill>
                <a:latin typeface="Baloo Bhai 2 Medium" panose="03080502040302020200" pitchFamily="66" charset="0"/>
                <a:cs typeface="Baloo Bhai 2 Medium" panose="03080502040302020200" pitchFamily="66" charset="0"/>
              </a:rPr>
            </a:br>
            <a:r>
              <a:rPr lang="en-US" altLang="zh-CN" sz="2000" b="1" cap="none" spc="0" dirty="0">
                <a:ln w="0"/>
                <a:solidFill>
                  <a:schemeClr val="tx1"/>
                </a:solidFill>
                <a:latin typeface="Baloo Bhai 2 Medium" panose="03080502040302020200" pitchFamily="66" charset="0"/>
                <a:cs typeface="Baloo Bhai 2 Medium" panose="03080502040302020200" pitchFamily="66" charset="0"/>
              </a:rPr>
              <a:t>Layer</a:t>
            </a:r>
            <a:endParaRPr lang="zh-CN" altLang="en-US" sz="2000" b="1" cap="none" spc="0" dirty="0">
              <a:ln w="0"/>
              <a:solidFill>
                <a:schemeClr val="tx1"/>
              </a:solidFill>
              <a:latin typeface="Baloo Bhai 2 Medium" panose="03080502040302020200" pitchFamily="66" charset="0"/>
              <a:cs typeface="Baloo Bhai 2 Medium" panose="03080502040302020200" pitchFamily="66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67C77E6-A254-F2F8-E7C0-93CEACFE8D68}"/>
              </a:ext>
            </a:extLst>
          </p:cNvPr>
          <p:cNvSpPr/>
          <p:nvPr/>
        </p:nvSpPr>
        <p:spPr>
          <a:xfrm>
            <a:off x="8502951" y="620553"/>
            <a:ext cx="17652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atin typeface="Baloo Bhai 2 Medium" panose="03080502040302020200" pitchFamily="66" charset="0"/>
                <a:cs typeface="Baloo Bhai 2 Medium" panose="03080502040302020200" pitchFamily="66" charset="0"/>
              </a:rPr>
              <a:t>Prism Focusing</a:t>
            </a:r>
          </a:p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latin typeface="Baloo Bhai 2 Medium" panose="03080502040302020200" pitchFamily="66" charset="0"/>
                <a:cs typeface="Baloo Bhai 2 Medium" panose="03080502040302020200" pitchFamily="66" charset="0"/>
              </a:rPr>
              <a:t>Layer</a:t>
            </a:r>
            <a:endParaRPr lang="zh-CN" altLang="en-US" sz="2000" b="1" cap="none" spc="0" dirty="0">
              <a:ln w="0"/>
              <a:solidFill>
                <a:schemeClr val="tx1"/>
              </a:solidFill>
              <a:latin typeface="Baloo Bhai 2 Medium" panose="03080502040302020200" pitchFamily="66" charset="0"/>
              <a:cs typeface="Baloo Bhai 2 Medium" panose="03080502040302020200" pitchFamily="66" charset="0"/>
            </a:endParaRPr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35F52C8A-DD45-D501-3EB8-E892EAD9A747}"/>
              </a:ext>
            </a:extLst>
          </p:cNvPr>
          <p:cNvCxnSpPr>
            <a:cxnSpLocks/>
          </p:cNvCxnSpPr>
          <p:nvPr/>
        </p:nvCxnSpPr>
        <p:spPr>
          <a:xfrm>
            <a:off x="5177417" y="2098464"/>
            <a:ext cx="548392" cy="87804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8379938B-8FB5-2B91-1A27-8784502E9684}"/>
              </a:ext>
            </a:extLst>
          </p:cNvPr>
          <p:cNvCxnSpPr>
            <a:cxnSpLocks/>
          </p:cNvCxnSpPr>
          <p:nvPr/>
        </p:nvCxnSpPr>
        <p:spPr>
          <a:xfrm flipV="1">
            <a:off x="5218083" y="3336798"/>
            <a:ext cx="477275" cy="130221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5318573A-33A0-18F8-9EB6-885CD1575AD2}"/>
              </a:ext>
            </a:extLst>
          </p:cNvPr>
          <p:cNvCxnSpPr>
            <a:cxnSpLocks/>
          </p:cNvCxnSpPr>
          <p:nvPr/>
        </p:nvCxnSpPr>
        <p:spPr>
          <a:xfrm flipV="1">
            <a:off x="5235146" y="2956653"/>
            <a:ext cx="536005" cy="80796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C85957B1-85EE-6C0D-2BD5-2952CBD0FC56}"/>
              </a:ext>
            </a:extLst>
          </p:cNvPr>
          <p:cNvCxnSpPr>
            <a:cxnSpLocks/>
          </p:cNvCxnSpPr>
          <p:nvPr/>
        </p:nvCxnSpPr>
        <p:spPr>
          <a:xfrm>
            <a:off x="5281671" y="2503483"/>
            <a:ext cx="447728" cy="64666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A0A3BAF-AA1C-F17B-30CE-0649DF0D618E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7088521" y="3112058"/>
            <a:ext cx="0" cy="12171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DA4BAD0-1E6D-5E03-143C-9A59A0B24DF1}"/>
              </a:ext>
            </a:extLst>
          </p:cNvPr>
          <p:cNvCxnSpPr>
            <a:cxnSpLocks/>
          </p:cNvCxnSpPr>
          <p:nvPr/>
        </p:nvCxnSpPr>
        <p:spPr>
          <a:xfrm>
            <a:off x="8061962" y="2763443"/>
            <a:ext cx="965078" cy="17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肘形连接符 147">
            <a:extLst>
              <a:ext uri="{FF2B5EF4-FFF2-40B4-BE49-F238E27FC236}">
                <a16:creationId xmlns:a16="http://schemas.microsoft.com/office/drawing/2014/main" id="{E3503022-4138-D2AB-4E14-6F389EFF12E1}"/>
              </a:ext>
            </a:extLst>
          </p:cNvPr>
          <p:cNvCxnSpPr>
            <a:cxnSpLocks/>
            <a:endCxn id="79" idx="3"/>
          </p:cNvCxnSpPr>
          <p:nvPr/>
        </p:nvCxnSpPr>
        <p:spPr>
          <a:xfrm rot="10800000" flipV="1">
            <a:off x="6976409" y="2819783"/>
            <a:ext cx="2803091" cy="1742322"/>
          </a:xfrm>
          <a:prstGeom prst="bentConnector3">
            <a:avLst>
              <a:gd name="adj1" fmla="val 615"/>
            </a:avLst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576803A8-345E-754A-91C9-23FC0B58615D}"/>
              </a:ext>
            </a:extLst>
          </p:cNvPr>
          <p:cNvGrpSpPr/>
          <p:nvPr/>
        </p:nvGrpSpPr>
        <p:grpSpPr>
          <a:xfrm>
            <a:off x="7058038" y="3273895"/>
            <a:ext cx="979690" cy="844148"/>
            <a:chOff x="6890518" y="3273895"/>
            <a:chExt cx="979690" cy="844148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DFF9BB8-9520-CC0F-0110-387560801D95}"/>
                </a:ext>
              </a:extLst>
            </p:cNvPr>
            <p:cNvSpPr/>
            <p:nvPr/>
          </p:nvSpPr>
          <p:spPr>
            <a:xfrm>
              <a:off x="6890518" y="3656378"/>
              <a:ext cx="97969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Prescription</a:t>
              </a:r>
            </a:p>
            <a:p>
              <a:pPr algn="ctr"/>
              <a:r>
                <a:rPr lang="en-US" altLang="zh-CN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Generator</a:t>
              </a:r>
              <a:endPara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0E83DBC8-D086-DC59-50AE-C90A51288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74519" y="3273895"/>
              <a:ext cx="468811" cy="468811"/>
            </a:xfrm>
            <a:prstGeom prst="rect">
              <a:avLst/>
            </a:prstGeom>
          </p:spPr>
        </p:pic>
      </p:grpSp>
      <p:pic>
        <p:nvPicPr>
          <p:cNvPr id="156" name="图片 155">
            <a:extLst>
              <a:ext uri="{FF2B5EF4-FFF2-40B4-BE49-F238E27FC236}">
                <a16:creationId xmlns:a16="http://schemas.microsoft.com/office/drawing/2014/main" id="{ED1EA53F-7A66-4FD6-5BA2-1D1646398D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78392" y="2309334"/>
            <a:ext cx="426646" cy="426646"/>
          </a:xfrm>
          <a:prstGeom prst="rect">
            <a:avLst/>
          </a:prstGeom>
        </p:spPr>
      </p:pic>
      <p:sp>
        <p:nvSpPr>
          <p:cNvPr id="157" name="矩形 156">
            <a:extLst>
              <a:ext uri="{FF2B5EF4-FFF2-40B4-BE49-F238E27FC236}">
                <a16:creationId xmlns:a16="http://schemas.microsoft.com/office/drawing/2014/main" id="{48B28C8A-A6C6-3E01-88FA-420FBEE18516}"/>
              </a:ext>
            </a:extLst>
          </p:cNvPr>
          <p:cNvSpPr/>
          <p:nvPr/>
        </p:nvSpPr>
        <p:spPr>
          <a:xfrm>
            <a:off x="8034239" y="2065931"/>
            <a:ext cx="123215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Safety</a:t>
            </a:r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Checker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265E549-B1A3-3AAA-AC60-31530BF4E71D}"/>
              </a:ext>
            </a:extLst>
          </p:cNvPr>
          <p:cNvSpPr/>
          <p:nvPr/>
        </p:nvSpPr>
        <p:spPr>
          <a:xfrm>
            <a:off x="8145193" y="4353034"/>
            <a:ext cx="1393252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Retrospection</a:t>
            </a:r>
            <a:br>
              <a:rPr lang="en-US" altLang="zh-CN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next round</a:t>
            </a:r>
            <a:endParaRPr lang="zh-CN" alt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768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67</Words>
  <Application>Microsoft Office PowerPoint</Application>
  <PresentationFormat>宽屏</PresentationFormat>
  <Paragraphs>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Apple LiGothic Medium</vt:lpstr>
      <vt:lpstr>Baloo Bhai 2</vt:lpstr>
      <vt:lpstr>Baloo Bhai 2 Medium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子扬 凌</dc:creator>
  <cp:lastModifiedBy>Lu, Shuyu</cp:lastModifiedBy>
  <cp:revision>46</cp:revision>
  <dcterms:created xsi:type="dcterms:W3CDTF">2025-05-08T15:20:56Z</dcterms:created>
  <dcterms:modified xsi:type="dcterms:W3CDTF">2025-05-08T19:36:04Z</dcterms:modified>
</cp:coreProperties>
</file>