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0B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0535" y="380365"/>
            <a:ext cx="7522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上</a:t>
            </a:r>
            <a:r>
              <a:rPr lang="en-US" altLang="zh-CN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r>
              <a:rPr lang="zh-CN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医</a:t>
            </a:r>
            <a:r>
              <a:rPr lang="en-US" altLang="zh-CN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r>
              <a:rPr lang="zh-CN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治</a:t>
            </a:r>
            <a:r>
              <a:rPr lang="en-US" altLang="zh-CN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r>
              <a:rPr lang="zh-CN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未</a:t>
            </a:r>
            <a:r>
              <a:rPr lang="en-US" altLang="zh-CN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r>
              <a:rPr lang="zh-CN" altLang="en-US" sz="9600" b="1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病</a:t>
            </a:r>
            <a:endParaRPr lang="zh-CN" altLang="en-US" sz="9600" b="1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Flowchart: Extract 1"/>
          <p:cNvSpPr/>
          <p:nvPr/>
        </p:nvSpPr>
        <p:spPr>
          <a:xfrm>
            <a:off x="3690620" y="2411095"/>
            <a:ext cx="1592580" cy="1592580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 w="1905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Xingkai SC Bold</vt:lpstr>
      <vt:lpstr>微软雅黑</vt:lpstr>
      <vt:lpstr>Arial Unicode MS</vt:lpstr>
      <vt:lpstr>Calibri</vt:lpstr>
      <vt:lpstr>华文细黑</vt:lpstr>
      <vt:lpstr>华文行楷</vt:lpstr>
      <vt:lpstr>华文隶书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DELL</cp:lastModifiedBy>
  <cp:revision>14</cp:revision>
  <dcterms:created xsi:type="dcterms:W3CDTF">2023-12-20T14:54:00Z</dcterms:created>
  <dcterms:modified xsi:type="dcterms:W3CDTF">2023-12-21T09:51:25Z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DBD5E41452F0C4F102898265C2BC4627_41</vt:lpwstr>
  </property>
</Properties>
</file>