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4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9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915A-A995-443E-892F-BBE0CC8AA39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191D-C8BD-492B-A1D3-5EBC2FC74A3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0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5272" y="1972755"/>
            <a:ext cx="5062728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Secret Lands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5272" y="4452430"/>
            <a:ext cx="5062728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Выполнили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Андрианов Дмитрий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Беляев Матвей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Варламова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Есения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593" y="85828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Концепция игры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48" y="567724"/>
            <a:ext cx="5848975" cy="26891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93" y="3256908"/>
            <a:ext cx="4962555" cy="26608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4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8185" y="5089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Актуальность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67" y="2975139"/>
            <a:ext cx="6132131" cy="30660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4" y="388882"/>
            <a:ext cx="5140098" cy="2891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35" y="3503059"/>
            <a:ext cx="3775664" cy="2848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855"/>
            <a:ext cx="10515600" cy="108813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Преимущества нашей игры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265372" y="2155845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633" y="2050"/>
              <a:ext cx="18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dirty="0" smtClean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Открытый код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65452" y="3409074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1632" y="2648"/>
              <a:ext cx="21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dirty="0" smtClean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Сделано в России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25" y="2418218"/>
            <a:ext cx="5252894" cy="15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1176886" y="4650530"/>
            <a:ext cx="8237544" cy="557213"/>
            <a:chOff x="1248" y="2640"/>
            <a:chExt cx="5189" cy="351"/>
          </a:xfrm>
        </p:grpSpPr>
        <p:sp>
          <p:nvSpPr>
            <p:cNvPr id="30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gray">
            <a:xfrm>
              <a:off x="1632" y="2661"/>
              <a:ext cx="48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dirty="0" smtClean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Разработано учениками Павла </a:t>
              </a:r>
              <a:r>
                <a:rPr lang="ru-RU" sz="2800" dirty="0" err="1" smtClean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Месенёва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9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Перспективы развития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40431" y="1818526"/>
            <a:ext cx="5506950" cy="111988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66463" y="2147634"/>
            <a:ext cx="50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Новые уровни</a:t>
            </a:r>
            <a:endParaRPr lang="ru-RU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64494" y="3390472"/>
            <a:ext cx="4623371" cy="12328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513816" y="3591422"/>
            <a:ext cx="407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Улучшенные препятствия</a:t>
            </a:r>
            <a:endParaRPr lang="ru-RU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53448" y="4808306"/>
            <a:ext cx="4798031" cy="13561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366463" y="5070901"/>
            <a:ext cx="438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Добавление игровых предметов</a:t>
            </a:r>
            <a:endParaRPr lang="ru-RU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Спасибо за внимание!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7" y="1756881"/>
            <a:ext cx="6425615" cy="40913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2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</Words>
  <Application>Microsoft Office PowerPoint</Application>
  <PresentationFormat>Произвольный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Secret Lands</vt:lpstr>
      <vt:lpstr>Концепция игры</vt:lpstr>
      <vt:lpstr>Актуальность</vt:lpstr>
      <vt:lpstr>Преимущества нашей игры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Энергетик</cp:lastModifiedBy>
  <cp:revision>8</cp:revision>
  <dcterms:created xsi:type="dcterms:W3CDTF">2020-01-15T14:04:12Z</dcterms:created>
  <dcterms:modified xsi:type="dcterms:W3CDTF">2023-01-15T14:21:21Z</dcterms:modified>
</cp:coreProperties>
</file>